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92" r:id="rId20"/>
    <p:sldId id="276" r:id="rId21"/>
    <p:sldId id="277" r:id="rId22"/>
    <p:sldId id="278" r:id="rId23"/>
    <p:sldId id="279" r:id="rId24"/>
    <p:sldId id="280" r:id="rId25"/>
    <p:sldId id="293" r:id="rId26"/>
    <p:sldId id="282" r:id="rId27"/>
    <p:sldId id="283" r:id="rId28"/>
    <p:sldId id="284" r:id="rId29"/>
    <p:sldId id="294" r:id="rId30"/>
    <p:sldId id="286" r:id="rId31"/>
    <p:sldId id="287" r:id="rId32"/>
    <p:sldId id="291" r:id="rId33"/>
    <p:sldId id="288" r:id="rId34"/>
    <p:sldId id="289" r:id="rId35"/>
    <p:sldId id="290" r:id="rId36"/>
  </p:sldIdLst>
  <p:sldSz cx="20104100" cy="11309350"/>
  <p:notesSz cx="20104100" cy="11309350"/>
  <p:embeddedFontLst>
    <p:embeddedFont>
      <p:font typeface="Gen Shin Gothic P Bold" panose="020B0602020203020207" pitchFamily="50" charset="-128"/>
      <p:bold r:id="rId38"/>
    </p:embeddedFont>
    <p:embeddedFont>
      <p:font typeface="HGPｺﾞｼｯｸE" panose="020B0900000000000000" pitchFamily="50" charset="-128"/>
      <p:regular r:id="rId39"/>
    </p:embeddedFont>
    <p:embeddedFont>
      <p:font typeface="メイリオ" panose="020B0604030504040204" pitchFamily="50" charset="-128"/>
      <p:regular r:id="rId40"/>
      <p:bold r:id="rId41"/>
      <p:italic r:id="rId42"/>
      <p:boldItalic r:id="rId43"/>
    </p:embeddedFont>
    <p:embeddedFont>
      <p:font typeface="游ゴシック" panose="020B0400000000000000" pitchFamily="50" charset="-128"/>
      <p:regular r:id="rId44"/>
      <p:bold r:id="rId45"/>
    </p:embeddedFont>
  </p:embeddedFontLst>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9A0A118-0001-E43A-9C91-7F076DF28BFF}" name="塚脇　幸太" initials="塚脇　幸太" userId="S::tsukawaki.kohta@jaxa.jp::b4d3e4a9-724b-4b0b-98fc-80a880dfe83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9ABE1"/>
    <a:srgbClr val="F7921E"/>
    <a:srgbClr val="0070BB"/>
    <a:srgbClr val="6C5757"/>
    <a:srgbClr val="E948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71081" autoAdjust="0"/>
  </p:normalViewPr>
  <p:slideViewPr>
    <p:cSldViewPr>
      <p:cViewPr varScale="1">
        <p:scale>
          <a:sx n="27" d="100"/>
          <a:sy n="27" d="100"/>
        </p:scale>
        <p:origin x="1300" y="44"/>
      </p:cViewPr>
      <p:guideLst>
        <p:guide orient="horz" pos="2880"/>
        <p:guide pos="216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viewProps" Target="viewProps.xml"/><Relationship Id="rId50"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BCC6E7AF-3E40-48C1-BA9F-A8BF1BEED2F4}" type="datetimeFigureOut">
              <a:rPr kumimoji="1" lang="ja-JP" altLang="en-US" smtClean="0"/>
              <a:t>2024/2/20</a:t>
            </a:fld>
            <a:endParaRPr kumimoji="1" lang="ja-JP" altLang="en-US"/>
          </a:p>
        </p:txBody>
      </p:sp>
      <p:sp>
        <p:nvSpPr>
          <p:cNvPr id="4" name="スライド イメージ プレースホルダー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2C856EAD-3205-482B-BD87-6B32499D0DBE}" type="slidenum">
              <a:rPr kumimoji="1" lang="ja-JP" altLang="en-US" smtClean="0"/>
              <a:t>‹#›</a:t>
            </a:fld>
            <a:endParaRPr kumimoji="1" lang="ja-JP" altLang="en-US"/>
          </a:p>
        </p:txBody>
      </p:sp>
    </p:spTree>
    <p:extLst>
      <p:ext uri="{BB962C8B-B14F-4D97-AF65-F5344CB8AC3E}">
        <p14:creationId xmlns:p14="http://schemas.microsoft.com/office/powerpoint/2010/main" val="227847623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タイトル</a:t>
            </a:r>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1</a:t>
            </a:fld>
            <a:endParaRPr kumimoji="1" lang="ja-JP" altLang="en-US"/>
          </a:p>
        </p:txBody>
      </p:sp>
    </p:spTree>
    <p:extLst>
      <p:ext uri="{BB962C8B-B14F-4D97-AF65-F5344CB8AC3E}">
        <p14:creationId xmlns:p14="http://schemas.microsoft.com/office/powerpoint/2010/main" val="5146124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そこで、はやぶさ２は「リュウグウ」に直接向かい、タッチダウンをして、そこからリュウグウのサンプルをとって、地球に持ち帰り、</a:t>
            </a:r>
          </a:p>
          <a:p>
            <a:r>
              <a:rPr kumimoji="1" lang="ja-JP" altLang="en-US" dirty="0"/>
              <a:t>じっくり調べようと計画しました。</a:t>
            </a:r>
          </a:p>
          <a:p>
            <a:endParaRPr kumimoji="1" lang="en-US" altLang="ja-JP" dirty="0"/>
          </a:p>
          <a:p>
            <a:r>
              <a:rPr kumimoji="1" lang="ja-JP" altLang="en-US" dirty="0"/>
              <a:t>さらに、２回目のタッチダウンについては「リュウグウ」に人工クレーターをつくり、その地下物質をとるという計画でした。</a:t>
            </a:r>
          </a:p>
          <a:p>
            <a:endParaRPr kumimoji="1" lang="ja-JP" altLang="en-US" dirty="0"/>
          </a:p>
          <a:p>
            <a:r>
              <a:rPr kumimoji="1" lang="ja-JP" altLang="en-US" dirty="0"/>
              <a:t>遠い宇宙で小惑星にクレーターをつくるってすごいですね。</a:t>
            </a:r>
          </a:p>
          <a:p>
            <a:r>
              <a:rPr kumimoji="1" lang="ja-JP" altLang="en-US" dirty="0"/>
              <a:t>どうやってつくるのでしょうか・・・</a:t>
            </a:r>
          </a:p>
          <a:p>
            <a:endParaRPr kumimoji="1" lang="ja-JP" altLang="en-US" dirty="0"/>
          </a:p>
          <a:p>
            <a:r>
              <a:rPr kumimoji="1" lang="ja-JP" altLang="en-US" dirty="0"/>
              <a:t>つくるといっても課題がありました。</a:t>
            </a:r>
          </a:p>
          <a:p>
            <a:endParaRPr kumimoji="1" lang="ja-JP" altLang="en-US" dirty="0"/>
          </a:p>
          <a:p>
            <a:r>
              <a:rPr kumimoji="1" lang="ja-JP" altLang="en-US" dirty="0"/>
              <a:t>それは、地球から見ても硬さを含めた表面の様子が分からないということです。</a:t>
            </a:r>
          </a:p>
          <a:p>
            <a:r>
              <a:rPr kumimoji="1" lang="ja-JP" altLang="en-US" dirty="0"/>
              <a:t>クレーターをつくるとき、もしかしたらリュウグウは柔らかくて穴をあけやすいかもしれませんし、ものすごく硬くて穴をあけるのが大変かもしれません。</a:t>
            </a:r>
          </a:p>
          <a:p>
            <a:endParaRPr kumimoji="1" lang="ja-JP" altLang="en-US" dirty="0"/>
          </a:p>
          <a:p>
            <a:r>
              <a:rPr kumimoji="1" lang="ja-JP" altLang="en-US" dirty="0"/>
              <a:t>まさしく、「分からないことへの挑戦」の始まりです。タッチダウンや人工クレーターづくりはうまく進むのでしょうか。</a:t>
            </a:r>
          </a:p>
          <a:p>
            <a:r>
              <a:rPr kumimoji="1" lang="ja-JP" altLang="en-US" dirty="0"/>
              <a:t>すごくドキドキしてきますね。</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10</a:t>
            </a:fld>
            <a:endParaRPr kumimoji="1" lang="ja-JP" altLang="en-US"/>
          </a:p>
        </p:txBody>
      </p:sp>
    </p:spTree>
    <p:extLst>
      <p:ext uri="{BB962C8B-B14F-4D97-AF65-F5344CB8AC3E}">
        <p14:creationId xmlns:p14="http://schemas.microsoft.com/office/powerpoint/2010/main" val="19071152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さあ、そんな人類初のミッションに挑んだのが</a:t>
            </a:r>
          </a:p>
          <a:p>
            <a:r>
              <a:rPr kumimoji="1" lang="en-US" altLang="ja-JP" dirty="0"/>
              <a:t>JAXA</a:t>
            </a:r>
            <a:r>
              <a:rPr kumimoji="1" lang="ja-JP" altLang="en-US" dirty="0"/>
              <a:t>の「はやぶさ２プロジェクトチーム」です。</a:t>
            </a:r>
          </a:p>
          <a:p>
            <a:r>
              <a:rPr kumimoji="1" lang="en-US" altLang="ja-JP" dirty="0"/>
              <a:t>1</a:t>
            </a:r>
            <a:r>
              <a:rPr kumimoji="1" lang="ja-JP" altLang="en-US" dirty="0"/>
              <a:t>人の力では真実に近づくことは難しいです。</a:t>
            </a:r>
          </a:p>
          <a:p>
            <a:r>
              <a:rPr kumimoji="1" lang="ja-JP" altLang="en-US" dirty="0"/>
              <a:t>そこで、小惑星観測チーム、姿勢制御チームなど、それぞれのプロフェッショナルチームが集まり、</a:t>
            </a:r>
          </a:p>
          <a:p>
            <a:r>
              <a:rPr kumimoji="1" lang="ja-JP" altLang="en-US" dirty="0"/>
              <a:t>さらに大きな１つのはやぶさ２プロジェクトチームを作りました。</a:t>
            </a:r>
          </a:p>
          <a:p>
            <a:endParaRPr kumimoji="1" lang="ja-JP" altLang="en-US" dirty="0"/>
          </a:p>
          <a:p>
            <a:r>
              <a:rPr kumimoji="1" lang="ja-JP" altLang="en-US" dirty="0"/>
              <a:t>この大きなチームには、様々な立場の意見を聞いて、まとめていく人が必要です。</a:t>
            </a:r>
          </a:p>
          <a:p>
            <a:r>
              <a:rPr kumimoji="1" lang="ja-JP" altLang="en-US" dirty="0"/>
              <a:t>チームが１つにならなくては、「分からないことへの挑戦」を成功させることは難しいですよね・・・</a:t>
            </a:r>
          </a:p>
          <a:p>
            <a:r>
              <a:rPr kumimoji="1" lang="ja-JP" altLang="en-US" dirty="0"/>
              <a:t>とても重要な役割です。</a:t>
            </a:r>
          </a:p>
          <a:p>
            <a:endParaRPr kumimoji="1" lang="ja-JP" altLang="en-US" dirty="0"/>
          </a:p>
          <a:p>
            <a:r>
              <a:rPr kumimoji="1" lang="ja-JP" altLang="en-US" dirty="0"/>
              <a:t>その役割を担った人こそが「はやぶさ２プロジェクトチームプロジェクトマネージャ」です。</a:t>
            </a:r>
          </a:p>
          <a:p>
            <a:endParaRPr kumimoji="1" lang="ja-JP" altLang="en-US" dirty="0"/>
          </a:p>
          <a:p>
            <a:r>
              <a:rPr kumimoji="1" lang="ja-JP" altLang="en-US" dirty="0"/>
              <a:t>さあ、一体「はやぶさ２プロジェクトチーム」はどのように「分からないことへの挑戦」を行っていったのでしょうか。</a:t>
            </a:r>
          </a:p>
          <a:p>
            <a:endParaRPr kumimoji="1" lang="en-US" altLang="ja-JP" dirty="0"/>
          </a:p>
          <a:p>
            <a:r>
              <a:rPr kumimoji="1" lang="ja-JP" altLang="en-US" dirty="0"/>
              <a:t>ここからは、実際にプロジェクトマネージャに聞いてみましょう！</a:t>
            </a:r>
          </a:p>
          <a:p>
            <a:r>
              <a:rPr kumimoji="1" lang="ja-JP" altLang="en-US" dirty="0"/>
              <a:t>それでは、津田さん！「はやぶさ２分からないことへの挑戦！」教えてください。（塚脇　ここまで）</a:t>
            </a:r>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11</a:t>
            </a:fld>
            <a:endParaRPr kumimoji="1" lang="ja-JP" altLang="en-US"/>
          </a:p>
        </p:txBody>
      </p:sp>
    </p:spTree>
    <p:extLst>
      <p:ext uri="{BB962C8B-B14F-4D97-AF65-F5344CB8AC3E}">
        <p14:creationId xmlns:p14="http://schemas.microsoft.com/office/powerpoint/2010/main" val="2357117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（津田さん）みなさんこんにちは、はやぶさ２プロジェクト プロジェクトマネージャ津田です。</a:t>
            </a:r>
            <a:endParaRPr kumimoji="1" lang="en-US" altLang="ja-JP" dirty="0"/>
          </a:p>
          <a:p>
            <a:r>
              <a:rPr kumimoji="1" lang="ja-JP" altLang="en-US" dirty="0"/>
              <a:t>まずは、私が宇宙に興味をもった小学生の時のことをお話しします。</a:t>
            </a:r>
            <a:endParaRPr kumimoji="1" lang="en-US" altLang="ja-JP" dirty="0"/>
          </a:p>
          <a:p>
            <a:endParaRPr kumimoji="1" lang="en-US" altLang="ja-JP" dirty="0"/>
          </a:p>
          <a:p>
            <a:r>
              <a:rPr kumimoji="1" lang="ja-JP" altLang="en-US" dirty="0"/>
              <a:t>父親の仕事の関係で小学生のころアメリカで暮らしたことがあったのですが、</a:t>
            </a:r>
          </a:p>
          <a:p>
            <a:r>
              <a:rPr kumimoji="1" lang="ja-JP" altLang="en-US" dirty="0"/>
              <a:t>そこで見た</a:t>
            </a:r>
            <a:r>
              <a:rPr kumimoji="1" lang="en-US" altLang="ja-JP" dirty="0"/>
              <a:t>NASA</a:t>
            </a:r>
            <a:r>
              <a:rPr kumimoji="1" lang="ja-JP" altLang="en-US" dirty="0"/>
              <a:t>のサターンＶロケット、スペースシャトルの実物や発射台は、</a:t>
            </a:r>
          </a:p>
          <a:p>
            <a:r>
              <a:rPr kumimoji="1" lang="ja-JP" altLang="en-US" dirty="0"/>
              <a:t>とても大きく圧倒されました。</a:t>
            </a:r>
          </a:p>
          <a:p>
            <a:r>
              <a:rPr kumimoji="1" lang="ja-JP" altLang="en-US" dirty="0"/>
              <a:t>「こんな複雑で大きなものを人間はつくって、宇宙へと打ち上げるのか。人間ってすごい」</a:t>
            </a:r>
          </a:p>
          <a:p>
            <a:r>
              <a:rPr kumimoji="1" lang="ja-JP" altLang="en-US" dirty="0"/>
              <a:t>とワクワクしたことは今でも忘れられません。</a:t>
            </a:r>
          </a:p>
          <a:p>
            <a:r>
              <a:rPr kumimoji="1" lang="ja-JP" altLang="en-US" dirty="0"/>
              <a:t>それから私は、宇宙のニュースがあるとテレビにかじりつくように見ていました。</a:t>
            </a:r>
          </a:p>
          <a:p>
            <a:br>
              <a:rPr kumimoji="1" lang="ja-JP" altLang="en-US" dirty="0"/>
            </a:br>
            <a:r>
              <a:rPr kumimoji="1" lang="en-US" altLang="ja-JP" dirty="0"/>
              <a:t>https://images.nasa.gov/details-6760617</a:t>
            </a:r>
          </a:p>
          <a:p>
            <a:r>
              <a:rPr kumimoji="1" lang="en-US" altLang="ja-JP" dirty="0"/>
              <a:t>https://images.nasa.gov/details-201102230004HQ</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12</a:t>
            </a:fld>
            <a:endParaRPr kumimoji="1" lang="ja-JP" altLang="en-US"/>
          </a:p>
        </p:txBody>
      </p:sp>
    </p:spTree>
    <p:extLst>
      <p:ext uri="{BB962C8B-B14F-4D97-AF65-F5344CB8AC3E}">
        <p14:creationId xmlns:p14="http://schemas.microsoft.com/office/powerpoint/2010/main" val="527318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dirty="0"/>
              <a:t>私には「宇宙関連の仕事がしたい」という夢の他に、もう一つ夢がありました。</a:t>
            </a:r>
            <a:endParaRPr kumimoji="1" lang="en-US" altLang="ja-JP" b="0" dirty="0"/>
          </a:p>
          <a:p>
            <a:r>
              <a:rPr kumimoji="1" lang="ja-JP" altLang="en-US" b="0" dirty="0"/>
              <a:t>それは「航空機のパイロット」になるということです。</a:t>
            </a:r>
            <a:endParaRPr kumimoji="1" lang="en-US" altLang="ja-JP" b="0" dirty="0"/>
          </a:p>
          <a:p>
            <a:r>
              <a:rPr kumimoji="1" lang="ja-JP" altLang="en-US" b="0" dirty="0"/>
              <a:t>私なりに悩んだ末、「操縦するよりも、つくるほうが自分に向いているだろう」と</a:t>
            </a:r>
            <a:endParaRPr kumimoji="1" lang="en-US" altLang="ja-JP" b="0" dirty="0"/>
          </a:p>
          <a:p>
            <a:r>
              <a:rPr kumimoji="1" lang="ja-JP" altLang="en-US" b="0" dirty="0"/>
              <a:t>宇宙の夢を選びました。</a:t>
            </a:r>
            <a:endParaRPr kumimoji="1" lang="en-US" altLang="ja-JP" b="0" dirty="0"/>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13</a:t>
            </a:fld>
            <a:endParaRPr kumimoji="1" lang="ja-JP" altLang="en-US"/>
          </a:p>
        </p:txBody>
      </p:sp>
    </p:spTree>
    <p:extLst>
      <p:ext uri="{BB962C8B-B14F-4D97-AF65-F5344CB8AC3E}">
        <p14:creationId xmlns:p14="http://schemas.microsoft.com/office/powerpoint/2010/main" val="3632333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実は、私は小さいころから椅子や本棚、ラジオに電子オルガンなど、ものづくりが大好きな工作少年だったのです。</a:t>
            </a:r>
          </a:p>
          <a:p>
            <a:r>
              <a:rPr kumimoji="1" lang="ja-JP" altLang="en-US" dirty="0"/>
              <a:t>電子オルガンは一つの音しか出なくつまらないものでした。そこで、お金がかからないようにいかに少ない部品でどうやったらたくさんの音がでるかを</a:t>
            </a:r>
          </a:p>
          <a:p>
            <a:r>
              <a:rPr kumimoji="1" lang="ja-JP" altLang="en-US" dirty="0"/>
              <a:t>試行錯誤していました。ほかにも、自転車に手作りのウインカーをつけたり、コンピュータプログラミングにも興味がありました。</a:t>
            </a:r>
          </a:p>
          <a:p>
            <a:endParaRPr kumimoji="1" lang="en-US" altLang="ja-JP" dirty="0"/>
          </a:p>
          <a:p>
            <a:endParaRPr kumimoji="1" lang="en-US" altLang="ja-JP" dirty="0"/>
          </a:p>
          <a:p>
            <a:r>
              <a:rPr kumimoji="1" lang="ja-JP" altLang="en-US" dirty="0"/>
              <a:t>今の仕事につく決め手となったのは、宇宙には分からないことがたくさんあり、</a:t>
            </a:r>
          </a:p>
          <a:p>
            <a:r>
              <a:rPr kumimoji="1" lang="ja-JP" altLang="en-US" dirty="0"/>
              <a:t>その宇宙を舞台にして、誰も作ったことのない、凄いものを作りたい！という想いが強いと気づいたからです。</a:t>
            </a:r>
          </a:p>
          <a:p>
            <a:endParaRPr kumimoji="1" lang="ja-JP" altLang="en-US" dirty="0"/>
          </a:p>
          <a:p>
            <a:r>
              <a:rPr kumimoji="1" lang="ja-JP" altLang="en-US" dirty="0"/>
              <a:t>今思うと宇宙探査機や人工衛星をつくりたいと思うのは自然な流れだったのかもしれません。</a:t>
            </a:r>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14</a:t>
            </a:fld>
            <a:endParaRPr kumimoji="1" lang="ja-JP" altLang="en-US"/>
          </a:p>
        </p:txBody>
      </p:sp>
    </p:spTree>
    <p:extLst>
      <p:ext uri="{BB962C8B-B14F-4D97-AF65-F5344CB8AC3E}">
        <p14:creationId xmlns:p14="http://schemas.microsoft.com/office/powerpoint/2010/main" val="1818602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ここからは、はやぶさ２のミッションについて、お話しします。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今回のミッションで挑む小惑星リュウグウは先ほどの説明の通り、分からないことだらけでした。</a:t>
            </a:r>
            <a:endParaRPr kumimoji="1" lang="en-US" altLang="ja-JP" dirty="0"/>
          </a:p>
          <a:p>
            <a:endParaRPr kumimoji="1" lang="en-US" altLang="ja-JP" dirty="0"/>
          </a:p>
          <a:p>
            <a:endParaRPr kumimoji="1" lang="en-US" altLang="ja-JP" dirty="0"/>
          </a:p>
          <a:p>
            <a:r>
              <a:rPr kumimoji="1" lang="en-US" altLang="ja-JP" dirty="0"/>
              <a:t>【</a:t>
            </a:r>
            <a:r>
              <a:rPr kumimoji="1" lang="ja-JP" altLang="en-US" dirty="0"/>
              <a:t>動画</a:t>
            </a:r>
            <a:r>
              <a:rPr kumimoji="1" lang="en-US" altLang="ja-JP"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https://www.youtube.com/watch?v=OR-vN1xyfF0</a:t>
            </a:r>
          </a:p>
          <a:p>
            <a:r>
              <a:rPr kumimoji="1" lang="en-US" altLang="ja-JP" dirty="0"/>
              <a:t>0:22</a:t>
            </a:r>
            <a:r>
              <a:rPr kumimoji="1" lang="ja-JP" altLang="en-US" dirty="0"/>
              <a:t>～</a:t>
            </a:r>
            <a:r>
              <a:rPr kumimoji="1" lang="en-US" altLang="ja-JP" dirty="0"/>
              <a:t>0:36</a:t>
            </a:r>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15</a:t>
            </a:fld>
            <a:endParaRPr kumimoji="1" lang="ja-JP" altLang="en-US"/>
          </a:p>
        </p:txBody>
      </p:sp>
    </p:spTree>
    <p:extLst>
      <p:ext uri="{BB962C8B-B14F-4D97-AF65-F5344CB8AC3E}">
        <p14:creationId xmlns:p14="http://schemas.microsoft.com/office/powerpoint/2010/main" val="4190978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分からないことに挑戦するため、私たちは「訓練」を行いました。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訓練のため、まず、リュウグウのモデル「リュウゴイド」を作りました。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いわば「リュウグウもどき」です。</a:t>
            </a:r>
            <a:endParaRPr kumimoji="1" lang="en-US" altLang="ja-JP" dirty="0"/>
          </a:p>
          <a:p>
            <a:endParaRPr kumimoji="1" lang="en-US" altLang="ja-JP" dirty="0"/>
          </a:p>
          <a:p>
            <a:r>
              <a:rPr kumimoji="1" lang="ja-JP" altLang="en-US" dirty="0"/>
              <a:t>実際のリュウグウの形、表面の状態等はリュウグウに近づくまでわからないので、</a:t>
            </a:r>
          </a:p>
          <a:p>
            <a:r>
              <a:rPr kumimoji="1" lang="ja-JP" altLang="en-US" dirty="0"/>
              <a:t>訓練の際も本番と同じように、リュウゴイドがどのような形なのか、表面の状態について、チームメンバーには伝えられずに訓練が行われます。</a:t>
            </a:r>
          </a:p>
          <a:p>
            <a:r>
              <a:rPr kumimoji="1" lang="ja-JP" altLang="en-US" dirty="0"/>
              <a:t>さらに、地球とはやぶさ２の間の距離３億㎞を想定し、地球からの指令とはやぶさ２からの応答のどちらも</a:t>
            </a:r>
            <a:r>
              <a:rPr kumimoji="1" lang="en-US" altLang="ja-JP" dirty="0"/>
              <a:t>20</a:t>
            </a:r>
            <a:r>
              <a:rPr kumimoji="1" lang="ja-JP" altLang="en-US" dirty="0"/>
              <a:t>分遅れるように設定をしてあります。</a:t>
            </a:r>
          </a:p>
          <a:p>
            <a:r>
              <a:rPr kumimoji="1" lang="ja-JP" altLang="en-US" dirty="0"/>
              <a:t>訓練は本番にとても近い形で行われます。</a:t>
            </a:r>
          </a:p>
          <a:p>
            <a:r>
              <a:rPr kumimoji="1" lang="ja-JP" altLang="en-US" dirty="0"/>
              <a:t>今からリュウゴイドを使って行った、２つの訓練をご紹介します。</a:t>
            </a:r>
            <a:endParaRPr kumimoji="1" lang="en-US" altLang="ja-JP"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16</a:t>
            </a:fld>
            <a:endParaRPr kumimoji="1" lang="ja-JP" altLang="en-US"/>
          </a:p>
        </p:txBody>
      </p:sp>
    </p:spTree>
    <p:extLst>
      <p:ext uri="{BB962C8B-B14F-4D97-AF65-F5344CB8AC3E}">
        <p14:creationId xmlns:p14="http://schemas.microsoft.com/office/powerpoint/2010/main" val="34422905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１つ目の訓練はタッチダウンです。</a:t>
            </a:r>
          </a:p>
          <a:p>
            <a:r>
              <a:rPr kumimoji="1" lang="ja-JP" altLang="en-US" dirty="0"/>
              <a:t>これは本番同様、リュウゴイドを観測して、取得したデータの解析をします。</a:t>
            </a:r>
          </a:p>
          <a:p>
            <a:r>
              <a:rPr kumimoji="1" lang="ja-JP" altLang="en-US" dirty="0"/>
              <a:t>その後、私が一人でタッチダウンをするか決めるのではなく、</a:t>
            </a:r>
          </a:p>
          <a:p>
            <a:r>
              <a:rPr kumimoji="1" lang="ja-JP" altLang="en-US" dirty="0"/>
              <a:t>メンバーで多数決をするわけでもなく、しっかりと徹底的にチームで話し合い、納得してから決断をするということを行いました。</a:t>
            </a:r>
          </a:p>
          <a:p>
            <a:r>
              <a:rPr kumimoji="1" lang="ja-JP" altLang="en-US" dirty="0"/>
              <a:t>同じ目標に向かってみんなが考え、それぞれのプロフェッショナルの立場から議論を交わし、納得するという過程が</a:t>
            </a:r>
          </a:p>
          <a:p>
            <a:r>
              <a:rPr kumimoji="1" lang="ja-JP" altLang="en-US" dirty="0"/>
              <a:t>チームとしての解決能力を向上させ、ミッションを成功させるためにはとても大切なのです。</a:t>
            </a:r>
          </a:p>
          <a:p>
            <a:endParaRPr kumimoji="1" lang="en-US" altLang="ja-JP" dirty="0"/>
          </a:p>
          <a:p>
            <a:r>
              <a:rPr kumimoji="1" lang="en-US" altLang="ja-JP" dirty="0"/>
              <a:t>https://jda.jaxa.jp/result.php?lang=j&amp;id=6496e10aaa4f4601dcf92cecc61f1c02</a:t>
            </a:r>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17</a:t>
            </a:fld>
            <a:endParaRPr kumimoji="1" lang="ja-JP" altLang="en-US"/>
          </a:p>
        </p:txBody>
      </p:sp>
    </p:spTree>
    <p:extLst>
      <p:ext uri="{BB962C8B-B14F-4D97-AF65-F5344CB8AC3E}">
        <p14:creationId xmlns:p14="http://schemas.microsoft.com/office/powerpoint/2010/main" val="3323886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a:t>
            </a:r>
            <a:r>
              <a:rPr kumimoji="1" lang="ja-JP" altLang="en-US" dirty="0"/>
              <a:t>つ目はトラブルが起きた時の訓練です。</a:t>
            </a:r>
          </a:p>
          <a:p>
            <a:r>
              <a:rPr kumimoji="1" lang="ja-JP" altLang="en-US" dirty="0"/>
              <a:t>はやぶさ２が故障したり、地球との通信が途絶えた場合を想定して、</a:t>
            </a:r>
          </a:p>
          <a:p>
            <a:r>
              <a:rPr kumimoji="1" lang="ja-JP" altLang="en-US" dirty="0"/>
              <a:t>そのトラブルが起きた時に素早く対応する訓練をしました。</a:t>
            </a:r>
          </a:p>
          <a:p>
            <a:r>
              <a:rPr kumimoji="1" lang="ja-JP" altLang="en-US" dirty="0"/>
              <a:t>本番でどんなトラブルがあっても冷静に対応できるようにするためです。</a:t>
            </a:r>
          </a:p>
          <a:p>
            <a:r>
              <a:rPr kumimoji="1" lang="ja-JP" altLang="en-US" dirty="0"/>
              <a:t>実際４８回のトラブルの訓練を行いましたが、はやぶさ２が墜落してしまう最悪の失敗は２２回もありました！</a:t>
            </a:r>
          </a:p>
          <a:p>
            <a:r>
              <a:rPr kumimoji="1" lang="ja-JP" altLang="en-US" dirty="0"/>
              <a:t>しかし、この失敗が大切です。</a:t>
            </a:r>
          </a:p>
          <a:p>
            <a:r>
              <a:rPr kumimoji="1" lang="ja-JP" altLang="en-US" dirty="0"/>
              <a:t>失敗から学び、学んだことを経験としてチームで共有し、同じ失敗を二度と繰り返さない、</a:t>
            </a:r>
          </a:p>
          <a:p>
            <a:r>
              <a:rPr kumimoji="1" lang="ja-JP" altLang="en-US" dirty="0"/>
              <a:t>このことで、チームはどんどん成長していきます。</a:t>
            </a:r>
            <a:endParaRPr kumimoji="1" lang="en-US" altLang="ja-JP" dirty="0"/>
          </a:p>
          <a:p>
            <a:endParaRPr kumimoji="1" lang="ja-JP" altLang="en-US" dirty="0"/>
          </a:p>
          <a:p>
            <a:r>
              <a:rPr kumimoji="1" lang="en-US" altLang="ja-JP" dirty="0"/>
              <a:t>https://jda.jaxa.jp/result.php?lang=j&amp;id=9ab8a6a24a90e8872a5d0519c31a2ff6</a:t>
            </a:r>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18</a:t>
            </a:fld>
            <a:endParaRPr kumimoji="1" lang="ja-JP" altLang="en-US"/>
          </a:p>
        </p:txBody>
      </p:sp>
    </p:spTree>
    <p:extLst>
      <p:ext uri="{BB962C8B-B14F-4D97-AF65-F5344CB8AC3E}">
        <p14:creationId xmlns:p14="http://schemas.microsoft.com/office/powerpoint/2010/main" val="1876429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そして、今までは地球から点でしか見えなかった「リュウグウ」。</a:t>
            </a:r>
          </a:p>
          <a:p>
            <a:r>
              <a:rPr kumimoji="1" lang="ja-JP" altLang="en-US" dirty="0"/>
              <a:t>はやぶさ２がリュウグウに近づいていくとどんどんその姿が明らかになってきました。</a:t>
            </a:r>
          </a:p>
          <a:p>
            <a:r>
              <a:rPr kumimoji="1" lang="ja-JP" altLang="en-US" dirty="0"/>
              <a:t>その姿がくっきりと見えたのが２０１８年６月。</a:t>
            </a:r>
          </a:p>
          <a:p>
            <a:r>
              <a:rPr kumimoji="1" lang="ja-JP" altLang="en-US" dirty="0"/>
              <a:t>２００６年にはやぶさ２のプロジェクトが最初に提案されてから、１２年が経ち、</a:t>
            </a:r>
          </a:p>
          <a:p>
            <a:r>
              <a:rPr kumimoji="1" lang="ja-JP" altLang="en-US" dirty="0"/>
              <a:t>実在することは頭では分かっていましたが、「本当にリュウグウがあった！」とその姿がはっきりと見えた喜びは今でも忘れられません。</a:t>
            </a:r>
            <a:endParaRPr kumimoji="1" lang="en-US" altLang="ja-JP" dirty="0"/>
          </a:p>
          <a:p>
            <a:endParaRPr kumimoji="1" lang="en-US" altLang="ja-JP" dirty="0"/>
          </a:p>
          <a:p>
            <a:endParaRPr kumimoji="1" lang="ja-JP" altLang="en-US" dirty="0"/>
          </a:p>
          <a:p>
            <a:r>
              <a:rPr kumimoji="1" lang="en-US" altLang="ja-JP" dirty="0"/>
              <a:t>https://www.hayabusa2.jaxa.jp/galleries/ryugu/pages/fig9ryugufm220-100km20180621-1.html</a:t>
            </a:r>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19</a:t>
            </a:fld>
            <a:endParaRPr kumimoji="1" lang="ja-JP" altLang="en-US"/>
          </a:p>
        </p:txBody>
      </p:sp>
    </p:spTree>
    <p:extLst>
      <p:ext uri="{BB962C8B-B14F-4D97-AF65-F5344CB8AC3E}">
        <p14:creationId xmlns:p14="http://schemas.microsoft.com/office/powerpoint/2010/main" val="5554520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みなさんこんにちは、</a:t>
            </a:r>
            <a:r>
              <a:rPr kumimoji="1" lang="en-US" altLang="ja-JP" dirty="0"/>
              <a:t>JAXA</a:t>
            </a:r>
            <a:r>
              <a:rPr kumimoji="1" lang="ja-JP" altLang="en-US" dirty="0"/>
              <a:t>宇宙教育センターの塚脇 幸太です。</a:t>
            </a:r>
            <a:endParaRPr kumimoji="1" lang="en-US" altLang="ja-JP" dirty="0"/>
          </a:p>
          <a:p>
            <a:r>
              <a:rPr kumimoji="1" lang="ja-JP" altLang="en-US" dirty="0"/>
              <a:t>今日は、はやぶさ２の挑戦について、考えてみましょう。</a:t>
            </a:r>
            <a:endParaRPr kumimoji="1" lang="en-US" altLang="ja-JP" baseline="0" dirty="0">
              <a:solidFill>
                <a:schemeClr val="tx2">
                  <a:lumMod val="60000"/>
                  <a:lumOff val="40000"/>
                </a:schemeClr>
              </a:solidFill>
            </a:endParaRPr>
          </a:p>
          <a:p>
            <a:endParaRPr kumimoji="1" lang="en-US" altLang="ja-JP" dirty="0"/>
          </a:p>
          <a:p>
            <a:r>
              <a:rPr kumimoji="1" lang="ja-JP" altLang="en-US" dirty="0"/>
              <a:t>地球は液体の水が多くあり、生命が存在する奇跡の惑星です。</a:t>
            </a:r>
            <a:endParaRPr kumimoji="1" lang="en-US" altLang="ja-JP" dirty="0"/>
          </a:p>
          <a:p>
            <a:r>
              <a:rPr kumimoji="1" lang="ja-JP" altLang="en-US" dirty="0"/>
              <a:t>では、その奇跡の惑星「地球」はどのように生まれたのでしょうか？</a:t>
            </a:r>
            <a:endParaRPr kumimoji="1" lang="en-US" altLang="ja-JP" dirty="0"/>
          </a:p>
          <a:p>
            <a:r>
              <a:rPr kumimoji="1" lang="ja-JP" altLang="en-US" dirty="0"/>
              <a:t>また、そこに住んでいる人間を含めた「生命」はどのように誕生したのでしょうか？</a:t>
            </a:r>
            <a:endParaRPr kumimoji="1" lang="en-US" altLang="ja-JP" dirty="0"/>
          </a:p>
          <a:p>
            <a:endParaRPr kumimoji="1" lang="en-US" altLang="ja-JP" dirty="0"/>
          </a:p>
          <a:p>
            <a:r>
              <a:rPr kumimoji="1" lang="ja-JP" altLang="en-US" dirty="0"/>
              <a:t>地球はまだそんな、沢山のわからないことがある惑星です。</a:t>
            </a:r>
            <a:endParaRPr kumimoji="1" lang="en-US" altLang="ja-JP" dirty="0"/>
          </a:p>
          <a:p>
            <a:endParaRPr kumimoji="1" lang="en-US" altLang="ja-JP" dirty="0"/>
          </a:p>
          <a:p>
            <a:endParaRPr kumimoji="1" lang="en-US" altLang="ja-JP" dirty="0"/>
          </a:p>
          <a:p>
            <a:r>
              <a:rPr kumimoji="1" lang="en-US" altLang="ja-JP" dirty="0"/>
              <a:t>【</a:t>
            </a:r>
            <a:r>
              <a:rPr kumimoji="1" lang="ja-JP" altLang="en-US" dirty="0"/>
              <a:t>画像</a:t>
            </a:r>
            <a:r>
              <a:rPr kumimoji="1" lang="en-US" altLang="ja-JP" dirty="0"/>
              <a:t>】</a:t>
            </a:r>
          </a:p>
          <a:p>
            <a:r>
              <a:rPr kumimoji="1" lang="en-US" altLang="ja-JP" dirty="0"/>
              <a:t>https://jda.jaxa.jp/result.php?lang=j&amp;id=8df1ed2e0c11d0b3cb4e37519ce70e6e</a:t>
            </a:r>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2</a:t>
            </a:fld>
            <a:endParaRPr kumimoji="1" lang="ja-JP" altLang="en-US"/>
          </a:p>
        </p:txBody>
      </p:sp>
    </p:spTree>
    <p:extLst>
      <p:ext uri="{BB962C8B-B14F-4D97-AF65-F5344CB8AC3E}">
        <p14:creationId xmlns:p14="http://schemas.microsoft.com/office/powerpoint/2010/main" val="2581527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はやぶさ２がリュウグウにたどりつけたのは本当に嬉しかったのですが、</a:t>
            </a:r>
            <a:endParaRPr kumimoji="1" lang="en-US" altLang="ja-JP" dirty="0"/>
          </a:p>
          <a:p>
            <a:r>
              <a:rPr kumimoji="1" lang="ja-JP" altLang="en-US" dirty="0"/>
              <a:t>その姿は全くの予想外のものでした。</a:t>
            </a:r>
            <a:endParaRPr kumimoji="1" lang="en-US" altLang="ja-JP" dirty="0"/>
          </a:p>
          <a:p>
            <a:endParaRPr kumimoji="1" lang="en-US" altLang="ja-JP" dirty="0"/>
          </a:p>
          <a:p>
            <a:r>
              <a:rPr kumimoji="1" lang="ja-JP" altLang="en-US" dirty="0"/>
              <a:t>私たちの想像以上にごつごつしていて、コマのような形だったのです。</a:t>
            </a:r>
            <a:endParaRPr kumimoji="1" lang="en-US" altLang="ja-JP" dirty="0"/>
          </a:p>
          <a:p>
            <a:endParaRPr kumimoji="1" lang="en-US" altLang="ja-JP" dirty="0"/>
          </a:p>
          <a:p>
            <a:endParaRPr kumimoji="1" lang="en-US" altLang="ja-JP" dirty="0"/>
          </a:p>
          <a:p>
            <a:r>
              <a:rPr kumimoji="1" lang="en-US" altLang="ja-JP" dirty="0"/>
              <a:t>【</a:t>
            </a:r>
            <a:r>
              <a:rPr kumimoji="1" lang="ja-JP" altLang="en-US" dirty="0"/>
              <a:t>動画</a:t>
            </a:r>
            <a:r>
              <a:rPr kumimoji="1" lang="en-US" altLang="ja-JP" dirty="0"/>
              <a:t>】</a:t>
            </a:r>
          </a:p>
          <a:p>
            <a:r>
              <a:rPr kumimoji="1" lang="en-US" altLang="ja-JP" dirty="0"/>
              <a:t>https://www.hayabusa2.jaxa.jp/galleries/movie/pages/HY2_ONCT_20180710_rotate_v0220191228.html</a:t>
            </a:r>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20</a:t>
            </a:fld>
            <a:endParaRPr kumimoji="1" lang="ja-JP" altLang="en-US"/>
          </a:p>
        </p:txBody>
      </p:sp>
    </p:spTree>
    <p:extLst>
      <p:ext uri="{BB962C8B-B14F-4D97-AF65-F5344CB8AC3E}">
        <p14:creationId xmlns:p14="http://schemas.microsoft.com/office/powerpoint/2010/main" val="686623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はやぶさ２がタッチダウンするには１００</a:t>
            </a:r>
            <a:r>
              <a:rPr kumimoji="1" lang="en-US" altLang="ja-JP" dirty="0"/>
              <a:t>m</a:t>
            </a:r>
            <a:r>
              <a:rPr kumimoji="1" lang="ja-JP" altLang="en-US" dirty="0"/>
              <a:t>四方の平らな場所が必要です。</a:t>
            </a:r>
          </a:p>
          <a:p>
            <a:r>
              <a:rPr kumimoji="1" lang="ja-JP" altLang="en-US" dirty="0"/>
              <a:t>しかし、リュウグウの表面は岩山だらけでしかも、クレーターもたくさんありました。</a:t>
            </a:r>
          </a:p>
          <a:p>
            <a:endParaRPr kumimoji="1" lang="ja-JP" altLang="en-US" dirty="0"/>
          </a:p>
          <a:p>
            <a:r>
              <a:rPr kumimoji="1" lang="ja-JP" altLang="en-US" dirty="0"/>
              <a:t>リュウグウを調べた結果、タッチダウンが可能な地点が１つもないということが分かりました。</a:t>
            </a:r>
          </a:p>
          <a:p>
            <a:r>
              <a:rPr kumimoji="1" lang="ja-JP" altLang="en-US" dirty="0"/>
              <a:t>想定外を想定した訓練のさらに上をいく想定外でした。</a:t>
            </a:r>
          </a:p>
          <a:p>
            <a:endParaRPr kumimoji="1" lang="en-US" altLang="ja-JP" dirty="0"/>
          </a:p>
          <a:p>
            <a:endParaRPr kumimoji="1" lang="en-US" altLang="ja-JP" dirty="0"/>
          </a:p>
          <a:p>
            <a:endParaRPr kumimoji="1" lang="ja-JP" altLang="en-US" dirty="0"/>
          </a:p>
          <a:p>
            <a:r>
              <a:rPr kumimoji="1" lang="en-US" altLang="ja-JP" dirty="0"/>
              <a:t>https://jda.jaxa.jp/result.php?lang=j&amp;id=16b63102e58ab71376d4572f72803f9c</a:t>
            </a:r>
          </a:p>
          <a:p>
            <a:r>
              <a:rPr kumimoji="1" lang="en-US" altLang="ja-JP" dirty="0"/>
              <a:t>https://jda.jaxa.jp/result.php?lang=j&amp;id=d68337b488af9e9af211655c92ff3621</a:t>
            </a:r>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21</a:t>
            </a:fld>
            <a:endParaRPr kumimoji="1" lang="ja-JP" altLang="en-US"/>
          </a:p>
        </p:txBody>
      </p:sp>
    </p:spTree>
    <p:extLst>
      <p:ext uri="{BB962C8B-B14F-4D97-AF65-F5344CB8AC3E}">
        <p14:creationId xmlns:p14="http://schemas.microsoft.com/office/powerpoint/2010/main" val="39544464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最初予定していた１００</a:t>
            </a:r>
            <a:r>
              <a:rPr kumimoji="1" lang="en-US" altLang="ja-JP" dirty="0"/>
              <a:t>m</a:t>
            </a:r>
            <a:r>
              <a:rPr kumimoji="1" lang="ja-JP" altLang="en-US" dirty="0"/>
              <a:t>四方の平坦な場所など、どこにもありません。</a:t>
            </a:r>
          </a:p>
          <a:p>
            <a:r>
              <a:rPr kumimoji="1" lang="ja-JP" altLang="en-US" dirty="0"/>
              <a:t>しかし、ここで諦めようというメンバーは誰一人いませんでした。</a:t>
            </a:r>
          </a:p>
          <a:p>
            <a:r>
              <a:rPr kumimoji="1" lang="ja-JP" altLang="en-US" dirty="0"/>
              <a:t>それどころか、写真にうつるリュウグウの岩を１つずつ定規で測り、６ｍ幅の平坦な場所を</a:t>
            </a:r>
          </a:p>
          <a:p>
            <a:r>
              <a:rPr kumimoji="1" lang="ja-JP" altLang="en-US" dirty="0"/>
              <a:t>見つけ出したのです。測った岩の数、</a:t>
            </a:r>
            <a:r>
              <a:rPr kumimoji="1" lang="en-US" altLang="ja-JP" dirty="0"/>
              <a:t>1</a:t>
            </a:r>
            <a:r>
              <a:rPr kumimoji="1" lang="ja-JP" altLang="en-US" dirty="0"/>
              <a:t>万個以上。</a:t>
            </a:r>
          </a:p>
          <a:p>
            <a:r>
              <a:rPr kumimoji="1" lang="ja-JP" altLang="en-US" dirty="0"/>
              <a:t>その分からないことを知りたいという熱い思いがタッチダウンの可能性を生みました。</a:t>
            </a:r>
          </a:p>
          <a:p>
            <a:endParaRPr kumimoji="1" lang="ja-JP" altLang="en-US" dirty="0"/>
          </a:p>
          <a:p>
            <a:r>
              <a:rPr kumimoji="1" lang="ja-JP" altLang="en-US" dirty="0"/>
              <a:t>しかし、もともと</a:t>
            </a:r>
            <a:r>
              <a:rPr kumimoji="1" lang="en-US" altLang="ja-JP" dirty="0"/>
              <a:t>100m</a:t>
            </a:r>
            <a:r>
              <a:rPr kumimoji="1" lang="ja-JP" altLang="en-US" dirty="0"/>
              <a:t>四方の予定が６ｍ幅しかない場所にタッチダウンすることになってしまいました。</a:t>
            </a:r>
          </a:p>
          <a:p>
            <a:r>
              <a:rPr kumimoji="1" lang="ja-JP" altLang="en-US" dirty="0"/>
              <a:t>本当にできるのか不安な気持ちもあります。</a:t>
            </a:r>
          </a:p>
          <a:p>
            <a:r>
              <a:rPr kumimoji="1" lang="ja-JP" altLang="en-US" dirty="0"/>
              <a:t>そこで、なんとかタッチダウンできる合格ラインではなく、</a:t>
            </a:r>
            <a:endParaRPr kumimoji="1" lang="en-US" altLang="ja-JP" dirty="0"/>
          </a:p>
          <a:p>
            <a:r>
              <a:rPr kumimoji="1" lang="ja-JP" altLang="en-US" dirty="0"/>
              <a:t>「完璧にできる」とチームで納得がいくまで話し合い、知恵を絞り、</a:t>
            </a:r>
          </a:p>
          <a:p>
            <a:r>
              <a:rPr kumimoji="1" lang="ja-JP" altLang="en-US" dirty="0"/>
              <a:t>６</a:t>
            </a:r>
            <a:r>
              <a:rPr kumimoji="1" lang="en-US" altLang="ja-JP" dirty="0"/>
              <a:t>m</a:t>
            </a:r>
            <a:r>
              <a:rPr kumimoji="1" lang="ja-JP" altLang="en-US" dirty="0"/>
              <a:t>幅のところにタッチダウンをする決断をしました。</a:t>
            </a:r>
            <a:endParaRPr kumimoji="1" lang="en-US" altLang="ja-JP"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22</a:t>
            </a:fld>
            <a:endParaRPr kumimoji="1" lang="ja-JP" altLang="en-US"/>
          </a:p>
        </p:txBody>
      </p:sp>
    </p:spTree>
    <p:extLst>
      <p:ext uri="{BB962C8B-B14F-4D97-AF65-F5344CB8AC3E}">
        <p14:creationId xmlns:p14="http://schemas.microsoft.com/office/powerpoint/2010/main" val="27250951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果たして一回目のタッチダウンは成功するのか・・・</a:t>
            </a:r>
            <a:endParaRPr kumimoji="1" lang="en-US" altLang="ja-JP" dirty="0"/>
          </a:p>
          <a:p>
            <a:endParaRPr kumimoji="1" lang="en-US" altLang="ja-JP" dirty="0"/>
          </a:p>
          <a:p>
            <a:r>
              <a:rPr kumimoji="1" lang="ja-JP" altLang="en-US" dirty="0"/>
              <a:t>こちらが実際の１回目のタッチダウンです。ご覧ください。</a:t>
            </a:r>
            <a:endParaRPr kumimoji="1" lang="en-US" altLang="ja-JP" dirty="0"/>
          </a:p>
          <a:p>
            <a:endParaRPr kumimoji="1" lang="en-US" altLang="ja-JP" dirty="0"/>
          </a:p>
          <a:p>
            <a:r>
              <a:rPr kumimoji="1" lang="ja-JP" altLang="en-US" dirty="0"/>
              <a:t>見事成功。なんと３億</a:t>
            </a:r>
            <a:r>
              <a:rPr kumimoji="1" lang="en-US" altLang="ja-JP" dirty="0"/>
              <a:t>km</a:t>
            </a:r>
            <a:r>
              <a:rPr kumimoji="1" lang="ja-JP" altLang="en-US" dirty="0"/>
              <a:t>彼方の小惑星にもかかわらず、タッチダウン位置の誤差は１</a:t>
            </a:r>
            <a:r>
              <a:rPr kumimoji="1" lang="en-US" altLang="ja-JP" dirty="0"/>
              <a:t>m</a:t>
            </a:r>
            <a:r>
              <a:rPr kumimoji="1" lang="ja-JP" altLang="en-US" dirty="0"/>
              <a:t>。</a:t>
            </a:r>
            <a:endParaRPr kumimoji="1" lang="en-US" altLang="ja-JP" dirty="0"/>
          </a:p>
          <a:p>
            <a:r>
              <a:rPr kumimoji="1" lang="ja-JP" altLang="en-US" dirty="0"/>
              <a:t>この時、はやぶさ２チーム全体で喜びを分かち合いました。</a:t>
            </a:r>
            <a:endParaRPr kumimoji="1" lang="en-US" altLang="ja-JP" dirty="0"/>
          </a:p>
          <a:p>
            <a:endParaRPr kumimoji="1" lang="en-US" altLang="ja-JP" dirty="0"/>
          </a:p>
          <a:p>
            <a:endParaRPr kumimoji="1" lang="en-US" altLang="ja-JP" dirty="0"/>
          </a:p>
          <a:p>
            <a:r>
              <a:rPr kumimoji="1" lang="en-US" altLang="ja-JP" dirty="0"/>
              <a:t>https://www.hayabusa2.jaxa.jp/galleries/othermovie/pages/TD.html</a:t>
            </a:r>
          </a:p>
          <a:p>
            <a:r>
              <a:rPr kumimoji="1" lang="ja-JP" altLang="en-US" dirty="0"/>
              <a:t>（</a:t>
            </a:r>
            <a:r>
              <a:rPr kumimoji="1" lang="en-US" altLang="ja-JP" dirty="0"/>
              <a:t>1:00</a:t>
            </a:r>
            <a:r>
              <a:rPr kumimoji="1" lang="ja-JP" altLang="en-US" dirty="0"/>
              <a:t>～</a:t>
            </a:r>
            <a:r>
              <a:rPr kumimoji="1" lang="en-US" altLang="ja-JP" dirty="0"/>
              <a:t>1:05</a:t>
            </a:r>
            <a:r>
              <a:rPr kumimoji="1" lang="ja-JP" altLang="en-US" dirty="0"/>
              <a:t>）</a:t>
            </a:r>
            <a:endParaRPr kumimoji="1" lang="en-US" altLang="ja-JP" dirty="0"/>
          </a:p>
          <a:p>
            <a:r>
              <a:rPr kumimoji="1" lang="en-US" altLang="ja-JP" dirty="0"/>
              <a:t>https://www.hayabusa2.jaxa.jp/galleries/movie/pages/td1-l08e1_cam-h_movie_190222_speedx5.html</a:t>
            </a:r>
          </a:p>
          <a:p>
            <a:r>
              <a:rPr kumimoji="1" lang="ja-JP" altLang="en-US" dirty="0"/>
              <a:t>（</a:t>
            </a:r>
            <a:r>
              <a:rPr kumimoji="1" lang="en-US" altLang="ja-JP" dirty="0"/>
              <a:t>0:25</a:t>
            </a:r>
            <a:r>
              <a:rPr kumimoji="1" lang="ja-JP" altLang="en-US" dirty="0"/>
              <a:t>～</a:t>
            </a:r>
            <a:r>
              <a:rPr kumimoji="1" lang="en-US" altLang="ja-JP" dirty="0"/>
              <a:t>0:38</a:t>
            </a:r>
            <a:r>
              <a:rPr kumimoji="1" lang="ja-JP" altLang="en-US" dirty="0"/>
              <a:t>）</a:t>
            </a:r>
            <a:endParaRPr kumimoji="1" lang="en-US" altLang="ja-JP"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23</a:t>
            </a:fld>
            <a:endParaRPr kumimoji="1" lang="ja-JP" altLang="en-US"/>
          </a:p>
        </p:txBody>
      </p:sp>
    </p:spTree>
    <p:extLst>
      <p:ext uri="{BB962C8B-B14F-4D97-AF65-F5344CB8AC3E}">
        <p14:creationId xmlns:p14="http://schemas.microsoft.com/office/powerpoint/2010/main" val="35527597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１回目のタッチダウンをなんとか成功させ、次のミッションへ。</a:t>
            </a:r>
          </a:p>
          <a:p>
            <a:r>
              <a:rPr kumimoji="1" lang="ja-JP" altLang="en-US" dirty="0"/>
              <a:t>それはリュウグウにクレーターをつくるということです。</a:t>
            </a:r>
          </a:p>
          <a:p>
            <a:r>
              <a:rPr kumimoji="1" lang="ja-JP" altLang="en-US" dirty="0"/>
              <a:t>どうしてクレーターをつくる必要があるのでしょうか。</a:t>
            </a:r>
          </a:p>
          <a:p>
            <a:r>
              <a:rPr kumimoji="1" lang="ja-JP" altLang="en-US" dirty="0"/>
              <a:t>実は小惑星の表面は太陽風や紫外線などにいつもさらされているため昔の状態から日々、変化をしています。</a:t>
            </a:r>
          </a:p>
          <a:p>
            <a:r>
              <a:rPr kumimoji="1" lang="ja-JP" altLang="en-US" dirty="0"/>
              <a:t>表面にある物質よりも、変質していない地下の物質が得られれば、太陽系ができた当時の物質により近いものが得られるからです。</a:t>
            </a:r>
          </a:p>
          <a:p>
            <a:endParaRPr kumimoji="1" lang="ja-JP" altLang="en-US" dirty="0"/>
          </a:p>
          <a:p>
            <a:r>
              <a:rPr kumimoji="1" lang="ja-JP" altLang="en-US" dirty="0"/>
              <a:t>また、人工クレーターを作り，その様子を，最初から最後まですべて詳細に観測したのは世界で初めてでした。</a:t>
            </a:r>
          </a:p>
          <a:p>
            <a:endParaRPr kumimoji="1" lang="ja-JP" altLang="en-US" dirty="0"/>
          </a:p>
          <a:p>
            <a:r>
              <a:rPr kumimoji="1" lang="ja-JP" altLang="en-US" dirty="0"/>
              <a:t>これが実際の様子です。</a:t>
            </a:r>
            <a:endParaRPr kumimoji="1" lang="en-US" altLang="ja-JP" dirty="0"/>
          </a:p>
          <a:p>
            <a:endParaRPr kumimoji="1" lang="ja-JP" altLang="en-US" dirty="0"/>
          </a:p>
          <a:p>
            <a:r>
              <a:rPr kumimoji="1" lang="en-US" altLang="ja-JP" dirty="0"/>
              <a:t>https://www.hayabusa2.jaxa.jp/galleries/movie/pages/Movies_S2_20030420200320.html</a:t>
            </a:r>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24</a:t>
            </a:fld>
            <a:endParaRPr kumimoji="1" lang="ja-JP" altLang="en-US"/>
          </a:p>
        </p:txBody>
      </p:sp>
    </p:spTree>
    <p:extLst>
      <p:ext uri="{BB962C8B-B14F-4D97-AF65-F5344CB8AC3E}">
        <p14:creationId xmlns:p14="http://schemas.microsoft.com/office/powerpoint/2010/main" val="546584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u="none" dirty="0"/>
              <a:t>次は、クレーターができたところに、</a:t>
            </a:r>
            <a:r>
              <a:rPr kumimoji="1" lang="en-US" altLang="ja-JP" u="none" dirty="0"/>
              <a:t>2</a:t>
            </a:r>
            <a:r>
              <a:rPr kumimoji="1" lang="ja-JP" altLang="en-US" u="none" dirty="0"/>
              <a:t>回目のタッチダウンです。</a:t>
            </a:r>
            <a:endParaRPr kumimoji="1" lang="en-US" altLang="ja-JP" u="none" dirty="0"/>
          </a:p>
          <a:p>
            <a:r>
              <a:rPr kumimoji="1" lang="en-US" altLang="ja-JP" dirty="0"/>
              <a:t>2</a:t>
            </a:r>
            <a:r>
              <a:rPr kumimoji="1" lang="ja-JP" altLang="en-US" dirty="0"/>
              <a:t>回目のタッチダウンの候補として２つの場所が挙がりました。</a:t>
            </a:r>
            <a:r>
              <a:rPr kumimoji="1" lang="en-US" altLang="ja-JP" dirty="0"/>
              <a:t>C01</a:t>
            </a:r>
            <a:r>
              <a:rPr kumimoji="1" lang="ja-JP" altLang="en-US" dirty="0"/>
              <a:t>エリアと</a:t>
            </a:r>
            <a:r>
              <a:rPr kumimoji="1" lang="en-US" altLang="ja-JP" dirty="0"/>
              <a:t>S01</a:t>
            </a:r>
            <a:r>
              <a:rPr kumimoji="1" lang="ja-JP" altLang="en-US" dirty="0"/>
              <a:t>エリアです。</a:t>
            </a:r>
            <a:endParaRPr kumimoji="1" lang="en-US" altLang="ja-JP" dirty="0"/>
          </a:p>
          <a:p>
            <a:r>
              <a:rPr kumimoji="1" lang="en-US" altLang="ja-JP" dirty="0"/>
              <a:t>C01</a:t>
            </a:r>
            <a:r>
              <a:rPr kumimoji="1" lang="ja-JP" altLang="en-US" dirty="0"/>
              <a:t>は写真からもわかるようにたくさんの岩があって危険です。</a:t>
            </a:r>
            <a:endParaRPr kumimoji="1" lang="en-US" altLang="ja-JP" dirty="0"/>
          </a:p>
          <a:p>
            <a:r>
              <a:rPr kumimoji="1" lang="ja-JP" altLang="en-US" dirty="0"/>
              <a:t>しかし、そこにはたくさんの地下物質があるのではと分析されていました。</a:t>
            </a:r>
            <a:endParaRPr kumimoji="1" lang="en-US" altLang="ja-JP" dirty="0"/>
          </a:p>
          <a:p>
            <a:r>
              <a:rPr kumimoji="1" lang="ja-JP" altLang="en-US" dirty="0"/>
              <a:t>一方で、</a:t>
            </a:r>
            <a:r>
              <a:rPr kumimoji="1" lang="en-US" altLang="ja-JP" dirty="0"/>
              <a:t>S01</a:t>
            </a:r>
            <a:r>
              <a:rPr kumimoji="1" lang="ja-JP" altLang="en-US" dirty="0"/>
              <a:t>は岩も少なく安全です。</a:t>
            </a:r>
            <a:endParaRPr kumimoji="1" lang="en-US" altLang="ja-JP" dirty="0"/>
          </a:p>
          <a:p>
            <a:r>
              <a:rPr kumimoji="1" lang="ja-JP" altLang="en-US" dirty="0"/>
              <a:t>しかし、そこには地下物質は少ないのではないかと分析されていました。</a:t>
            </a:r>
            <a:endParaRPr kumimoji="1" lang="en-US" altLang="ja-JP" dirty="0"/>
          </a:p>
          <a:p>
            <a:endParaRPr kumimoji="1" lang="en-US" altLang="ja-JP" dirty="0"/>
          </a:p>
          <a:p>
            <a:r>
              <a:rPr kumimoji="1" lang="ja-JP" altLang="en-US" b="0" dirty="0"/>
              <a:t>地下物質はたくさんあるが危険な</a:t>
            </a:r>
            <a:r>
              <a:rPr kumimoji="1" lang="en-US" altLang="ja-JP" b="0" dirty="0"/>
              <a:t>C01</a:t>
            </a:r>
            <a:r>
              <a:rPr kumimoji="1" lang="ja-JP" altLang="en-US" b="0" dirty="0"/>
              <a:t>か地下物質は少ないが安全な</a:t>
            </a:r>
            <a:r>
              <a:rPr kumimoji="1" lang="en-US" altLang="ja-JP" b="0" dirty="0"/>
              <a:t>S01</a:t>
            </a:r>
            <a:r>
              <a:rPr kumimoji="1" lang="ja-JP" altLang="en-US" b="0" dirty="0"/>
              <a:t>か。</a:t>
            </a:r>
            <a:endParaRPr kumimoji="1" lang="en-US" altLang="ja-JP" b="0" dirty="0"/>
          </a:p>
          <a:p>
            <a:r>
              <a:rPr kumimoji="1" lang="ja-JP" altLang="en-US" b="0" dirty="0"/>
              <a:t>またしても、大きな課題が私たちを襲ってきたのです。</a:t>
            </a:r>
            <a:endParaRPr kumimoji="1" lang="en-US" altLang="ja-JP"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「安全性を優先して「</a:t>
            </a:r>
            <a:r>
              <a:rPr kumimoji="1" lang="en-US" altLang="ja-JP" b="0" dirty="0"/>
              <a:t>S01 </a:t>
            </a:r>
            <a:r>
              <a:rPr kumimoji="1" lang="ja-JP" altLang="en-US" b="0" dirty="0"/>
              <a:t>」を選ぶべき。そこにもまったく地下物質がないわけではないだろう」</a:t>
            </a:r>
            <a:endParaRPr kumimoji="1" lang="en-US" altLang="ja-JP" b="0" dirty="0"/>
          </a:p>
          <a:p>
            <a:r>
              <a:rPr kumimoji="1" lang="ja-JP" altLang="en-US" b="0" dirty="0"/>
              <a:t>という意見もあれば</a:t>
            </a:r>
            <a:endParaRPr kumimoji="1" lang="en-US" altLang="ja-JP" b="0" dirty="0"/>
          </a:p>
          <a:p>
            <a:r>
              <a:rPr kumimoji="1" lang="ja-JP" altLang="en-US" b="0" dirty="0"/>
              <a:t>「このチャンスを逃すのは人類の宇宙科学全体の損失になる！</a:t>
            </a:r>
            <a:endParaRPr kumimoji="1" lang="en-US" altLang="ja-JP" b="0" dirty="0"/>
          </a:p>
          <a:p>
            <a:r>
              <a:rPr kumimoji="1" lang="ja-JP" altLang="en-US" b="0" dirty="0"/>
              <a:t>　中途半端な「</a:t>
            </a:r>
            <a:r>
              <a:rPr kumimoji="1" lang="en-US" altLang="ja-JP" b="0" dirty="0"/>
              <a:t>S01</a:t>
            </a:r>
            <a:r>
              <a:rPr kumimoji="1" lang="ja-JP" altLang="en-US" b="0" dirty="0"/>
              <a:t>」を選択するのではなく、地下物質が確実にある「</a:t>
            </a:r>
            <a:r>
              <a:rPr kumimoji="1" lang="en-US" altLang="ja-JP" b="0" dirty="0"/>
              <a:t>C01</a:t>
            </a:r>
            <a:r>
              <a:rPr kumimoji="1" lang="ja-JP" altLang="en-US" b="0" dirty="0"/>
              <a:t>」を狙うべきではないのか！」</a:t>
            </a:r>
            <a:endParaRPr kumimoji="1" lang="en-US" altLang="ja-JP" b="0" dirty="0"/>
          </a:p>
          <a:p>
            <a:r>
              <a:rPr kumimoji="1" lang="ja-JP" altLang="en-US" b="0" dirty="0"/>
              <a:t>という意見もありました。</a:t>
            </a:r>
            <a:endParaRPr kumimoji="1" lang="en-US" altLang="ja-JP" b="0" dirty="0"/>
          </a:p>
          <a:p>
            <a:r>
              <a:rPr kumimoji="1" lang="ja-JP" altLang="en-US" b="0" dirty="0"/>
              <a:t>チームでの意見が割れました。</a:t>
            </a:r>
            <a:endParaRPr kumimoji="1" lang="en-US" altLang="ja-JP" b="0" dirty="0"/>
          </a:p>
          <a:p>
            <a:r>
              <a:rPr kumimoji="1" lang="ja-JP" altLang="en-US" b="0" u="sng" dirty="0"/>
              <a:t>みなさんが同じような状況であったら、どちらの考えに賛成しますか？</a:t>
            </a:r>
            <a:endParaRPr kumimoji="1" lang="en-US" altLang="ja-JP" b="0" u="sng" dirty="0"/>
          </a:p>
          <a:p>
            <a:endParaRPr kumimoji="1" lang="en-US" altLang="ja-JP" b="0" u="sng" dirty="0"/>
          </a:p>
          <a:p>
            <a:endParaRPr kumimoji="1" lang="en-US" altLang="ja-JP" b="0" u="sng" dirty="0"/>
          </a:p>
          <a:p>
            <a:endParaRPr kumimoji="1" lang="en-US" altLang="ja-JP" b="0" dirty="0"/>
          </a:p>
          <a:p>
            <a:r>
              <a:rPr kumimoji="1" lang="ja-JP" altLang="en-US" b="0" dirty="0"/>
              <a:t>科学者としての私は間違いなく、危険ですが地下物質が多い</a:t>
            </a:r>
            <a:r>
              <a:rPr kumimoji="1" lang="en-US" altLang="ja-JP" b="0" dirty="0"/>
              <a:t>C01</a:t>
            </a:r>
            <a:r>
              <a:rPr kumimoji="1" lang="ja-JP" altLang="en-US" b="0" dirty="0"/>
              <a:t>を選びます。</a:t>
            </a:r>
            <a:endParaRPr kumimoji="1" lang="en-US" altLang="ja-JP" b="0" dirty="0"/>
          </a:p>
          <a:p>
            <a:r>
              <a:rPr kumimoji="1" lang="ja-JP" altLang="en-US" b="0" dirty="0"/>
              <a:t>しかし、チームをまとめ、ミッションを成功させるプロジェクトマネージャとしては・・・</a:t>
            </a:r>
            <a:endParaRPr kumimoji="1" lang="en-US" altLang="ja-JP" b="0" dirty="0"/>
          </a:p>
          <a:p>
            <a:r>
              <a:rPr kumimoji="1" lang="ja-JP" altLang="en-US" b="0" dirty="0"/>
              <a:t>悩みに悩んだ結果、安全で地下物質が少ない</a:t>
            </a:r>
            <a:r>
              <a:rPr kumimoji="1" lang="en-US" altLang="ja-JP" b="0" dirty="0"/>
              <a:t>S01</a:t>
            </a:r>
            <a:r>
              <a:rPr kumimoji="1" lang="ja-JP" altLang="en-US" b="0" dirty="0"/>
              <a:t>にタッチダウンすることに決めました。</a:t>
            </a:r>
            <a:endParaRPr kumimoji="1" lang="en-US" altLang="ja-JP" b="0" dirty="0"/>
          </a:p>
          <a:p>
            <a:endParaRPr kumimoji="1" lang="en-US" altLang="ja-JP" b="0" dirty="0"/>
          </a:p>
          <a:p>
            <a:r>
              <a:rPr kumimoji="1" lang="ja-JP" altLang="en-US" b="0" dirty="0"/>
              <a:t>話し合いをしたプロジェクトのメンバーは「これが理想の結論」と分かっていても、</a:t>
            </a:r>
            <a:endParaRPr kumimoji="1" lang="en-US" altLang="ja-JP" b="0" dirty="0"/>
          </a:p>
          <a:p>
            <a:r>
              <a:rPr kumimoji="1" lang="ja-JP" altLang="en-US" b="0" dirty="0"/>
              <a:t>どこかもやもやしたものを残していたと思います。</a:t>
            </a:r>
            <a:endParaRPr kumimoji="1" lang="en-US" altLang="ja-JP" b="0"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25</a:t>
            </a:fld>
            <a:endParaRPr kumimoji="1" lang="ja-JP" altLang="en-US"/>
          </a:p>
        </p:txBody>
      </p:sp>
    </p:spTree>
    <p:extLst>
      <p:ext uri="{BB962C8B-B14F-4D97-AF65-F5344CB8AC3E}">
        <p14:creationId xmlns:p14="http://schemas.microsoft.com/office/powerpoint/2010/main" val="130290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ではいよいよ２回目のタッチダウンです。</a:t>
            </a:r>
            <a:endParaRPr kumimoji="1" lang="en-US" altLang="ja-JP" dirty="0"/>
          </a:p>
          <a:p>
            <a:r>
              <a:rPr kumimoji="1" lang="ja-JP" altLang="en-US" dirty="0"/>
              <a:t>しかし、ここで「</a:t>
            </a:r>
            <a:r>
              <a:rPr kumimoji="1" lang="en-US" altLang="ja-JP" dirty="0"/>
              <a:t>2</a:t>
            </a:r>
            <a:r>
              <a:rPr kumimoji="1" lang="ja-JP" altLang="en-US" dirty="0"/>
              <a:t>回目のタッチダウンはやらなくてよいのでは？」という意見も出てきました。</a:t>
            </a:r>
            <a:endParaRPr kumimoji="1" lang="en-US" altLang="ja-JP" dirty="0"/>
          </a:p>
          <a:p>
            <a:r>
              <a:rPr kumimoji="1" lang="ja-JP" altLang="en-US" dirty="0"/>
              <a:t>なぜでしょうか。</a:t>
            </a:r>
            <a:endParaRPr kumimoji="1" lang="en-US" altLang="ja-JP" dirty="0"/>
          </a:p>
          <a:p>
            <a:endParaRPr kumimoji="1" lang="en-US" altLang="ja-JP" b="1" dirty="0"/>
          </a:p>
          <a:p>
            <a:r>
              <a:rPr kumimoji="1" lang="ja-JP" altLang="en-US" b="0" u="none" dirty="0"/>
              <a:t>それは、</a:t>
            </a:r>
            <a:r>
              <a:rPr kumimoji="1" lang="ja-JP" altLang="en-US" b="0" dirty="0"/>
              <a:t>２回目を行うことにはリスクがあるからです。</a:t>
            </a:r>
            <a:endParaRPr kumimoji="1" lang="en-US" altLang="ja-JP" b="0" dirty="0"/>
          </a:p>
          <a:p>
            <a:r>
              <a:rPr kumimoji="1" lang="ja-JP" altLang="en-US" b="0" dirty="0"/>
              <a:t>１回目のタッチダウンは成功しているのでリュウグウのサンプルは既に手に入っています。</a:t>
            </a:r>
            <a:endParaRPr kumimoji="1" lang="en-US" altLang="ja-JP" b="0" dirty="0"/>
          </a:p>
          <a:p>
            <a:r>
              <a:rPr kumimoji="1" lang="ja-JP" altLang="en-US" b="0" dirty="0"/>
              <a:t>もし、２回目にチャレンジをし、失敗したら・・・１回目のサンプルもないものになってしま</a:t>
            </a:r>
            <a:r>
              <a:rPr kumimoji="1" lang="ja-JP" altLang="en-US" b="0" u="none" strike="noStrike" baseline="0" dirty="0"/>
              <a:t>います</a:t>
            </a:r>
            <a:r>
              <a:rPr kumimoji="1" lang="ja-JP" altLang="en-US" b="0" dirty="0"/>
              <a:t>。</a:t>
            </a:r>
            <a:endParaRPr kumimoji="1" lang="en-US" altLang="ja-JP" b="0" dirty="0"/>
          </a:p>
          <a:p>
            <a:r>
              <a:rPr kumimoji="1" lang="ja-JP" altLang="en-US" b="0" dirty="0"/>
              <a:t>このまま、既に手に入れたサンプルを地球に持ち帰ることもできますが、２回目で失敗した場合、</a:t>
            </a:r>
            <a:endParaRPr kumimoji="1" lang="en-US" altLang="ja-JP" b="0" dirty="0"/>
          </a:p>
          <a:p>
            <a:r>
              <a:rPr kumimoji="1" lang="ja-JP" altLang="en-US" b="0" dirty="0"/>
              <a:t>それすら持ち帰れないことになってしまうのです。</a:t>
            </a:r>
            <a:endParaRPr kumimoji="1" lang="en-US" altLang="ja-JP" b="0" dirty="0"/>
          </a:p>
          <a:p>
            <a:r>
              <a:rPr kumimoji="1" lang="ja-JP" altLang="en-US" b="0" dirty="0"/>
              <a:t>それなのにチャレンジをする必要はあるのかという慎重な意見も出たのです。</a:t>
            </a:r>
            <a:endParaRPr kumimoji="1" lang="en-US" altLang="ja-JP" b="0" dirty="0"/>
          </a:p>
          <a:p>
            <a:endParaRPr kumimoji="1" lang="en-US" altLang="ja-JP" b="0" dirty="0"/>
          </a:p>
          <a:p>
            <a:endParaRPr kumimoji="1" lang="en-US" altLang="ja-JP" b="0" dirty="0"/>
          </a:p>
          <a:p>
            <a:endParaRPr kumimoji="1" lang="en-US" altLang="ja-JP" b="0" dirty="0"/>
          </a:p>
          <a:p>
            <a:r>
              <a:rPr kumimoji="1" lang="en-US" altLang="ja-JP" b="0" dirty="0"/>
              <a:t>https://jda.jaxa.jp/result.php?lang=j&amp;id=767ad5b708c74d35586d957a42a0e667</a:t>
            </a: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26</a:t>
            </a:fld>
            <a:endParaRPr kumimoji="1" lang="ja-JP" altLang="en-US"/>
          </a:p>
        </p:txBody>
      </p:sp>
    </p:spTree>
    <p:extLst>
      <p:ext uri="{BB962C8B-B14F-4D97-AF65-F5344CB8AC3E}">
        <p14:creationId xmlns:p14="http://schemas.microsoft.com/office/powerpoint/2010/main" val="41975372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たしかにこの意見はもっともです。</a:t>
            </a:r>
            <a:r>
              <a:rPr kumimoji="1" lang="en-US" altLang="ja-JP" dirty="0"/>
              <a:t>2</a:t>
            </a:r>
            <a:r>
              <a:rPr kumimoji="1" lang="ja-JP" altLang="en-US" dirty="0"/>
              <a:t>回目をやるか、やらないか・・・とても悩みました。</a:t>
            </a:r>
            <a:endParaRPr kumimoji="1" lang="en-US" altLang="ja-JP" dirty="0"/>
          </a:p>
          <a:p>
            <a:r>
              <a:rPr kumimoji="1" lang="ja-JP" altLang="en-US" b="0" dirty="0"/>
              <a:t>そこでもう一度</a:t>
            </a:r>
            <a:r>
              <a:rPr kumimoji="1" lang="en-US" altLang="ja-JP" b="0" dirty="0"/>
              <a:t>2</a:t>
            </a:r>
            <a:r>
              <a:rPr kumimoji="1" lang="ja-JP" altLang="en-US" b="0" dirty="0"/>
              <a:t>回目のタッチダウンを行う意味を考えました。</a:t>
            </a:r>
            <a:endParaRPr kumimoji="1" lang="en-US" altLang="ja-JP" b="0" dirty="0"/>
          </a:p>
          <a:p>
            <a:endParaRPr kumimoji="1" lang="en-US" altLang="ja-JP" b="0" dirty="0"/>
          </a:p>
          <a:p>
            <a:r>
              <a:rPr kumimoji="1" lang="ja-JP" altLang="en-US" dirty="0"/>
              <a:t>同じ天体で２つの場所にタッチダウンをしてサンプルをとってきたことは世界でも例がない。</a:t>
            </a:r>
            <a:endParaRPr kumimoji="1" lang="en-US" altLang="ja-JP" dirty="0"/>
          </a:p>
          <a:p>
            <a:r>
              <a:rPr kumimoji="1" lang="ja-JP" altLang="en-US" dirty="0"/>
              <a:t>そして、私たち人類は月以外の天体の地下物質を持ち帰ったことがない。</a:t>
            </a:r>
            <a:endParaRPr kumimoji="1" lang="en-US" altLang="ja-JP" dirty="0"/>
          </a:p>
          <a:p>
            <a:r>
              <a:rPr kumimoji="1" lang="ja-JP" altLang="en-US" dirty="0"/>
              <a:t>リスクもあるが、チャンスが目の前にあるのに挑戦しないというのはどうだろうか。</a:t>
            </a:r>
            <a:endParaRPr kumimoji="1" lang="en-US" altLang="ja-JP" dirty="0"/>
          </a:p>
          <a:p>
            <a:endParaRPr kumimoji="1" lang="en-US" altLang="ja-JP" dirty="0"/>
          </a:p>
          <a:p>
            <a:r>
              <a:rPr kumimoji="1" lang="ja-JP" altLang="en-US" dirty="0"/>
              <a:t>私は悩みに悩んだ結果、</a:t>
            </a:r>
            <a:r>
              <a:rPr kumimoji="1" lang="en-US" altLang="ja-JP" dirty="0"/>
              <a:t>2</a:t>
            </a:r>
            <a:r>
              <a:rPr kumimoji="1" lang="ja-JP" altLang="en-US" dirty="0"/>
              <a:t>回目のタッチダウンを行うと決断をしました。</a:t>
            </a:r>
            <a:endParaRPr kumimoji="1" lang="en-US" altLang="ja-JP"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27</a:t>
            </a:fld>
            <a:endParaRPr kumimoji="1" lang="ja-JP" altLang="en-US"/>
          </a:p>
        </p:txBody>
      </p:sp>
    </p:spTree>
    <p:extLst>
      <p:ext uri="{BB962C8B-B14F-4D97-AF65-F5344CB8AC3E}">
        <p14:creationId xmlns:p14="http://schemas.microsoft.com/office/powerpoint/2010/main" val="382513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S01</a:t>
            </a:r>
            <a:r>
              <a:rPr kumimoji="1" lang="ja-JP" altLang="en-US" dirty="0"/>
              <a:t>エリアへ「はやぶさ２」は</a:t>
            </a:r>
            <a:r>
              <a:rPr lang="en-US" altLang="ja-JP" sz="1800" dirty="0">
                <a:effectLst/>
                <a:latin typeface="游ゴシック" panose="020B0400000000000000" pitchFamily="50" charset="-128"/>
                <a:cs typeface="Times New Roman" panose="02020603050405020304" pitchFamily="18" charset="0"/>
              </a:rPr>
              <a:t>2</a:t>
            </a:r>
            <a:r>
              <a:rPr lang="ja-JP" altLang="ja-JP" sz="1800" dirty="0">
                <a:effectLst/>
                <a:ea typeface="游ゴシック" panose="020B0400000000000000" pitchFamily="50" charset="-128"/>
                <a:cs typeface="Times New Roman" panose="02020603050405020304" pitchFamily="18" charset="0"/>
              </a:rPr>
              <a:t>回目のタッチダウン地点を調査するため高度を下げていきます</a:t>
            </a:r>
            <a:r>
              <a:rPr lang="ja-JP" altLang="en-US" sz="1800" dirty="0">
                <a:effectLst/>
                <a:ea typeface="游ゴシック" panose="020B0400000000000000" pitchFamily="50" charset="-128"/>
                <a:cs typeface="Times New Roman" panose="02020603050405020304" pitchFamily="18" charset="0"/>
              </a:rPr>
              <a:t>。</a:t>
            </a:r>
            <a:endParaRPr lang="en-US" altLang="ja-JP" sz="1800" dirty="0">
              <a:effectLst/>
              <a:ea typeface="游ゴシック" panose="020B0400000000000000" pitchFamily="50" charset="-128"/>
              <a:cs typeface="Times New Roman" panose="02020603050405020304" pitchFamily="18" charset="0"/>
            </a:endParaRPr>
          </a:p>
          <a:p>
            <a:r>
              <a:rPr kumimoji="1" lang="ja-JP" altLang="en-US" dirty="0"/>
              <a:t>しかし、そんな中、トラブルが発生しました。</a:t>
            </a:r>
            <a:endParaRPr kumimoji="1" lang="en-US" altLang="ja-JP" u="sng" dirty="0"/>
          </a:p>
          <a:p>
            <a:r>
              <a:rPr kumimoji="1" lang="ja-JP" altLang="en-US" dirty="0"/>
              <a:t>はやぶさ２はトラブルを感知し、自らリュウグウから離れて上昇していきます。</a:t>
            </a:r>
            <a:endParaRPr kumimoji="1" lang="en-US" altLang="ja-JP" dirty="0"/>
          </a:p>
          <a:p>
            <a:r>
              <a:rPr kumimoji="1" lang="ja-JP" altLang="en-US" dirty="0"/>
              <a:t>トラブルが起きた時には「なぜそのようなトラブルが起きたか」と解決のヒントになるように写真を連写する設定にしていました。</a:t>
            </a:r>
            <a:endParaRPr kumimoji="1" lang="en-US" altLang="ja-JP" dirty="0"/>
          </a:p>
          <a:p>
            <a:endParaRPr kumimoji="1" lang="en-US" altLang="ja-JP" dirty="0"/>
          </a:p>
          <a:p>
            <a:r>
              <a:rPr kumimoji="1" lang="ja-JP" altLang="en-US" dirty="0"/>
              <a:t>その写真の中に、タッチダウンするのに危険と考えられていた</a:t>
            </a:r>
            <a:r>
              <a:rPr kumimoji="1" lang="en-US" altLang="ja-JP" dirty="0"/>
              <a:t>C01</a:t>
            </a:r>
            <a:r>
              <a:rPr kumimoji="1" lang="ja-JP" altLang="en-US" dirty="0"/>
              <a:t>エリアのものがありました。</a:t>
            </a:r>
            <a:endParaRPr kumimoji="1" lang="en-US" altLang="ja-JP" dirty="0"/>
          </a:p>
          <a:p>
            <a:r>
              <a:rPr kumimoji="1" lang="ja-JP" altLang="en-US" dirty="0"/>
              <a:t>なんとそこには、ごつごつした岩の間に直径</a:t>
            </a:r>
            <a:r>
              <a:rPr kumimoji="1" lang="en-US" altLang="ja-JP" dirty="0"/>
              <a:t>7m</a:t>
            </a:r>
            <a:r>
              <a:rPr kumimoji="1" lang="ja-JP" altLang="en-US" dirty="0"/>
              <a:t>ほどの平坦な場所が見つかったのです。</a:t>
            </a:r>
            <a:endParaRPr kumimoji="1" lang="en-US" altLang="ja-JP"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28</a:t>
            </a:fld>
            <a:endParaRPr kumimoji="1" lang="ja-JP" altLang="en-US"/>
          </a:p>
        </p:txBody>
      </p:sp>
    </p:spTree>
    <p:extLst>
      <p:ext uri="{BB962C8B-B14F-4D97-AF65-F5344CB8AC3E}">
        <p14:creationId xmlns:p14="http://schemas.microsoft.com/office/powerpoint/2010/main" val="6808641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この写真を見た瞬間、私は「いける！」と判断しました。</a:t>
            </a:r>
            <a:endParaRPr kumimoji="1" lang="en-US" altLang="ja-JP" dirty="0"/>
          </a:p>
          <a:p>
            <a:r>
              <a:rPr kumimoji="1" lang="en-US" altLang="ja-JP" dirty="0"/>
              <a:t>C01</a:t>
            </a:r>
            <a:r>
              <a:rPr kumimoji="1" lang="ja-JP" altLang="en-US" dirty="0"/>
              <a:t>エリアにタッチダウンすることに決めたのです。</a:t>
            </a:r>
            <a:endParaRPr kumimoji="1" lang="en-US" altLang="ja-JP" dirty="0"/>
          </a:p>
          <a:p>
            <a:r>
              <a:rPr kumimoji="1" lang="ja-JP" altLang="en-US" dirty="0"/>
              <a:t>それは一回目に６</a:t>
            </a:r>
            <a:r>
              <a:rPr kumimoji="1" lang="en-US" altLang="ja-JP" dirty="0"/>
              <a:t>m</a:t>
            </a:r>
            <a:r>
              <a:rPr kumimoji="1" lang="ja-JP" altLang="en-US" dirty="0"/>
              <a:t>幅の場所へタッチダウンできたという自信があったからです。</a:t>
            </a:r>
            <a:endParaRPr kumimoji="1" lang="en-US" altLang="ja-JP" dirty="0"/>
          </a:p>
          <a:p>
            <a:r>
              <a:rPr kumimoji="1" lang="ja-JP" altLang="en-US" dirty="0"/>
              <a:t>このことをもとに２回目のタッチダウンに反対だった人たちを説得することができました。</a:t>
            </a:r>
            <a:endParaRPr kumimoji="1" lang="en-US" altLang="ja-JP" dirty="0"/>
          </a:p>
          <a:p>
            <a:endParaRPr kumimoji="1" lang="en-US" altLang="ja-JP" b="1" dirty="0"/>
          </a:p>
          <a:p>
            <a:r>
              <a:rPr kumimoji="1" lang="ja-JP" altLang="en-US" dirty="0"/>
              <a:t>想定外のことにたくさん悩まされてきましたが、最後に嬉しい想定外が待っていたのです。（津田さんここまで）</a:t>
            </a:r>
            <a:endParaRPr kumimoji="1" lang="en-US" altLang="ja-JP"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29</a:t>
            </a:fld>
            <a:endParaRPr kumimoji="1" lang="ja-JP" altLang="en-US"/>
          </a:p>
        </p:txBody>
      </p:sp>
    </p:spTree>
    <p:extLst>
      <p:ext uri="{BB962C8B-B14F-4D97-AF65-F5344CB8AC3E}">
        <p14:creationId xmlns:p14="http://schemas.microsoft.com/office/powerpoint/2010/main" val="1630603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その分からないことを解明するかもしれない「ミッション」に挑んだのがこの「はやぶさ２」です。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a:t>
            </a:r>
            <a:r>
              <a:rPr lang="ja-JP" altLang="ja-JP" sz="1800" dirty="0">
                <a:effectLst/>
                <a:ea typeface="游ゴシック" panose="020B0400000000000000" pitchFamily="50" charset="-128"/>
                <a:cs typeface="Times New Roman" panose="02020603050405020304" pitchFamily="18" charset="0"/>
              </a:rPr>
              <a:t>生命の起源を解明する手がかりを得る</a:t>
            </a:r>
            <a:r>
              <a:rPr lang="ja-JP" altLang="en-US" sz="1800" dirty="0">
                <a:effectLst/>
                <a:ea typeface="游ゴシック" panose="020B0400000000000000" pitchFamily="50" charset="-128"/>
                <a:cs typeface="Times New Roman" panose="02020603050405020304" pitchFamily="18" charset="0"/>
              </a:rPr>
              <a:t>こと</a:t>
            </a:r>
            <a:r>
              <a:rPr kumimoji="1" lang="ja-JP" altLang="en-US" dirty="0"/>
              <a:t>」また、「地球はどのようにできたのか」</a:t>
            </a:r>
            <a:endParaRPr kumimoji="1" lang="en-US" altLang="ja-JP" dirty="0"/>
          </a:p>
          <a:p>
            <a:endParaRPr kumimoji="1" lang="en-US" altLang="ja-JP" dirty="0"/>
          </a:p>
          <a:p>
            <a:r>
              <a:rPr kumimoji="1" lang="ja-JP" altLang="en-US" dirty="0"/>
              <a:t>この２つを解明する糸口になるかもしれない「はやぶさ２プロジェクト」は、</a:t>
            </a:r>
          </a:p>
          <a:p>
            <a:r>
              <a:rPr kumimoji="1" lang="ja-JP" altLang="en-US" dirty="0"/>
              <a:t>日本だけでなく世界からも注目されました。</a:t>
            </a:r>
          </a:p>
          <a:p>
            <a:endParaRPr kumimoji="1" lang="en-US" altLang="ja-JP"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3</a:t>
            </a:fld>
            <a:endParaRPr kumimoji="1" lang="ja-JP" altLang="en-US"/>
          </a:p>
        </p:txBody>
      </p:sp>
    </p:spTree>
    <p:extLst>
      <p:ext uri="{BB962C8B-B14F-4D97-AF65-F5344CB8AC3E}">
        <p14:creationId xmlns:p14="http://schemas.microsoft.com/office/powerpoint/2010/main" val="23745723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dirty="0"/>
              <a:t>（塚脇）津田さん、お話ありがとうございます。</a:t>
            </a:r>
            <a:br>
              <a:rPr kumimoji="1" lang="en-US" altLang="ja-JP" b="0" dirty="0"/>
            </a:br>
            <a:r>
              <a:rPr kumimoji="1" lang="ja-JP" altLang="en-US" b="0" dirty="0"/>
              <a:t>はさぶさ２プロジェクトにはこんなにも様々な困難があったのですね。</a:t>
            </a:r>
            <a:endParaRPr kumimoji="1" lang="en-US" altLang="ja-JP" b="0" dirty="0"/>
          </a:p>
          <a:p>
            <a:endParaRPr kumimoji="1" lang="en-US" altLang="ja-JP" b="0" dirty="0"/>
          </a:p>
          <a:p>
            <a:r>
              <a:rPr kumimoji="1" lang="ja-JP" altLang="en-US" b="0" dirty="0"/>
              <a:t>はやぶさ２プロジェクトの中で、プロジェクトマネージャを支え続けたものは何だったのでしょうか。</a:t>
            </a:r>
            <a:endParaRPr kumimoji="1" lang="en-US" altLang="ja-JP" b="0" dirty="0"/>
          </a:p>
          <a:p>
            <a:r>
              <a:rPr kumimoji="1" lang="ja-JP" altLang="en-US" b="0" dirty="0"/>
              <a:t>みんなで考えてみましょう。</a:t>
            </a:r>
            <a:endParaRPr kumimoji="1" lang="en-US" altLang="ja-JP" b="0" dirty="0"/>
          </a:p>
          <a:p>
            <a:endParaRPr kumimoji="1" lang="en-US" altLang="ja-JP" b="0" dirty="0"/>
          </a:p>
          <a:p>
            <a:r>
              <a:rPr kumimoji="1" lang="ja-JP" altLang="en-US" b="0" dirty="0"/>
              <a:t>（タイマー）</a:t>
            </a:r>
            <a:endParaRPr kumimoji="1" lang="en-US" altLang="ja-JP" b="0" dirty="0"/>
          </a:p>
          <a:p>
            <a:endParaRPr kumimoji="1" lang="en-US" altLang="ja-JP"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それでは、お話の続きを、津田さん、お願いします。（塚脇ここまで）</a:t>
            </a:r>
            <a:endParaRPr kumimoji="1" lang="en-US" altLang="ja-JP" b="0" dirty="0"/>
          </a:p>
          <a:p>
            <a:endParaRPr kumimoji="1" lang="en-US" altLang="ja-JP" b="0"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30</a:t>
            </a:fld>
            <a:endParaRPr kumimoji="1" lang="ja-JP" altLang="en-US"/>
          </a:p>
        </p:txBody>
      </p:sp>
    </p:spTree>
    <p:extLst>
      <p:ext uri="{BB962C8B-B14F-4D97-AF65-F5344CB8AC3E}">
        <p14:creationId xmlns:p14="http://schemas.microsoft.com/office/powerpoint/2010/main" val="1439905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（津田さん）そして、私たちは２回目のタッチダウンも成功！</a:t>
            </a:r>
            <a:endParaRPr kumimoji="1" lang="en-US" altLang="ja-JP" dirty="0"/>
          </a:p>
          <a:p>
            <a:r>
              <a:rPr kumimoji="1" lang="ja-JP" altLang="en-US" dirty="0"/>
              <a:t>ずれはたったの</a:t>
            </a:r>
            <a:r>
              <a:rPr kumimoji="1" lang="en-US" altLang="ja-JP" dirty="0"/>
              <a:t>60</a:t>
            </a:r>
            <a:r>
              <a:rPr kumimoji="1" lang="ja-JP" altLang="en-US" dirty="0"/>
              <a:t>㎝でした。</a:t>
            </a:r>
            <a:endParaRPr kumimoji="1" lang="en-US" altLang="ja-JP" dirty="0"/>
          </a:p>
          <a:p>
            <a:endParaRPr kumimoji="1" lang="en-US" altLang="ja-JP" dirty="0"/>
          </a:p>
          <a:p>
            <a:endParaRPr kumimoji="1" lang="en-US" altLang="ja-JP" dirty="0"/>
          </a:p>
          <a:p>
            <a:endParaRPr kumimoji="1" lang="en-US" altLang="ja-JP" dirty="0"/>
          </a:p>
          <a:p>
            <a:r>
              <a:rPr kumimoji="1" lang="en-US" altLang="ja-JP" dirty="0"/>
              <a:t>https://jda.jaxa.jp/result.php?lang=j&amp;id=3523e035f007653fe5799727c189e990</a:t>
            </a:r>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31</a:t>
            </a:fld>
            <a:endParaRPr kumimoji="1" lang="ja-JP" altLang="en-US"/>
          </a:p>
        </p:txBody>
      </p:sp>
    </p:spTree>
    <p:extLst>
      <p:ext uri="{BB962C8B-B14F-4D97-AF65-F5344CB8AC3E}">
        <p14:creationId xmlns:p14="http://schemas.microsoft.com/office/powerpoint/2010/main" val="5942963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dirty="0"/>
              <a:t>2</a:t>
            </a:r>
            <a:r>
              <a:rPr kumimoji="1" lang="ja-JP" altLang="en-US" dirty="0"/>
              <a:t>回目のタッチダウンが成功した後に記者会見が開かれました。記者さんから「今回のミッション、点数をつけるとすると、何点くらいでしょうか」という質問がありました。それに対してこのように答えました。</a:t>
            </a:r>
            <a:endParaRPr kumimoji="1" lang="en-US" altLang="ja-JP" b="1"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私の「</a:t>
            </a:r>
            <a:r>
              <a:rPr kumimoji="1" lang="en-US" altLang="ja-JP" dirty="0"/>
              <a:t>100</a:t>
            </a:r>
            <a:r>
              <a:rPr kumimoji="1" lang="ja-JP" altLang="en-US" dirty="0"/>
              <a:t>点満点中</a:t>
            </a:r>
            <a:r>
              <a:rPr kumimoji="1" lang="en-US" altLang="ja-JP" dirty="0"/>
              <a:t>1000</a:t>
            </a:r>
            <a:r>
              <a:rPr kumimoji="1" lang="ja-JP" altLang="en-US" dirty="0"/>
              <a:t>点」という答えに対し、仲間たちからは科学者らしくない答えだなと言われてしまいました。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でも、それくらい嬉しかったのです。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出典元</a:t>
            </a:r>
            <a:r>
              <a:rPr kumimoji="1" lang="en-US" altLang="ja-JP" dirty="0" err="1"/>
              <a:t>youtube</a:t>
            </a:r>
            <a:r>
              <a:rPr kumimoji="1" lang="ja-JP" altLang="en-US" dirty="0"/>
              <a:t>　</a:t>
            </a:r>
            <a:r>
              <a:rPr kumimoji="1" lang="en-US" altLang="ja-JP" dirty="0"/>
              <a:t>JAXA</a:t>
            </a:r>
            <a:r>
              <a:rPr kumimoji="1" lang="ja-JP" altLang="en-US" dirty="0"/>
              <a:t>チャンネル　</a:t>
            </a:r>
            <a:r>
              <a:rPr kumimoji="1" lang="en-US" altLang="ja-JP" dirty="0"/>
              <a:t>https://www.youtube.com/watch?v=Agbz4jEnkR0</a:t>
            </a:r>
          </a:p>
          <a:p>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32</a:t>
            </a:fld>
            <a:endParaRPr kumimoji="1" lang="ja-JP" altLang="en-US"/>
          </a:p>
        </p:txBody>
      </p:sp>
    </p:spTree>
    <p:extLst>
      <p:ext uri="{BB962C8B-B14F-4D97-AF65-F5344CB8AC3E}">
        <p14:creationId xmlns:p14="http://schemas.microsoft.com/office/powerpoint/2010/main" val="29063490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このあと、はやぶさ２は、リュウグウのサンプルがたっぷり入ったカプセルを地球に届けてくれました。</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はやぶさ２は総航行距離約</a:t>
            </a:r>
            <a:r>
              <a:rPr kumimoji="1" lang="en-US" altLang="ja-JP" dirty="0"/>
              <a:t>52</a:t>
            </a:r>
            <a:r>
              <a:rPr kumimoji="1" lang="ja-JP" altLang="en-US" dirty="0"/>
              <a:t>億</a:t>
            </a:r>
            <a:r>
              <a:rPr kumimoji="1" lang="en-US" altLang="ja-JP" dirty="0"/>
              <a:t>km</a:t>
            </a:r>
            <a:r>
              <a:rPr kumimoji="1" lang="ja-JP" altLang="en-US" dirty="0"/>
              <a:t>、６年間の旅を終え、</a:t>
            </a:r>
            <a:endParaRPr kumimoji="1" lang="en-US" altLang="ja-JP" dirty="0"/>
          </a:p>
          <a:p>
            <a:r>
              <a:rPr kumimoji="1" lang="ja-JP" altLang="en-US" dirty="0"/>
              <a:t>また、新たな旅に出ています。</a:t>
            </a:r>
            <a:endParaRPr kumimoji="1" lang="en-US" altLang="ja-JP" dirty="0"/>
          </a:p>
          <a:p>
            <a:r>
              <a:rPr kumimoji="1" lang="ja-JP" altLang="en-US" dirty="0"/>
              <a:t>目指している小惑星は「１９９８　</a:t>
            </a:r>
            <a:r>
              <a:rPr kumimoji="1" lang="en-US" altLang="ja-JP" dirty="0"/>
              <a:t>KY26</a:t>
            </a:r>
            <a:r>
              <a:rPr kumimoji="1" lang="ja-JP" altLang="en-US" dirty="0"/>
              <a:t>（イチキュウキュウハチ　ケーワイニロク）」</a:t>
            </a:r>
            <a:endParaRPr kumimoji="1" lang="en-US" altLang="ja-JP" dirty="0"/>
          </a:p>
          <a:p>
            <a:r>
              <a:rPr kumimoji="1" lang="ja-JP" altLang="en-US" dirty="0"/>
              <a:t>誰も訪れたことのない小惑星です。</a:t>
            </a:r>
            <a:endParaRPr kumimoji="1" lang="en-US" altLang="ja-JP" dirty="0"/>
          </a:p>
          <a:p>
            <a:endParaRPr kumimoji="1" lang="en-US" altLang="ja-JP" dirty="0"/>
          </a:p>
          <a:p>
            <a:r>
              <a:rPr kumimoji="1" lang="ja-JP" altLang="en-US" dirty="0"/>
              <a:t>私たちの分からないことへの挑戦はまだ終わっていません。（津田さんここまで）</a:t>
            </a:r>
            <a:endParaRPr kumimoji="1" lang="en-US" altLang="ja-JP" dirty="0"/>
          </a:p>
          <a:p>
            <a:endParaRPr kumimoji="1" lang="en-US" altLang="ja-JP" dirty="0"/>
          </a:p>
          <a:p>
            <a:endParaRPr kumimoji="1" lang="en-US" altLang="ja-JP" dirty="0"/>
          </a:p>
          <a:p>
            <a:r>
              <a:rPr kumimoji="1" lang="en-US" altLang="ja-JP" dirty="0"/>
              <a:t>https://www.hayabusa2.jaxa.jp/galleries/cpslrtn/index.html</a:t>
            </a:r>
          </a:p>
          <a:p>
            <a:endParaRPr kumimoji="1" lang="en-US" altLang="ja-JP" dirty="0"/>
          </a:p>
          <a:p>
            <a:r>
              <a:rPr kumimoji="1" lang="ja-JP" altLang="en-US" dirty="0"/>
              <a:t>左図：</a:t>
            </a:r>
            <a:r>
              <a:rPr kumimoji="1" lang="en-US" altLang="ja-JP" dirty="0"/>
              <a:t>https://jda.jaxa.jp/result.php?lang=j&amp;id=79dd77a3480751cacf6353e4037fba99</a:t>
            </a:r>
          </a:p>
          <a:p>
            <a:endParaRPr kumimoji="1" lang="en-US" altLang="ja-JP" dirty="0"/>
          </a:p>
          <a:p>
            <a:r>
              <a:rPr kumimoji="1" lang="ja-JP" altLang="en-US" dirty="0"/>
              <a:t>右図：</a:t>
            </a:r>
            <a:r>
              <a:rPr kumimoji="1" lang="en-US" altLang="ja-JP" dirty="0"/>
              <a:t>https://jda.jaxa.jp/result.php?lang=j&amp;id=8c7b3560ef4d46da335edef4d7602373</a:t>
            </a:r>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33</a:t>
            </a:fld>
            <a:endParaRPr kumimoji="1" lang="ja-JP" altLang="en-US"/>
          </a:p>
        </p:txBody>
      </p:sp>
    </p:spTree>
    <p:extLst>
      <p:ext uri="{BB962C8B-B14F-4D97-AF65-F5344CB8AC3E}">
        <p14:creationId xmlns:p14="http://schemas.microsoft.com/office/powerpoint/2010/main" val="3975161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dirty="0"/>
              <a:t>（塚脇）津田さん、素晴らしいお話をありがとうございました。</a:t>
            </a:r>
            <a:endParaRPr kumimoji="1" lang="en-US" altLang="ja-JP" b="0" dirty="0"/>
          </a:p>
          <a:p>
            <a:endParaRPr kumimoji="1" lang="en-US" altLang="ja-JP" b="0" dirty="0"/>
          </a:p>
          <a:p>
            <a:r>
              <a:rPr kumimoji="1" lang="ja-JP" altLang="en-US" b="0" dirty="0"/>
              <a:t>プロジェクトマネージャ</a:t>
            </a:r>
            <a:r>
              <a:rPr kumimoji="1" lang="ja-JP" altLang="en-US" dirty="0"/>
              <a:t>がはやぶさ２プロジェクトに挑戦する姿から多くのことを感じ取れましたね。</a:t>
            </a:r>
            <a:endParaRPr kumimoji="1" lang="en-US" altLang="ja-JP" dirty="0"/>
          </a:p>
          <a:p>
            <a:r>
              <a:rPr kumimoji="1" lang="ja-JP" altLang="en-US" dirty="0"/>
              <a:t>色々なことを、皆さんで話し合ってもらえたら嬉しいです。</a:t>
            </a:r>
            <a:endParaRPr kumimoji="1" lang="en-US" altLang="ja-JP" dirty="0"/>
          </a:p>
          <a:p>
            <a:endParaRPr kumimoji="1" lang="en-US" altLang="ja-JP" dirty="0"/>
          </a:p>
          <a:p>
            <a:r>
              <a:rPr kumimoji="1" lang="ja-JP" altLang="en-US" b="0" dirty="0"/>
              <a:t>では、みなさん、一つ例として考えてみてください。あなたは</a:t>
            </a:r>
            <a:r>
              <a:rPr kumimoji="1" lang="en-US" altLang="ja-JP" b="0" dirty="0"/>
              <a:t>『</a:t>
            </a:r>
            <a:r>
              <a:rPr kumimoji="1" lang="ja-JP" altLang="en-US" b="0" dirty="0"/>
              <a:t>分からないこと</a:t>
            </a:r>
            <a:r>
              <a:rPr kumimoji="1" lang="en-US" altLang="ja-JP" b="0" dirty="0"/>
              <a:t>』</a:t>
            </a:r>
            <a:r>
              <a:rPr kumimoji="1" lang="ja-JP" altLang="en-US" b="0" dirty="0"/>
              <a:t>をそのままにせず、</a:t>
            </a:r>
            <a:r>
              <a:rPr kumimoji="1" lang="en-US" altLang="ja-JP" b="0" dirty="0"/>
              <a:t>『</a:t>
            </a:r>
            <a:r>
              <a:rPr kumimoji="1" lang="ja-JP" altLang="en-US" b="0" dirty="0"/>
              <a:t>分かる</a:t>
            </a:r>
            <a:r>
              <a:rPr kumimoji="1" lang="en-US" altLang="ja-JP" b="0" dirty="0"/>
              <a:t>』</a:t>
            </a:r>
            <a:r>
              <a:rPr kumimoji="1" lang="ja-JP" altLang="en-US" b="0" dirty="0"/>
              <a:t>につなげていくために、大切なことはどんなことだと考えますか。</a:t>
            </a:r>
            <a:endParaRPr kumimoji="1" lang="en-US" altLang="ja-JP" b="0" dirty="0"/>
          </a:p>
          <a:p>
            <a:endParaRPr kumimoji="1" lang="en-US" altLang="ja-JP" b="0" dirty="0"/>
          </a:p>
          <a:p>
            <a:r>
              <a:rPr kumimoji="1" lang="ja-JP" altLang="en-US" b="0" dirty="0"/>
              <a:t>（タイマー）</a:t>
            </a:r>
            <a:endParaRPr kumimoji="1" lang="en-US" altLang="ja-JP" b="0"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34</a:t>
            </a:fld>
            <a:endParaRPr kumimoji="1" lang="ja-JP" altLang="en-US"/>
          </a:p>
        </p:txBody>
      </p:sp>
    </p:spTree>
    <p:extLst>
      <p:ext uri="{BB962C8B-B14F-4D97-AF65-F5344CB8AC3E}">
        <p14:creationId xmlns:p14="http://schemas.microsoft.com/office/powerpoint/2010/main" val="20713865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では、最後に津田さんからみなさんに、大切にしてほしいことを話してもらいます。</a:t>
            </a:r>
            <a:endParaRPr kumimoji="1" lang="en-US" altLang="ja-JP" dirty="0"/>
          </a:p>
          <a:p>
            <a:r>
              <a:rPr kumimoji="1" lang="ja-JP" altLang="en-US" dirty="0"/>
              <a:t>津田さん、お願いします。（塚脇ここまで）</a:t>
            </a:r>
            <a:endParaRPr kumimoji="1" lang="en-US" altLang="ja-JP" dirty="0"/>
          </a:p>
          <a:p>
            <a:endParaRPr kumimoji="1" lang="en-US" altLang="ja-JP" dirty="0"/>
          </a:p>
          <a:p>
            <a:r>
              <a:rPr kumimoji="1" lang="ja-JP" altLang="en-US" dirty="0"/>
              <a:t>（津田さん）</a:t>
            </a:r>
            <a:endParaRPr kumimoji="1" lang="en-US" altLang="ja-JP" dirty="0"/>
          </a:p>
          <a:p>
            <a:r>
              <a:rPr kumimoji="1" lang="ja-JP" altLang="en-US" dirty="0"/>
              <a:t>私からは皆さんに、次の３つのことを大切にしてもらいたいと思います。</a:t>
            </a:r>
            <a:endParaRPr kumimoji="1" lang="en-US" altLang="ja-JP" dirty="0"/>
          </a:p>
          <a:p>
            <a:r>
              <a:rPr kumimoji="1" lang="ja-JP" altLang="en-US" dirty="0"/>
              <a:t>①好奇心に妥協をしない</a:t>
            </a:r>
            <a:endParaRPr kumimoji="1" lang="en-US" altLang="ja-JP" dirty="0"/>
          </a:p>
          <a:p>
            <a:r>
              <a:rPr kumimoji="1" lang="ja-JP" altLang="en-US" dirty="0"/>
              <a:t>②分からないことは分解して、１つ１つクリアしていく</a:t>
            </a:r>
            <a:endParaRPr kumimoji="1" lang="en-US" altLang="ja-JP" dirty="0"/>
          </a:p>
          <a:p>
            <a:r>
              <a:rPr kumimoji="1" lang="ja-JP" altLang="en-US" dirty="0"/>
              <a:t>③仲間を大切にする</a:t>
            </a:r>
            <a:endParaRPr kumimoji="1" lang="en-US" altLang="ja-JP" dirty="0"/>
          </a:p>
          <a:p>
            <a:endParaRPr kumimoji="1" lang="en-US" altLang="ja-JP" dirty="0"/>
          </a:p>
          <a:p>
            <a:r>
              <a:rPr kumimoji="1" lang="ja-JP" altLang="en-US" dirty="0"/>
              <a:t>以上のことを大切にしてくださいね。</a:t>
            </a:r>
            <a:endParaRPr kumimoji="1" lang="en-US" altLang="ja-JP" dirty="0"/>
          </a:p>
          <a:p>
            <a:endParaRPr kumimoji="1" lang="en-US" altLang="ja-JP" dirty="0"/>
          </a:p>
          <a:p>
            <a:r>
              <a:rPr kumimoji="1" lang="en-US" altLang="ja-JP" dirty="0"/>
              <a:t>※</a:t>
            </a:r>
            <a:r>
              <a:rPr kumimoji="1" lang="ja-JP" altLang="en-US" dirty="0"/>
              <a:t>エンディング</a:t>
            </a:r>
            <a:endParaRPr kumimoji="1" lang="en-US" altLang="ja-JP"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35</a:t>
            </a:fld>
            <a:endParaRPr kumimoji="1" lang="ja-JP" altLang="en-US"/>
          </a:p>
        </p:txBody>
      </p:sp>
    </p:spTree>
    <p:extLst>
      <p:ext uri="{BB962C8B-B14F-4D97-AF65-F5344CB8AC3E}">
        <p14:creationId xmlns:p14="http://schemas.microsoft.com/office/powerpoint/2010/main" val="2918341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mn-lt"/>
              </a:rPr>
              <a:t>では、今日ははやぶさ２のプロジェクトを振り返りながら、色々なことを考えてもらえたらと思います。</a:t>
            </a:r>
            <a:endParaRPr kumimoji="1" lang="en-US" altLang="ja-JP" dirty="0">
              <a:latin typeface="+mn-lt"/>
            </a:endParaRPr>
          </a:p>
          <a:p>
            <a:r>
              <a:rPr kumimoji="1" lang="ja-JP" altLang="en-US" dirty="0">
                <a:latin typeface="+mn-lt"/>
              </a:rPr>
              <a:t>例えば、「分からないこと」をそのままにせず、「分かる」ことにつなげるためには、</a:t>
            </a:r>
            <a:endParaRPr kumimoji="1" lang="en-US" altLang="ja-JP" dirty="0">
              <a:latin typeface="+mn-lt"/>
            </a:endParaRPr>
          </a:p>
          <a:p>
            <a:r>
              <a:rPr kumimoji="1" lang="ja-JP" altLang="en-US" dirty="0">
                <a:latin typeface="+mn-lt"/>
              </a:rPr>
              <a:t>どんな思いや考えを大切にするとよいでしょうか。</a:t>
            </a:r>
            <a:endParaRPr kumimoji="1" lang="en-US" altLang="ja-JP" dirty="0">
              <a:latin typeface="+mn-lt"/>
            </a:endParaRPr>
          </a:p>
          <a:p>
            <a:r>
              <a:rPr kumimoji="1" lang="ja-JP" altLang="en-US" dirty="0">
                <a:latin typeface="+mn-lt"/>
              </a:rPr>
              <a:t>そんなことも頭の中に入れておきながら、はやぶさ２挑戦の旅を追いかけましょう。</a:t>
            </a:r>
          </a:p>
          <a:p>
            <a:endParaRPr kumimoji="1" lang="ja-JP" altLang="en-US" dirty="0">
              <a:latin typeface="+mn-lt"/>
            </a:endParaRPr>
          </a:p>
          <a:p>
            <a:r>
              <a:rPr kumimoji="1" lang="ja-JP" altLang="en-US" dirty="0">
                <a:latin typeface="+mn-lt"/>
              </a:rPr>
              <a:t>そこで、今回は</a:t>
            </a:r>
            <a:r>
              <a:rPr kumimoji="1" lang="en-US" altLang="ja-JP" dirty="0">
                <a:latin typeface="+mn-lt"/>
              </a:rPr>
              <a:t>JAXA</a:t>
            </a:r>
            <a:r>
              <a:rPr kumimoji="1" lang="ja-JP" altLang="en-US" dirty="0">
                <a:latin typeface="+mn-lt"/>
              </a:rPr>
              <a:t>はやぶさ２プロジェクトチームのリーダーであるプロジェクトマネージャ</a:t>
            </a:r>
            <a:endParaRPr kumimoji="1" lang="en-US" altLang="ja-JP" dirty="0">
              <a:latin typeface="+mn-lt"/>
            </a:endParaRPr>
          </a:p>
          <a:p>
            <a:r>
              <a:rPr kumimoji="1" lang="ja-JP" altLang="en-US" dirty="0">
                <a:latin typeface="+mn-lt"/>
              </a:rPr>
              <a:t>がプロジェクトに挑戦する姿をもとに「分からないこと」をそのままにせず、</a:t>
            </a:r>
          </a:p>
          <a:p>
            <a:r>
              <a:rPr kumimoji="1" lang="ja-JP" altLang="en-US" dirty="0">
                <a:latin typeface="+mn-lt"/>
              </a:rPr>
              <a:t>「分かる」ことにつなげるために大切な思いや考えを見つけていきましょう。</a:t>
            </a:r>
          </a:p>
          <a:p>
            <a:r>
              <a:rPr kumimoji="1" lang="ja-JP" altLang="en-US" dirty="0">
                <a:latin typeface="+mn-lt"/>
              </a:rPr>
              <a:t>まずは、はやぶさ２のプロジェクトについて紹介します。</a:t>
            </a:r>
            <a:endParaRPr lang="en-US" altLang="ja-JP" sz="1800" dirty="0">
              <a:effectLst/>
              <a:latin typeface="+mn-lt"/>
              <a:ea typeface="游明朝" panose="02020400000000000000" pitchFamily="18" charset="-128"/>
              <a:cs typeface="Times New Roman" panose="02020603050405020304" pitchFamily="18" charset="0"/>
            </a:endParaRPr>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4</a:t>
            </a:fld>
            <a:endParaRPr kumimoji="1" lang="ja-JP" altLang="en-US"/>
          </a:p>
        </p:txBody>
      </p:sp>
    </p:spTree>
    <p:extLst>
      <p:ext uri="{BB962C8B-B14F-4D97-AF65-F5344CB8AC3E}">
        <p14:creationId xmlns:p14="http://schemas.microsoft.com/office/powerpoint/2010/main" val="1847499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はやぶさ２は２つの謎に迫るため、地球と火星の間にある誰もいったことのない天体、小惑星リュウグウを調べることにしました。</a:t>
            </a:r>
            <a:endParaRPr kumimoji="1" lang="en-US" altLang="ja-JP"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5</a:t>
            </a:fld>
            <a:endParaRPr kumimoji="1" lang="ja-JP" altLang="en-US"/>
          </a:p>
        </p:txBody>
      </p:sp>
    </p:spTree>
    <p:extLst>
      <p:ext uri="{BB962C8B-B14F-4D97-AF65-F5344CB8AC3E}">
        <p14:creationId xmlns:p14="http://schemas.microsoft.com/office/powerpoint/2010/main" val="1048685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dirty="0"/>
              <a:t>しかし、地球や生命がどのように生まれたのかについて、どうして地球を調べるのではなく、地球からずっと離れたリュウグウを調べなくては</a:t>
            </a:r>
            <a:endParaRPr kumimoji="1" lang="en-US" altLang="ja-JP" b="0" dirty="0"/>
          </a:p>
          <a:p>
            <a:r>
              <a:rPr kumimoji="1" lang="ja-JP" altLang="en-US" b="0" dirty="0"/>
              <a:t>いけないのでしょうか？</a:t>
            </a:r>
            <a:endParaRPr kumimoji="1" lang="en-US" altLang="ja-JP" b="0" dirty="0"/>
          </a:p>
          <a:p>
            <a:r>
              <a:rPr kumimoji="1" lang="ja-JP" altLang="en-US" b="0" dirty="0"/>
              <a:t>遠いリュウグウではなく、地球を調べた方が良いと思いませんか。</a:t>
            </a:r>
            <a:endParaRPr kumimoji="1" lang="en-US" altLang="ja-JP" b="0" dirty="0"/>
          </a:p>
          <a:p>
            <a:endParaRPr kumimoji="1" lang="en-US" altLang="ja-JP"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6</a:t>
            </a:fld>
            <a:endParaRPr kumimoji="1" lang="ja-JP" altLang="en-US"/>
          </a:p>
        </p:txBody>
      </p:sp>
    </p:spTree>
    <p:extLst>
      <p:ext uri="{BB962C8B-B14F-4D97-AF65-F5344CB8AC3E}">
        <p14:creationId xmlns:p14="http://schemas.microsoft.com/office/powerpoint/2010/main" val="3564524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0" dirty="0"/>
              <a:t>ところが地球は、誕生から約４６億年が経っています。実は、今の地球を調べても、誕生当時の情報を手に入れることはできません。</a:t>
            </a:r>
            <a:endParaRPr kumimoji="1" lang="en-US" altLang="ja-JP"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なぜなら、地球が誕生したときに温度が上がり、当時の地球上の物質はいったん溶けてしまいました。</a:t>
            </a:r>
            <a:endParaRPr kumimoji="1" lang="en-US" altLang="ja-JP"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さらに、現在までの火山活動や生物の活動などで表面はどんどん変化しています。</a:t>
            </a:r>
            <a:endParaRPr kumimoji="1" lang="en-US" altLang="ja-JP" b="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４６億年前に元々あった物質が今の地球では手に入らないのです。</a:t>
            </a:r>
            <a:endParaRPr kumimoji="1" lang="en-US" altLang="ja-JP" b="0"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7</a:t>
            </a:fld>
            <a:endParaRPr kumimoji="1" lang="ja-JP" altLang="en-US"/>
          </a:p>
        </p:txBody>
      </p:sp>
    </p:spTree>
    <p:extLst>
      <p:ext uri="{BB962C8B-B14F-4D97-AF65-F5344CB8AC3E}">
        <p14:creationId xmlns:p14="http://schemas.microsoft.com/office/powerpoint/2010/main" val="1838249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dirty="0"/>
              <a:t>一方、小惑星は地球ができたときと、同じくらいの時期に誕生しました。</a:t>
            </a:r>
            <a:endParaRPr kumimoji="1" lang="en-US" altLang="ja-JP" b="0" dirty="0"/>
          </a:p>
          <a:p>
            <a:r>
              <a:rPr kumimoji="1" lang="ja-JP" altLang="en-US" b="0" dirty="0"/>
              <a:t>小惑星は「太陽系の化石」と呼ばれていて、地球と異なり、温度が上がって溶けることもなく、</a:t>
            </a:r>
            <a:endParaRPr kumimoji="1" lang="en-US" altLang="ja-JP" b="0" dirty="0"/>
          </a:p>
          <a:p>
            <a:r>
              <a:rPr kumimoji="1" lang="ja-JP" altLang="en-US" b="0" dirty="0"/>
              <a:t>ほとんど誕生当時と変わらない状態で今も存在していると考えられています。</a:t>
            </a:r>
            <a:endParaRPr kumimoji="1" lang="en-US" altLang="ja-JP" b="0" dirty="0"/>
          </a:p>
          <a:p>
            <a:endParaRPr kumimoji="1" lang="en-US" altLang="ja-JP" b="0" dirty="0"/>
          </a:p>
          <a:p>
            <a:r>
              <a:rPr kumimoji="1" lang="ja-JP" altLang="en-US" b="0" dirty="0"/>
              <a:t>さらに、リュウグウは生命の原材料といえる「水」と「有機物」</a:t>
            </a:r>
            <a:endParaRPr kumimoji="1" lang="en-US" altLang="ja-JP" b="0" dirty="0"/>
          </a:p>
          <a:p>
            <a:r>
              <a:rPr kumimoji="1" lang="ja-JP" altLang="en-US" b="0" dirty="0"/>
              <a:t>が多く含まれているのではないか、と言われています。</a:t>
            </a:r>
            <a:endParaRPr kumimoji="1" lang="en-US" altLang="ja-JP" b="0" dirty="0"/>
          </a:p>
          <a:p>
            <a:endParaRPr kumimoji="1" lang="en-US" altLang="ja-JP" b="0" dirty="0"/>
          </a:p>
          <a:p>
            <a:r>
              <a:rPr kumimoji="1" lang="ja-JP" altLang="en-US" b="0" dirty="0"/>
              <a:t>リュウグウを調べ、物質を手に入れることで、「生命の起源の解明」に迫ることができるかもしれません。</a:t>
            </a:r>
          </a:p>
          <a:p>
            <a:endParaRPr kumimoji="1" lang="ja-JP" altLang="en-US" b="0" dirty="0"/>
          </a:p>
          <a:p>
            <a:r>
              <a:rPr kumimoji="1" lang="ja-JP" altLang="en-US" b="0" dirty="0"/>
              <a:t>左：小惑星ベスタ</a:t>
            </a:r>
            <a:r>
              <a:rPr kumimoji="1" lang="en-US" altLang="ja-JP" b="0" dirty="0"/>
              <a:t>(</a:t>
            </a:r>
            <a:r>
              <a:rPr kumimoji="1" lang="ja-JP" altLang="en-US" b="0" dirty="0"/>
              <a:t>直径約</a:t>
            </a:r>
            <a:r>
              <a:rPr kumimoji="1" lang="en-US" altLang="ja-JP" b="0" dirty="0"/>
              <a:t>530 km)</a:t>
            </a:r>
            <a:r>
              <a:rPr kumimoji="1" lang="ja-JP" altLang="en-US" b="0" dirty="0"/>
              <a:t>　</a:t>
            </a:r>
            <a:r>
              <a:rPr kumimoji="1" lang="en-US" altLang="ja-JP" b="0" dirty="0"/>
              <a:t>https://www.nasa.gov/mission_pages/dawn/multimedia/pia14317.html</a:t>
            </a:r>
          </a:p>
          <a:p>
            <a:r>
              <a:rPr kumimoji="1" lang="ja-JP" altLang="en-US" b="0" dirty="0"/>
              <a:t>中：ガスプラ</a:t>
            </a:r>
            <a:r>
              <a:rPr kumimoji="1" lang="en-US" altLang="ja-JP" b="0" dirty="0"/>
              <a:t>(</a:t>
            </a:r>
            <a:r>
              <a:rPr kumimoji="1" lang="ja-JP" altLang="en-US" b="0" dirty="0"/>
              <a:t>直径約</a:t>
            </a:r>
            <a:r>
              <a:rPr kumimoji="1" lang="en-US" altLang="ja-JP" b="0" dirty="0"/>
              <a:t>18 km)</a:t>
            </a:r>
            <a:r>
              <a:rPr kumimoji="1" lang="ja-JP" altLang="en-US" b="0" dirty="0"/>
              <a:t>　</a:t>
            </a:r>
            <a:r>
              <a:rPr kumimoji="1" lang="en-US" altLang="ja-JP" b="0" dirty="0"/>
              <a:t>https://www.jpl.nasa.gov/edu/teach/activity/modeling-an-asteroid/</a:t>
            </a:r>
            <a:r>
              <a:rPr kumimoji="1" lang="ja-JP" altLang="en-US" b="0" dirty="0"/>
              <a:t>　中央スライダ３つ目の画像</a:t>
            </a:r>
            <a:endParaRPr kumimoji="1" lang="en-US" altLang="ja-JP" b="0" dirty="0"/>
          </a:p>
          <a:p>
            <a:r>
              <a:rPr kumimoji="1" lang="ja-JP" altLang="en-US" b="0" dirty="0"/>
              <a:t>右：イトカワ</a:t>
            </a:r>
            <a:r>
              <a:rPr kumimoji="1" lang="en-US" altLang="ja-JP" b="0" dirty="0"/>
              <a:t>(</a:t>
            </a:r>
            <a:r>
              <a:rPr kumimoji="1" lang="ja-JP" altLang="en-US" b="0" dirty="0"/>
              <a:t>直径約</a:t>
            </a:r>
            <a:r>
              <a:rPr kumimoji="1" lang="en-US" altLang="ja-JP" b="0" dirty="0"/>
              <a:t>300m)</a:t>
            </a:r>
            <a:r>
              <a:rPr kumimoji="1" lang="ja-JP" altLang="en-US" b="0" dirty="0"/>
              <a:t>　</a:t>
            </a:r>
            <a:r>
              <a:rPr kumimoji="1" lang="en-US" altLang="ja-JP" b="0" dirty="0"/>
              <a:t>https://spaceinfo.jaxa.jp/hayabusa/photo/itokawa04.html</a:t>
            </a:r>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8</a:t>
            </a:fld>
            <a:endParaRPr kumimoji="1" lang="ja-JP" altLang="en-US"/>
          </a:p>
        </p:txBody>
      </p:sp>
    </p:spTree>
    <p:extLst>
      <p:ext uri="{BB962C8B-B14F-4D97-AF65-F5344CB8AC3E}">
        <p14:creationId xmlns:p14="http://schemas.microsoft.com/office/powerpoint/2010/main" val="38374646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この謎を解き明かすかもしれない「リュウグウ」は地球からだと、どんなに優れた望遠鏡でもこのような点にしか見えません。</a:t>
            </a:r>
            <a:endParaRPr kumimoji="1" lang="en-US" altLang="ja-JP" dirty="0"/>
          </a:p>
          <a:p>
            <a:r>
              <a:rPr kumimoji="1" lang="ja-JP" altLang="en-US" dirty="0"/>
              <a:t>これでは「リュウグウ」を詳しく調べることはできません。</a:t>
            </a:r>
            <a:endParaRPr kumimoji="1" lang="en-US" altLang="ja-JP" dirty="0"/>
          </a:p>
          <a:p>
            <a:endParaRPr kumimoji="1" lang="en-US" altLang="ja-JP" dirty="0"/>
          </a:p>
          <a:p>
            <a:r>
              <a:rPr kumimoji="1" lang="en-US" altLang="ja-JP" dirty="0"/>
              <a:t>https://www.hayabusa2.jaxa.jp/galleries/ryugu/</a:t>
            </a:r>
            <a:endParaRPr kumimoji="1" lang="ja-JP" altLang="en-US" dirty="0"/>
          </a:p>
        </p:txBody>
      </p:sp>
      <p:sp>
        <p:nvSpPr>
          <p:cNvPr id="4" name="スライド番号プレースホルダー 3"/>
          <p:cNvSpPr>
            <a:spLocks noGrp="1"/>
          </p:cNvSpPr>
          <p:nvPr>
            <p:ph type="sldNum" sz="quarter" idx="5"/>
          </p:nvPr>
        </p:nvSpPr>
        <p:spPr/>
        <p:txBody>
          <a:bodyPr/>
          <a:lstStyle/>
          <a:p>
            <a:fld id="{2C856EAD-3205-482B-BD87-6B32499D0DBE}" type="slidenum">
              <a:rPr kumimoji="1" lang="ja-JP" altLang="en-US" smtClean="0"/>
              <a:t>9</a:t>
            </a:fld>
            <a:endParaRPr kumimoji="1" lang="ja-JP" altLang="en-US"/>
          </a:p>
        </p:txBody>
      </p:sp>
    </p:spTree>
    <p:extLst>
      <p:ext uri="{BB962C8B-B14F-4D97-AF65-F5344CB8AC3E}">
        <p14:creationId xmlns:p14="http://schemas.microsoft.com/office/powerpoint/2010/main" val="32579924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66189" y="313780"/>
            <a:ext cx="19571741" cy="10681002"/>
          </a:xfrm>
          <a:prstGeom prst="rect">
            <a:avLst/>
          </a:prstGeom>
        </p:spPr>
      </p:pic>
      <p:sp>
        <p:nvSpPr>
          <p:cNvPr id="2" name="Holder 2"/>
          <p:cNvSpPr>
            <a:spLocks noGrp="1"/>
          </p:cNvSpPr>
          <p:nvPr>
            <p:ph type="ctrTitle"/>
          </p:nvPr>
        </p:nvSpPr>
        <p:spPr>
          <a:xfrm>
            <a:off x="6712584" y="814902"/>
            <a:ext cx="6678931" cy="845185"/>
          </a:xfrm>
          <a:prstGeom prst="rect">
            <a:avLst/>
          </a:prstGeom>
        </p:spPr>
        <p:txBody>
          <a:bodyPr wrap="square" lIns="0" tIns="0" rIns="0" bIns="0">
            <a:spAutoFit/>
          </a:bodyPr>
          <a:lstStyle>
            <a:lvl1pPr>
              <a:defRPr sz="5350" b="1" i="0">
                <a:solidFill>
                  <a:schemeClr val="bg1"/>
                </a:solidFill>
                <a:latin typeface="Gen Shin Gothic P Bold"/>
                <a:cs typeface="Gen Shin Gothic P Bold"/>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350" b="1" i="0">
                <a:solidFill>
                  <a:schemeClr val="bg1"/>
                </a:solidFill>
                <a:latin typeface="Gen Shin Gothic P Bold"/>
                <a:cs typeface="Gen Shin Gothic P Bold"/>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5350" b="1" i="0">
                <a:solidFill>
                  <a:schemeClr val="bg1"/>
                </a:solidFill>
                <a:latin typeface="Gen Shin Gothic P Bold"/>
                <a:cs typeface="Gen Shin Gothic P Bol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endParaRPr/>
          </a:p>
        </p:txBody>
      </p:sp>
      <p:sp>
        <p:nvSpPr>
          <p:cNvPr id="17" name="bg object 17"/>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5350" b="1" i="0">
                <a:solidFill>
                  <a:schemeClr val="bg1"/>
                </a:solidFill>
                <a:latin typeface="Gen Shin Gothic P Bold"/>
                <a:cs typeface="Gen Shin Gothic P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2/20/2024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6597984" y="814902"/>
            <a:ext cx="6908131" cy="845185"/>
          </a:xfrm>
          <a:prstGeom prst="rect">
            <a:avLst/>
          </a:prstGeom>
        </p:spPr>
        <p:txBody>
          <a:bodyPr wrap="square" lIns="0" tIns="0" rIns="0" bIns="0">
            <a:spAutoFit/>
          </a:bodyPr>
          <a:lstStyle>
            <a:lvl1pPr>
              <a:defRPr sz="5350" b="1" i="0">
                <a:solidFill>
                  <a:schemeClr val="bg1"/>
                </a:solidFill>
                <a:latin typeface="Gen Shin Gothic P Bold"/>
                <a:cs typeface="Gen Shin Gothic P Bold"/>
              </a:defRPr>
            </a:lvl1pPr>
          </a:lstStyle>
          <a:p>
            <a:endParaRPr/>
          </a:p>
        </p:txBody>
      </p:sp>
      <p:sp>
        <p:nvSpPr>
          <p:cNvPr id="3" name="Holder 3"/>
          <p:cNvSpPr>
            <a:spLocks noGrp="1"/>
          </p:cNvSpPr>
          <p:nvPr>
            <p:ph type="body" idx="1"/>
          </p:nvPr>
        </p:nvSpPr>
        <p:spPr>
          <a:xfrm>
            <a:off x="4654502" y="4367886"/>
            <a:ext cx="10186669" cy="250825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2/20/2024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4.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56.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58.png"/><Relationship Id="rId10" Type="http://schemas.openxmlformats.org/officeDocument/2006/relationships/image" Target="../media/image14.png"/><Relationship Id="rId4" Type="http://schemas.openxmlformats.org/officeDocument/2006/relationships/image" Target="../media/image57.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11.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notesSlide" Target="../notesSlides/notesSlide13.xml"/><Relationship Id="rId16"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5" Type="http://schemas.openxmlformats.org/officeDocument/2006/relationships/image" Target="../media/image13.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 Id="rId1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8.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70.png"/><Relationship Id="rId10" Type="http://schemas.openxmlformats.org/officeDocument/2006/relationships/image" Target="../media/image14.png"/><Relationship Id="rId4" Type="http://schemas.openxmlformats.org/officeDocument/2006/relationships/image" Target="../media/image69.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2.png"/><Relationship Id="rId7"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3.png"/><Relationship Id="rId7"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6.png"/><Relationship Id="rId7"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77.png"/><Relationship Id="rId4" Type="http://schemas.openxmlformats.org/officeDocument/2006/relationships/image" Target="../media/image10.png"/><Relationship Id="rId9"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2.png"/><Relationship Id="rId10" Type="http://schemas.openxmlformats.org/officeDocument/2006/relationships/image" Target="../media/image79.png"/><Relationship Id="rId4" Type="http://schemas.openxmlformats.org/officeDocument/2006/relationships/image" Target="../media/image11.png"/><Relationship Id="rId9" Type="http://schemas.openxmlformats.org/officeDocument/2006/relationships/image" Target="../media/image78.jpeg"/></Relationships>
</file>

<file path=ppt/slides/_rels/slide2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0.png"/><Relationship Id="rId7"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81.png"/><Relationship Id="rId9"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2.png"/><Relationship Id="rId7"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83.png"/><Relationship Id="rId9"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6.png"/><Relationship Id="rId7"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87.png"/><Relationship Id="rId9"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8.png"/><Relationship Id="rId7"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89.png"/><Relationship Id="rId9"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1.png"/><Relationship Id="rId7"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6.png"/><Relationship Id="rId7"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3.xml.rels><?xml version="1.0" encoding="UTF-8" standalone="yes"?>
<Relationships xmlns="http://schemas.openxmlformats.org/package/2006/relationships"><Relationship Id="rId13" Type="http://schemas.openxmlformats.org/officeDocument/2006/relationships/image" Target="../media/image26.pn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png"/><Relationship Id="rId21" Type="http://schemas.openxmlformats.org/officeDocument/2006/relationships/image" Target="../media/image34.png"/><Relationship Id="rId34" Type="http://schemas.openxmlformats.org/officeDocument/2006/relationships/image" Target="../media/image15.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30.png"/><Relationship Id="rId25" Type="http://schemas.openxmlformats.org/officeDocument/2006/relationships/image" Target="../media/image38.png"/><Relationship Id="rId33" Type="http://schemas.openxmlformats.org/officeDocument/2006/relationships/image" Target="../media/image14.png"/><Relationship Id="rId2" Type="http://schemas.openxmlformats.org/officeDocument/2006/relationships/notesSlide" Target="../notesSlides/notesSlide3.xml"/><Relationship Id="rId16" Type="http://schemas.openxmlformats.org/officeDocument/2006/relationships/image" Target="../media/image29.png"/><Relationship Id="rId20" Type="http://schemas.openxmlformats.org/officeDocument/2006/relationships/image" Target="../media/image33.png"/><Relationship Id="rId29"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24" Type="http://schemas.openxmlformats.org/officeDocument/2006/relationships/image" Target="../media/image37.png"/><Relationship Id="rId32" Type="http://schemas.openxmlformats.org/officeDocument/2006/relationships/image" Target="../media/image13.png"/><Relationship Id="rId5" Type="http://schemas.openxmlformats.org/officeDocument/2006/relationships/image" Target="../media/image18.png"/><Relationship Id="rId15" Type="http://schemas.openxmlformats.org/officeDocument/2006/relationships/image" Target="../media/image28.png"/><Relationship Id="rId23" Type="http://schemas.openxmlformats.org/officeDocument/2006/relationships/image" Target="../media/image36.png"/><Relationship Id="rId28" Type="http://schemas.openxmlformats.org/officeDocument/2006/relationships/image" Target="../media/image41.png"/><Relationship Id="rId10" Type="http://schemas.openxmlformats.org/officeDocument/2006/relationships/image" Target="../media/image23.png"/><Relationship Id="rId19" Type="http://schemas.openxmlformats.org/officeDocument/2006/relationships/image" Target="../media/image32.png"/><Relationship Id="rId31" Type="http://schemas.openxmlformats.org/officeDocument/2006/relationships/image" Target="../media/image12.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png"/><Relationship Id="rId30" Type="http://schemas.openxmlformats.org/officeDocument/2006/relationships/image" Target="../media/image11.png"/><Relationship Id="rId8"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3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32.xml"/><Relationship Id="rId1" Type="http://schemas.openxmlformats.org/officeDocument/2006/relationships/slideLayout" Target="../slideLayouts/slideLayout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5.png"/><Relationship Id="rId7" Type="http://schemas.openxmlformats.org/officeDocument/2006/relationships/image" Target="../media/image102.png"/><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8.png"/><Relationship Id="rId4" Type="http://schemas.openxmlformats.org/officeDocument/2006/relationships/image" Target="../media/image106.png"/><Relationship Id="rId9" Type="http://schemas.openxmlformats.org/officeDocument/2006/relationships/image" Target="../media/image107.png"/></Relationships>
</file>

<file path=ppt/slides/_rels/slide34.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42.png"/><Relationship Id="rId7"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97.png"/><Relationship Id="rId5" Type="http://schemas.openxmlformats.org/officeDocument/2006/relationships/image" Target="../media/image101.png"/><Relationship Id="rId10" Type="http://schemas.openxmlformats.org/officeDocument/2006/relationships/image" Target="../media/image96.png"/><Relationship Id="rId4" Type="http://schemas.openxmlformats.org/officeDocument/2006/relationships/image" Target="../media/image100.png"/><Relationship Id="rId9" Type="http://schemas.openxmlformats.org/officeDocument/2006/relationships/image" Target="../media/image108.png"/></Relationships>
</file>

<file path=ppt/slides/_rels/slide3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2.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5.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46.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7.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8.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14.png"/><Relationship Id="rId5" Type="http://schemas.openxmlformats.org/officeDocument/2006/relationships/image" Target="../media/image50.png"/><Relationship Id="rId10" Type="http://schemas.openxmlformats.org/officeDocument/2006/relationships/image" Target="../media/image13.png"/><Relationship Id="rId4" Type="http://schemas.openxmlformats.org/officeDocument/2006/relationships/image" Target="../media/image49.png"/><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2.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53.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pic>
          <p:nvPicPr>
            <p:cNvPr id="3" name="object 3"/>
            <p:cNvPicPr/>
            <p:nvPr/>
          </p:nvPicPr>
          <p:blipFill>
            <a:blip r:embed="rId3" cstate="print"/>
            <a:stretch>
              <a:fillRect/>
            </a:stretch>
          </p:blipFill>
          <p:spPr>
            <a:xfrm>
              <a:off x="266189" y="313780"/>
              <a:ext cx="19571741" cy="10681002"/>
            </a:xfrm>
            <a:prstGeom prst="rect">
              <a:avLst/>
            </a:prstGeom>
          </p:spPr>
        </p:pic>
        <p:pic>
          <p:nvPicPr>
            <p:cNvPr id="4" name="object 4"/>
            <p:cNvPicPr/>
            <p:nvPr/>
          </p:nvPicPr>
          <p:blipFill>
            <a:blip r:embed="rId4" cstate="print"/>
            <a:stretch>
              <a:fillRect/>
            </a:stretch>
          </p:blipFill>
          <p:spPr>
            <a:xfrm>
              <a:off x="15436420" y="3684672"/>
              <a:ext cx="104855" cy="182790"/>
            </a:xfrm>
            <a:prstGeom prst="rect">
              <a:avLst/>
            </a:prstGeom>
          </p:spPr>
        </p:pic>
        <p:pic>
          <p:nvPicPr>
            <p:cNvPr id="5" name="object 5"/>
            <p:cNvPicPr/>
            <p:nvPr/>
          </p:nvPicPr>
          <p:blipFill>
            <a:blip r:embed="rId5" cstate="print"/>
            <a:stretch>
              <a:fillRect/>
            </a:stretch>
          </p:blipFill>
          <p:spPr>
            <a:xfrm>
              <a:off x="15151371" y="3298328"/>
              <a:ext cx="869083" cy="952850"/>
            </a:xfrm>
            <a:prstGeom prst="rect">
              <a:avLst/>
            </a:prstGeom>
          </p:spPr>
        </p:pic>
        <p:pic>
          <p:nvPicPr>
            <p:cNvPr id="6" name="object 6"/>
            <p:cNvPicPr/>
            <p:nvPr/>
          </p:nvPicPr>
          <p:blipFill>
            <a:blip r:embed="rId6" cstate="print"/>
            <a:stretch>
              <a:fillRect/>
            </a:stretch>
          </p:blipFill>
          <p:spPr>
            <a:xfrm>
              <a:off x="15879767" y="4060808"/>
              <a:ext cx="120404" cy="120395"/>
            </a:xfrm>
            <a:prstGeom prst="rect">
              <a:avLst/>
            </a:prstGeom>
          </p:spPr>
        </p:pic>
        <p:pic>
          <p:nvPicPr>
            <p:cNvPr id="7" name="object 7"/>
            <p:cNvPicPr/>
            <p:nvPr/>
          </p:nvPicPr>
          <p:blipFill>
            <a:blip r:embed="rId7" cstate="print"/>
            <a:stretch>
              <a:fillRect/>
            </a:stretch>
          </p:blipFill>
          <p:spPr>
            <a:xfrm>
              <a:off x="15559735" y="3675280"/>
              <a:ext cx="837670" cy="890025"/>
            </a:xfrm>
            <a:prstGeom prst="rect">
              <a:avLst/>
            </a:prstGeom>
          </p:spPr>
        </p:pic>
        <p:pic>
          <p:nvPicPr>
            <p:cNvPr id="8" name="object 8"/>
            <p:cNvPicPr/>
            <p:nvPr/>
          </p:nvPicPr>
          <p:blipFill>
            <a:blip r:embed="rId8" cstate="print"/>
            <a:stretch>
              <a:fillRect/>
            </a:stretch>
          </p:blipFill>
          <p:spPr>
            <a:xfrm>
              <a:off x="15386065" y="4185432"/>
              <a:ext cx="94848" cy="94855"/>
            </a:xfrm>
            <a:prstGeom prst="rect">
              <a:avLst/>
            </a:prstGeom>
          </p:spPr>
        </p:pic>
        <p:pic>
          <p:nvPicPr>
            <p:cNvPr id="9" name="object 9"/>
            <p:cNvPicPr/>
            <p:nvPr/>
          </p:nvPicPr>
          <p:blipFill>
            <a:blip r:embed="rId9" cstate="print"/>
            <a:stretch>
              <a:fillRect/>
            </a:stretch>
          </p:blipFill>
          <p:spPr>
            <a:xfrm>
              <a:off x="15057133" y="3800931"/>
              <a:ext cx="816728" cy="858612"/>
            </a:xfrm>
            <a:prstGeom prst="rect">
              <a:avLst/>
            </a:prstGeom>
          </p:spPr>
        </p:pic>
      </p:grpSp>
      <p:sp>
        <p:nvSpPr>
          <p:cNvPr id="10" name="object 10"/>
          <p:cNvSpPr txBox="1"/>
          <p:nvPr/>
        </p:nvSpPr>
        <p:spPr>
          <a:xfrm>
            <a:off x="4699314" y="5170409"/>
            <a:ext cx="13734735" cy="1653017"/>
          </a:xfrm>
          <a:prstGeom prst="rect">
            <a:avLst/>
          </a:prstGeom>
        </p:spPr>
        <p:txBody>
          <a:bodyPr vert="horz" wrap="square" lIns="0" tIns="15240" rIns="0" bIns="0" rtlCol="0">
            <a:spAutoFit/>
          </a:bodyPr>
          <a:lstStyle/>
          <a:p>
            <a:pPr marL="347980">
              <a:lnSpc>
                <a:spcPts val="3200"/>
              </a:lnSpc>
              <a:spcBef>
                <a:spcPts val="120"/>
              </a:spcBef>
              <a:tabLst>
                <a:tab pos="8641080" algn="l"/>
              </a:tabLst>
            </a:pPr>
            <a:r>
              <a:rPr lang="ja-JP" altLang="en-US" sz="2900" b="1" spc="-50" dirty="0">
                <a:solidFill>
                  <a:srgbClr val="FFFFFF"/>
                </a:solidFill>
                <a:latin typeface="メイリオ" panose="020B0604030504040204" pitchFamily="50" charset="-128"/>
                <a:ea typeface="メイリオ" panose="020B0604030504040204" pitchFamily="50" charset="-128"/>
                <a:cs typeface="Gen Shin Gothic P Bold"/>
              </a:rPr>
              <a:t>わ</a:t>
            </a:r>
            <a:r>
              <a:rPr lang="ja-JP" altLang="en-US" sz="2900" b="1" dirty="0">
                <a:solidFill>
                  <a:srgbClr val="FFFFFF"/>
                </a:solidFill>
                <a:latin typeface="メイリオ" panose="020B0604030504040204" pitchFamily="50" charset="-128"/>
                <a:ea typeface="メイリオ" panose="020B0604030504040204" pitchFamily="50" charset="-128"/>
                <a:cs typeface="Gen Shin Gothic P Bold"/>
              </a:rPr>
              <a:t>	　ち</a:t>
            </a:r>
            <a:r>
              <a:rPr lang="ja-JP" altLang="en-US" sz="2900" b="1" spc="125"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900" b="1" dirty="0">
                <a:solidFill>
                  <a:srgbClr val="FFFFFF"/>
                </a:solidFill>
                <a:latin typeface="メイリオ" panose="020B0604030504040204" pitchFamily="50" charset="-128"/>
                <a:ea typeface="メイリオ" panose="020B0604030504040204" pitchFamily="50" charset="-128"/>
                <a:cs typeface="Gen Shin Gothic P Bold"/>
              </a:rPr>
              <a:t>ょ</a:t>
            </a:r>
            <a:r>
              <a:rPr lang="ja-JP" altLang="en-US" sz="2900" b="1" spc="125"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900" b="1" dirty="0">
                <a:solidFill>
                  <a:srgbClr val="FFFFFF"/>
                </a:solidFill>
                <a:latin typeface="メイリオ" panose="020B0604030504040204" pitchFamily="50" charset="-128"/>
                <a:ea typeface="メイリオ" panose="020B0604030504040204" pitchFamily="50" charset="-128"/>
                <a:cs typeface="Gen Shin Gothic P Bold"/>
              </a:rPr>
              <a:t>う</a:t>
            </a:r>
            <a:r>
              <a:rPr lang="ja-JP" altLang="en-US" sz="2900" b="1" spc="125"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900" b="1" dirty="0">
                <a:solidFill>
                  <a:srgbClr val="FFFFFF"/>
                </a:solidFill>
                <a:latin typeface="メイリオ" panose="020B0604030504040204" pitchFamily="50" charset="-128"/>
                <a:ea typeface="メイリオ" panose="020B0604030504040204" pitchFamily="50" charset="-128"/>
                <a:cs typeface="Gen Shin Gothic P Bold"/>
              </a:rPr>
              <a:t>せ</a:t>
            </a:r>
            <a:r>
              <a:rPr lang="ja-JP" altLang="en-US" sz="2900" b="1" spc="125"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900" b="1" spc="-50" dirty="0">
                <a:solidFill>
                  <a:srgbClr val="FFFFFF"/>
                </a:solidFill>
                <a:latin typeface="メイリオ" panose="020B0604030504040204" pitchFamily="50" charset="-128"/>
                <a:ea typeface="メイリオ" panose="020B0604030504040204" pitchFamily="50" charset="-128"/>
                <a:cs typeface="Gen Shin Gothic P Bold"/>
              </a:rPr>
              <a:t>ん</a:t>
            </a:r>
            <a:endParaRPr lang="ja-JP" altLang="en-US" sz="2900" dirty="0">
              <a:latin typeface="メイリオ" panose="020B0604030504040204" pitchFamily="50" charset="-128"/>
              <a:ea typeface="メイリオ" panose="020B0604030504040204" pitchFamily="50" charset="-128"/>
              <a:cs typeface="Gen Shin Gothic P Regular"/>
            </a:endParaRPr>
          </a:p>
          <a:p>
            <a:pPr marL="12700">
              <a:lnSpc>
                <a:spcPts val="9500"/>
              </a:lnSpc>
            </a:pPr>
            <a:r>
              <a:rPr lang="ja-JP" altLang="en-US" sz="8150" b="1" spc="-65" dirty="0">
                <a:solidFill>
                  <a:srgbClr val="FFFFFF"/>
                </a:solidFill>
                <a:latin typeface="メイリオ" panose="020B0604030504040204" pitchFamily="50" charset="-128"/>
                <a:ea typeface="メイリオ" panose="020B0604030504040204" pitchFamily="50" charset="-128"/>
                <a:cs typeface="Gen Shin Gothic P Bold"/>
              </a:rPr>
              <a:t>分からないことへの挑戦</a:t>
            </a:r>
            <a:endParaRPr lang="ja-JP" altLang="en-US" sz="8150" dirty="0">
              <a:latin typeface="メイリオ" panose="020B0604030504040204" pitchFamily="50" charset="-128"/>
              <a:ea typeface="メイリオ" panose="020B0604030504040204" pitchFamily="50" charset="-128"/>
              <a:cs typeface="Gen Shin Gothic P Regular"/>
            </a:endParaRPr>
          </a:p>
        </p:txBody>
      </p:sp>
      <p:sp>
        <p:nvSpPr>
          <p:cNvPr id="11" name="object 11"/>
          <p:cNvSpPr txBox="1">
            <a:spLocks noGrp="1"/>
          </p:cNvSpPr>
          <p:nvPr>
            <p:ph type="title"/>
          </p:nvPr>
        </p:nvSpPr>
        <p:spPr>
          <a:xfrm>
            <a:off x="4789694" y="3865035"/>
            <a:ext cx="7776955" cy="1270861"/>
          </a:xfrm>
          <a:prstGeom prst="rect">
            <a:avLst/>
          </a:prstGeom>
        </p:spPr>
        <p:txBody>
          <a:bodyPr vert="horz" wrap="square" lIns="0" tIns="16510" rIns="0" bIns="0" rtlCol="0">
            <a:spAutoFit/>
          </a:bodyPr>
          <a:lstStyle/>
          <a:p>
            <a:pPr marL="12700">
              <a:lnSpc>
                <a:spcPct val="100000"/>
              </a:lnSpc>
              <a:spcBef>
                <a:spcPts val="130"/>
              </a:spcBef>
            </a:pPr>
            <a:r>
              <a:rPr lang="ja-JP" altLang="en-US" sz="8150" spc="229" dirty="0">
                <a:latin typeface="メイリオ" panose="020B0604030504040204" pitchFamily="50" charset="-128"/>
                <a:ea typeface="メイリオ" panose="020B0604030504040204" pitchFamily="50" charset="-128"/>
              </a:rPr>
              <a:t>はやぶさ２</a:t>
            </a:r>
            <a:endParaRPr lang="ja-JP" altLang="en-US" sz="8150" dirty="0">
              <a:latin typeface="メイリオ" panose="020B0604030504040204" pitchFamily="50" charset="-128"/>
              <a:ea typeface="メイリオ" panose="020B0604030504040204" pitchFamily="50"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5" name="object 5"/>
          <p:cNvSpPr/>
          <p:nvPr/>
        </p:nvSpPr>
        <p:spPr>
          <a:xfrm>
            <a:off x="10911421" y="9214379"/>
            <a:ext cx="8208645" cy="1393190"/>
          </a:xfrm>
          <a:custGeom>
            <a:avLst/>
            <a:gdLst/>
            <a:ahLst/>
            <a:cxnLst/>
            <a:rect l="l" t="t" r="r" b="b"/>
            <a:pathLst>
              <a:path w="8208644" h="1393190">
                <a:moveTo>
                  <a:pt x="8101522" y="0"/>
                </a:moveTo>
                <a:lnTo>
                  <a:pt x="106886" y="0"/>
                </a:lnTo>
                <a:lnTo>
                  <a:pt x="65386" y="8434"/>
                </a:lnTo>
                <a:lnTo>
                  <a:pt x="31399" y="31400"/>
                </a:lnTo>
                <a:lnTo>
                  <a:pt x="8434" y="65390"/>
                </a:lnTo>
                <a:lnTo>
                  <a:pt x="0" y="106897"/>
                </a:lnTo>
                <a:lnTo>
                  <a:pt x="0" y="1285730"/>
                </a:lnTo>
                <a:lnTo>
                  <a:pt x="8434" y="1327236"/>
                </a:lnTo>
                <a:lnTo>
                  <a:pt x="31399" y="1361226"/>
                </a:lnTo>
                <a:lnTo>
                  <a:pt x="65386" y="1384192"/>
                </a:lnTo>
                <a:lnTo>
                  <a:pt x="106886" y="1392627"/>
                </a:lnTo>
                <a:lnTo>
                  <a:pt x="8101522" y="1392627"/>
                </a:lnTo>
                <a:lnTo>
                  <a:pt x="8143027" y="1384192"/>
                </a:lnTo>
                <a:lnTo>
                  <a:pt x="8177014" y="1361226"/>
                </a:lnTo>
                <a:lnTo>
                  <a:pt x="8199976" y="1327236"/>
                </a:lnTo>
                <a:lnTo>
                  <a:pt x="8208409" y="1285730"/>
                </a:lnTo>
                <a:lnTo>
                  <a:pt x="8208409" y="106897"/>
                </a:lnTo>
                <a:lnTo>
                  <a:pt x="8199976" y="65390"/>
                </a:lnTo>
                <a:lnTo>
                  <a:pt x="8177014" y="31400"/>
                </a:lnTo>
                <a:lnTo>
                  <a:pt x="8143027" y="8434"/>
                </a:lnTo>
                <a:lnTo>
                  <a:pt x="8101522" y="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6" name="object 6"/>
          <p:cNvSpPr txBox="1"/>
          <p:nvPr/>
        </p:nvSpPr>
        <p:spPr>
          <a:xfrm>
            <a:off x="11271250" y="9327551"/>
            <a:ext cx="7944137" cy="1099019"/>
          </a:xfrm>
          <a:prstGeom prst="rect">
            <a:avLst/>
          </a:prstGeom>
        </p:spPr>
        <p:txBody>
          <a:bodyPr vert="horz" wrap="square" lIns="0" tIns="17145" rIns="0" bIns="0" rtlCol="0">
            <a:spAutoFit/>
          </a:bodyPr>
          <a:lstStyle/>
          <a:p>
            <a:pPr marL="160020">
              <a:lnSpc>
                <a:spcPts val="2625"/>
              </a:lnSpc>
              <a:spcBef>
                <a:spcPts val="135"/>
              </a:spcBef>
              <a:tabLst>
                <a:tab pos="5469255" algn="l"/>
              </a:tabLst>
            </a:pPr>
            <a:r>
              <a:rPr sz="2300" b="1" spc="-50" dirty="0">
                <a:solidFill>
                  <a:srgbClr val="6C5757"/>
                </a:solidFill>
                <a:latin typeface="メイリオ" panose="020B0604030504040204" pitchFamily="50" charset="-128"/>
                <a:ea typeface="メイリオ" panose="020B0604030504040204" pitchFamily="50" charset="-128"/>
                <a:cs typeface="Gen Shin Gothic P Bold"/>
              </a:rPr>
              <a:t>わ</a:t>
            </a:r>
            <a:r>
              <a:rPr lang="ja-JP" altLang="en-US" sz="2300" b="1" spc="-50" dirty="0">
                <a:solidFill>
                  <a:srgbClr val="6C5757"/>
                </a:solidFill>
                <a:latin typeface="メイリオ" panose="020B0604030504040204" pitchFamily="50" charset="-128"/>
                <a:ea typeface="メイリオ" panose="020B0604030504040204" pitchFamily="50" charset="-128"/>
                <a:cs typeface="Gen Shin Gothic P Bold"/>
              </a:rPr>
              <a:t>　　　　　　　　　　　　　　　　  　　</a:t>
            </a:r>
            <a:r>
              <a:rPr lang="ja-JP" altLang="en-US" sz="2300" b="1" spc="300" dirty="0">
                <a:solidFill>
                  <a:srgbClr val="6C5757"/>
                </a:solidFill>
                <a:latin typeface="メイリオ" panose="020B0604030504040204" pitchFamily="50" charset="-128"/>
                <a:ea typeface="メイリオ" panose="020B0604030504040204" pitchFamily="50" charset="-128"/>
                <a:cs typeface="Gen Shin Gothic P Bold"/>
              </a:rPr>
              <a:t>ち</a:t>
            </a:r>
            <a:r>
              <a:rPr sz="2300" b="1" spc="305" dirty="0" err="1">
                <a:solidFill>
                  <a:srgbClr val="6C5757"/>
                </a:solidFill>
                <a:latin typeface="メイリオ" panose="020B0604030504040204" pitchFamily="50" charset="-128"/>
                <a:ea typeface="メイリオ" panose="020B0604030504040204" pitchFamily="50" charset="-128"/>
                <a:cs typeface="Gen Shin Gothic P Bold"/>
              </a:rPr>
              <a:t>ょう</a:t>
            </a:r>
            <a:r>
              <a:rPr sz="2300" b="1" spc="310" dirty="0" err="1">
                <a:solidFill>
                  <a:srgbClr val="6C5757"/>
                </a:solidFill>
                <a:latin typeface="メイリオ" panose="020B0604030504040204" pitchFamily="50" charset="-128"/>
                <a:ea typeface="メイリオ" panose="020B0604030504040204" pitchFamily="50" charset="-128"/>
                <a:cs typeface="Gen Shin Gothic P Bold"/>
              </a:rPr>
              <a:t>せ</a:t>
            </a:r>
            <a:r>
              <a:rPr sz="2300" b="1" spc="-50" dirty="0" err="1">
                <a:solidFill>
                  <a:srgbClr val="6C5757"/>
                </a:solidFill>
                <a:latin typeface="メイリオ" panose="020B0604030504040204" pitchFamily="50" charset="-128"/>
                <a:ea typeface="メイリオ" panose="020B0604030504040204" pitchFamily="50" charset="-128"/>
                <a:cs typeface="Gen Shin Gothic P Bold"/>
              </a:rPr>
              <a:t>ん</a:t>
            </a:r>
            <a:endParaRPr sz="2300" dirty="0">
              <a:latin typeface="メイリオ" panose="020B0604030504040204" pitchFamily="50" charset="-128"/>
              <a:ea typeface="メイリオ" panose="020B0604030504040204" pitchFamily="50" charset="-128"/>
              <a:cs typeface="Gen Shin Gothic P Regular"/>
            </a:endParaRPr>
          </a:p>
          <a:p>
            <a:pPr marL="12700">
              <a:lnSpc>
                <a:spcPts val="5805"/>
              </a:lnSpc>
            </a:pPr>
            <a:r>
              <a:rPr sz="4950" b="1" spc="240" dirty="0">
                <a:solidFill>
                  <a:srgbClr val="6C5757"/>
                </a:solidFill>
                <a:latin typeface="メイリオ" panose="020B0604030504040204" pitchFamily="50" charset="-128"/>
                <a:ea typeface="メイリオ" panose="020B0604030504040204" pitchFamily="50" charset="-128"/>
                <a:cs typeface="Gen Shin Gothic P Bold"/>
              </a:rPr>
              <a:t>分からないことへの挑戦</a:t>
            </a:r>
            <a:endParaRPr sz="495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11166722" y="7777922"/>
            <a:ext cx="7419727" cy="789319"/>
          </a:xfrm>
          <a:prstGeom prst="rect">
            <a:avLst/>
          </a:prstGeom>
        </p:spPr>
        <p:txBody>
          <a:bodyPr vert="horz" wrap="square" lIns="0" tIns="11430" rIns="0" bIns="0" rtlCol="0">
            <a:spAutoFit/>
          </a:bodyPr>
          <a:lstStyle/>
          <a:p>
            <a:pPr marL="12700">
              <a:lnSpc>
                <a:spcPts val="1680"/>
              </a:lnSpc>
              <a:spcBef>
                <a:spcPts val="90"/>
              </a:spcBef>
              <a:tabLst>
                <a:tab pos="839469" algn="l"/>
                <a:tab pos="2745105" algn="l"/>
              </a:tabLst>
            </a:pPr>
            <a:r>
              <a:rPr sz="1650" b="1" spc="120" dirty="0">
                <a:solidFill>
                  <a:srgbClr val="FFFFFF"/>
                </a:solidFill>
                <a:latin typeface="HGPｺﾞｼｯｸE" panose="020B0900000000000000" pitchFamily="50" charset="-128"/>
                <a:ea typeface="HGPｺﾞｼｯｸE" panose="020B0900000000000000" pitchFamily="50" charset="-128"/>
                <a:cs typeface="Gen Shin Gothic P Bold"/>
              </a:rPr>
              <a:t>かた</a:t>
            </a:r>
            <a:r>
              <a:rPr sz="1650" b="1" spc="-50" dirty="0">
                <a:solidFill>
                  <a:srgbClr val="FFFFFF"/>
                </a:solidFill>
                <a:latin typeface="HGPｺﾞｼｯｸE" panose="020B0900000000000000" pitchFamily="50" charset="-128"/>
                <a:ea typeface="HGPｺﾞｼｯｸE" panose="020B0900000000000000" pitchFamily="50" charset="-128"/>
                <a:cs typeface="Gen Shin Gothic P Bold"/>
              </a:rPr>
              <a:t>ち</a:t>
            </a:r>
            <a:r>
              <a:rPr sz="1650" b="1" dirty="0">
                <a:solidFill>
                  <a:srgbClr val="FFFFFF"/>
                </a:solidFill>
                <a:latin typeface="HGPｺﾞｼｯｸE" panose="020B0900000000000000" pitchFamily="50" charset="-128"/>
                <a:ea typeface="HGPｺﾞｼｯｸE" panose="020B0900000000000000" pitchFamily="50" charset="-128"/>
                <a:cs typeface="Gen Shin Gothic P Bold"/>
              </a:rPr>
              <a:t>	</a:t>
            </a:r>
            <a:r>
              <a:rPr sz="1650" b="1" spc="375" dirty="0" err="1">
                <a:solidFill>
                  <a:srgbClr val="FFFFFF"/>
                </a:solidFill>
                <a:latin typeface="HGPｺﾞｼｯｸE" panose="020B0900000000000000" pitchFamily="50" charset="-128"/>
                <a:ea typeface="HGPｺﾞｼｯｸE" panose="020B0900000000000000" pitchFamily="50" charset="-128"/>
                <a:cs typeface="Gen Shin Gothic P Bold"/>
              </a:rPr>
              <a:t>か</a:t>
            </a:r>
            <a:r>
              <a:rPr sz="1650" b="1" spc="-50" dirty="0" err="1">
                <a:solidFill>
                  <a:srgbClr val="FFFFFF"/>
                </a:solidFill>
                <a:latin typeface="HGPｺﾞｼｯｸE" panose="020B0900000000000000" pitchFamily="50" charset="-128"/>
                <a:ea typeface="HGPｺﾞｼｯｸE" panose="020B0900000000000000" pitchFamily="50" charset="-128"/>
                <a:cs typeface="Gen Shin Gothic P Bold"/>
              </a:rPr>
              <a:t>た</a:t>
            </a:r>
            <a:r>
              <a:rPr lang="ja-JP" altLang="en-US" sz="1650" b="1" dirty="0">
                <a:solidFill>
                  <a:srgbClr val="FFFFFF"/>
                </a:solidFill>
                <a:latin typeface="HGPｺﾞｼｯｸE" panose="020B0900000000000000" pitchFamily="50" charset="-128"/>
                <a:ea typeface="HGPｺﾞｼｯｸE" panose="020B0900000000000000" pitchFamily="50" charset="-128"/>
                <a:cs typeface="Gen Shin Gothic P Bold"/>
              </a:rPr>
              <a:t>　　　　　　　　　　</a:t>
            </a:r>
            <a:r>
              <a:rPr sz="1650" b="1" spc="-50" dirty="0">
                <a:solidFill>
                  <a:srgbClr val="FFFFFF"/>
                </a:solidFill>
                <a:latin typeface="HGPｺﾞｼｯｸE" panose="020B0900000000000000" pitchFamily="50" charset="-128"/>
                <a:ea typeface="HGPｺﾞｼｯｸE" panose="020B0900000000000000" pitchFamily="50" charset="-128"/>
                <a:cs typeface="Gen Shin Gothic P Bold"/>
              </a:rPr>
              <a:t>わ</a:t>
            </a:r>
            <a:endParaRPr sz="1650" dirty="0">
              <a:latin typeface="HGPｺﾞｼｯｸE" panose="020B0900000000000000" pitchFamily="50" charset="-128"/>
              <a:ea typeface="HGPｺﾞｼｯｸE" panose="020B0900000000000000" pitchFamily="50" charset="-128"/>
              <a:cs typeface="Gen Shin Gothic P Regular"/>
            </a:endParaRPr>
          </a:p>
          <a:p>
            <a:pPr marL="107314">
              <a:lnSpc>
                <a:spcPts val="4260"/>
              </a:lnSpc>
            </a:pPr>
            <a:r>
              <a:rPr sz="3800" b="1" spc="-50" dirty="0">
                <a:solidFill>
                  <a:srgbClr val="FFFFFF"/>
                </a:solidFill>
                <a:latin typeface="HGPｺﾞｼｯｸE" panose="020B0900000000000000" pitchFamily="50" charset="-128"/>
                <a:ea typeface="HGPｺﾞｼｯｸE" panose="020B0900000000000000" pitchFamily="50" charset="-128"/>
                <a:cs typeface="Gen Shin Gothic P Bold"/>
              </a:rPr>
              <a:t>形・硬さなど分からないが・・・</a:t>
            </a:r>
            <a:endParaRPr sz="3800" dirty="0">
              <a:latin typeface="HGPｺﾞｼｯｸE" panose="020B0900000000000000" pitchFamily="50" charset="-128"/>
              <a:ea typeface="HGPｺﾞｼｯｸE" panose="020B0900000000000000" pitchFamily="50" charset="-128"/>
              <a:cs typeface="Gen Shin Gothic P Regular"/>
            </a:endParaRPr>
          </a:p>
        </p:txBody>
      </p:sp>
      <p:sp>
        <p:nvSpPr>
          <p:cNvPr id="8" name="object 8"/>
          <p:cNvSpPr/>
          <p:nvPr/>
        </p:nvSpPr>
        <p:spPr>
          <a:xfrm>
            <a:off x="10909346" y="7727513"/>
            <a:ext cx="8210550" cy="942975"/>
          </a:xfrm>
          <a:custGeom>
            <a:avLst/>
            <a:gdLst/>
            <a:ahLst/>
            <a:cxnLst/>
            <a:rect l="l" t="t" r="r" b="b"/>
            <a:pathLst>
              <a:path w="8210550" h="942975">
                <a:moveTo>
                  <a:pt x="8122548" y="942379"/>
                </a:moveTo>
                <a:lnTo>
                  <a:pt x="87944" y="942379"/>
                </a:lnTo>
                <a:lnTo>
                  <a:pt x="53795" y="935441"/>
                </a:lnTo>
                <a:lnTo>
                  <a:pt x="25831" y="916548"/>
                </a:lnTo>
                <a:lnTo>
                  <a:pt x="6938" y="888584"/>
                </a:lnTo>
                <a:lnTo>
                  <a:pt x="0" y="854434"/>
                </a:lnTo>
                <a:lnTo>
                  <a:pt x="0" y="87944"/>
                </a:lnTo>
                <a:lnTo>
                  <a:pt x="6938" y="53795"/>
                </a:lnTo>
                <a:lnTo>
                  <a:pt x="25831" y="25831"/>
                </a:lnTo>
                <a:lnTo>
                  <a:pt x="53795" y="6938"/>
                </a:lnTo>
                <a:lnTo>
                  <a:pt x="87944" y="0"/>
                </a:lnTo>
                <a:lnTo>
                  <a:pt x="8122548" y="0"/>
                </a:lnTo>
                <a:lnTo>
                  <a:pt x="8156693" y="6938"/>
                </a:lnTo>
                <a:lnTo>
                  <a:pt x="8184657" y="25831"/>
                </a:lnTo>
                <a:lnTo>
                  <a:pt x="8203553" y="53795"/>
                </a:lnTo>
                <a:lnTo>
                  <a:pt x="8210493" y="87944"/>
                </a:lnTo>
                <a:lnTo>
                  <a:pt x="8210493" y="854434"/>
                </a:lnTo>
                <a:lnTo>
                  <a:pt x="8203553" y="888584"/>
                </a:lnTo>
                <a:lnTo>
                  <a:pt x="8184657" y="916548"/>
                </a:lnTo>
                <a:lnTo>
                  <a:pt x="8156693" y="935441"/>
                </a:lnTo>
                <a:lnTo>
                  <a:pt x="8122548" y="942379"/>
                </a:lnTo>
                <a:close/>
              </a:path>
            </a:pathLst>
          </a:custGeom>
          <a:ln w="41223">
            <a:solidFill>
              <a:srgbClr val="FFFFFF"/>
            </a:solidFill>
            <a:prstDash val="dash"/>
          </a:ln>
        </p:spPr>
        <p:txBody>
          <a:bodyPr wrap="square" lIns="0" tIns="0" rIns="0" bIns="0" rtlCol="0"/>
          <a:lstStyle/>
          <a:p>
            <a:endParaRPr>
              <a:latin typeface="HGPｺﾞｼｯｸE" panose="020B0900000000000000" pitchFamily="50" charset="-128"/>
              <a:ea typeface="HGPｺﾞｼｯｸE" panose="020B0900000000000000" pitchFamily="50" charset="-128"/>
            </a:endParaRPr>
          </a:p>
        </p:txBody>
      </p:sp>
      <p:sp>
        <p:nvSpPr>
          <p:cNvPr id="9" name="object 9"/>
          <p:cNvSpPr/>
          <p:nvPr/>
        </p:nvSpPr>
        <p:spPr>
          <a:xfrm>
            <a:off x="14565045" y="7025861"/>
            <a:ext cx="645795" cy="565785"/>
          </a:xfrm>
          <a:custGeom>
            <a:avLst/>
            <a:gdLst/>
            <a:ahLst/>
            <a:cxnLst/>
            <a:rect l="l" t="t" r="r" b="b"/>
            <a:pathLst>
              <a:path w="645794" h="565784">
                <a:moveTo>
                  <a:pt x="322754" y="0"/>
                </a:moveTo>
                <a:lnTo>
                  <a:pt x="0" y="265416"/>
                </a:lnTo>
                <a:lnTo>
                  <a:pt x="135660" y="265416"/>
                </a:lnTo>
                <a:lnTo>
                  <a:pt x="135660" y="565333"/>
                </a:lnTo>
                <a:lnTo>
                  <a:pt x="509858" y="565333"/>
                </a:lnTo>
                <a:lnTo>
                  <a:pt x="509858" y="265416"/>
                </a:lnTo>
                <a:lnTo>
                  <a:pt x="645519" y="265416"/>
                </a:lnTo>
                <a:lnTo>
                  <a:pt x="322754" y="0"/>
                </a:lnTo>
                <a:close/>
              </a:path>
            </a:pathLst>
          </a:custGeom>
          <a:solidFill>
            <a:srgbClr val="F1BB22"/>
          </a:solidFill>
        </p:spPr>
        <p:txBody>
          <a:bodyPr wrap="square" lIns="0" tIns="0" rIns="0" bIns="0" rtlCol="0"/>
          <a:lstStyle/>
          <a:p>
            <a:endParaRPr>
              <a:latin typeface="HGPｺﾞｼｯｸE" panose="020B0900000000000000" pitchFamily="50" charset="-128"/>
              <a:ea typeface="HGPｺﾞｼｯｸE" panose="020B0900000000000000" pitchFamily="50" charset="-128"/>
            </a:endParaRPr>
          </a:p>
        </p:txBody>
      </p:sp>
      <p:sp>
        <p:nvSpPr>
          <p:cNvPr id="10" name="object 10"/>
          <p:cNvSpPr txBox="1"/>
          <p:nvPr/>
        </p:nvSpPr>
        <p:spPr>
          <a:xfrm>
            <a:off x="11271250" y="5368290"/>
            <a:ext cx="7315200" cy="1404423"/>
          </a:xfrm>
          <a:prstGeom prst="rect">
            <a:avLst/>
          </a:prstGeom>
        </p:spPr>
        <p:txBody>
          <a:bodyPr vert="horz" wrap="square" lIns="0" tIns="12065" rIns="0" bIns="0" rtlCol="0">
            <a:spAutoFit/>
          </a:bodyPr>
          <a:lstStyle/>
          <a:p>
            <a:pPr marL="12700" marR="5080">
              <a:lnSpc>
                <a:spcPct val="127800"/>
              </a:lnSpc>
              <a:spcBef>
                <a:spcPts val="95"/>
              </a:spcBef>
            </a:pPr>
            <a:r>
              <a:rPr sz="3800" b="1" spc="-60" dirty="0">
                <a:solidFill>
                  <a:srgbClr val="FFFFFF"/>
                </a:solidFill>
                <a:latin typeface="HGPｺﾞｼｯｸE" panose="020B0900000000000000" pitchFamily="50" charset="-128"/>
                <a:ea typeface="HGPｺﾞｼｯｸE" panose="020B0900000000000000" pitchFamily="50" charset="-128"/>
                <a:cs typeface="Gen Shin Gothic P Bold"/>
              </a:rPr>
              <a:t>さらに人工クレーターをつくり、</a:t>
            </a:r>
            <a:r>
              <a:rPr sz="3800" b="1" spc="-65" dirty="0">
                <a:solidFill>
                  <a:srgbClr val="FFFFFF"/>
                </a:solidFill>
                <a:latin typeface="HGPｺﾞｼｯｸE" panose="020B0900000000000000" pitchFamily="50" charset="-128"/>
                <a:ea typeface="HGPｺﾞｼｯｸE" panose="020B0900000000000000" pitchFamily="50" charset="-128"/>
                <a:cs typeface="Gen Shin Gothic P Bold"/>
              </a:rPr>
              <a:t>そのエリアのサンプルもとる</a:t>
            </a:r>
            <a:endParaRPr sz="3800" dirty="0">
              <a:latin typeface="HGPｺﾞｼｯｸE" panose="020B0900000000000000" pitchFamily="50" charset="-128"/>
              <a:ea typeface="HGPｺﾞｼｯｸE" panose="020B0900000000000000" pitchFamily="50" charset="-128"/>
              <a:cs typeface="Gen Shin Gothic P Regular"/>
            </a:endParaRPr>
          </a:p>
        </p:txBody>
      </p:sp>
      <p:sp>
        <p:nvSpPr>
          <p:cNvPr id="11" name="object 11"/>
          <p:cNvSpPr txBox="1"/>
          <p:nvPr/>
        </p:nvSpPr>
        <p:spPr>
          <a:xfrm>
            <a:off x="12546965" y="5273675"/>
            <a:ext cx="934085" cy="265457"/>
          </a:xfrm>
          <a:prstGeom prst="rect">
            <a:avLst/>
          </a:prstGeom>
        </p:spPr>
        <p:txBody>
          <a:bodyPr vert="horz" wrap="square" lIns="0" tIns="11430" rIns="0" bIns="0" rtlCol="0">
            <a:spAutoFit/>
          </a:bodyPr>
          <a:lstStyle/>
          <a:p>
            <a:pPr marL="12700">
              <a:lnSpc>
                <a:spcPct val="100000"/>
              </a:lnSpc>
              <a:spcBef>
                <a:spcPts val="90"/>
              </a:spcBef>
            </a:pPr>
            <a:r>
              <a:rPr sz="1650" b="1" spc="135" dirty="0">
                <a:solidFill>
                  <a:srgbClr val="FFFFFF"/>
                </a:solidFill>
                <a:latin typeface="HGPｺﾞｼｯｸE" panose="020B0900000000000000" pitchFamily="50" charset="-128"/>
                <a:ea typeface="HGPｺﾞｼｯｸE" panose="020B0900000000000000" pitchFamily="50" charset="-128"/>
                <a:cs typeface="Gen Shin Gothic P Bold"/>
              </a:rPr>
              <a:t>じんこ う</a:t>
            </a:r>
            <a:r>
              <a:rPr sz="1650" b="1" spc="-50" dirty="0">
                <a:solidFill>
                  <a:srgbClr val="FFFFFF"/>
                </a:solidFill>
                <a:latin typeface="HGPｺﾞｼｯｸE" panose="020B0900000000000000" pitchFamily="50" charset="-128"/>
                <a:ea typeface="HGPｺﾞｼｯｸE" panose="020B0900000000000000" pitchFamily="50" charset="-128"/>
                <a:cs typeface="Gen Shin Gothic P Bold"/>
              </a:rPr>
              <a:t> </a:t>
            </a:r>
            <a:endParaRPr sz="1650" dirty="0">
              <a:latin typeface="HGPｺﾞｼｯｸE" panose="020B0900000000000000" pitchFamily="50" charset="-128"/>
              <a:ea typeface="HGPｺﾞｼｯｸE" panose="020B0900000000000000" pitchFamily="50" charset="-128"/>
              <a:cs typeface="Gen Shin Gothic P Regular"/>
            </a:endParaRPr>
          </a:p>
        </p:txBody>
      </p:sp>
      <p:sp>
        <p:nvSpPr>
          <p:cNvPr id="12" name="object 12"/>
          <p:cNvSpPr/>
          <p:nvPr/>
        </p:nvSpPr>
        <p:spPr>
          <a:xfrm>
            <a:off x="10914575" y="5177852"/>
            <a:ext cx="8200390" cy="1748789"/>
          </a:xfrm>
          <a:custGeom>
            <a:avLst/>
            <a:gdLst/>
            <a:ahLst/>
            <a:cxnLst/>
            <a:rect l="l" t="t" r="r" b="b"/>
            <a:pathLst>
              <a:path w="8200390" h="1748790">
                <a:moveTo>
                  <a:pt x="8080308" y="1748637"/>
                </a:moveTo>
                <a:lnTo>
                  <a:pt x="119724" y="1748637"/>
                </a:lnTo>
                <a:lnTo>
                  <a:pt x="73236" y="1739191"/>
                </a:lnTo>
                <a:lnTo>
                  <a:pt x="35167" y="1713471"/>
                </a:lnTo>
                <a:lnTo>
                  <a:pt x="9446" y="1675406"/>
                </a:lnTo>
                <a:lnTo>
                  <a:pt x="0" y="1628924"/>
                </a:lnTo>
                <a:lnTo>
                  <a:pt x="0" y="119713"/>
                </a:lnTo>
                <a:lnTo>
                  <a:pt x="9446" y="73231"/>
                </a:lnTo>
                <a:lnTo>
                  <a:pt x="35167" y="35166"/>
                </a:lnTo>
                <a:lnTo>
                  <a:pt x="73236" y="9446"/>
                </a:lnTo>
                <a:lnTo>
                  <a:pt x="119724" y="0"/>
                </a:lnTo>
                <a:lnTo>
                  <a:pt x="8080308" y="0"/>
                </a:lnTo>
                <a:lnTo>
                  <a:pt x="8126790" y="9446"/>
                </a:lnTo>
                <a:lnTo>
                  <a:pt x="8164856" y="35166"/>
                </a:lnTo>
                <a:lnTo>
                  <a:pt x="8190576" y="73231"/>
                </a:lnTo>
                <a:lnTo>
                  <a:pt x="8200022" y="119713"/>
                </a:lnTo>
                <a:lnTo>
                  <a:pt x="8200022" y="1628924"/>
                </a:lnTo>
                <a:lnTo>
                  <a:pt x="8190576" y="1675406"/>
                </a:lnTo>
                <a:lnTo>
                  <a:pt x="8164856" y="1713471"/>
                </a:lnTo>
                <a:lnTo>
                  <a:pt x="8126790" y="1739191"/>
                </a:lnTo>
                <a:lnTo>
                  <a:pt x="8080308" y="1748637"/>
                </a:lnTo>
                <a:close/>
              </a:path>
            </a:pathLst>
          </a:custGeom>
          <a:ln w="56123">
            <a:solidFill>
              <a:srgbClr val="FFFFFF"/>
            </a:solidFill>
            <a:prstDash val="dash"/>
          </a:ln>
        </p:spPr>
        <p:txBody>
          <a:bodyPr wrap="square" lIns="0" tIns="0" rIns="0" bIns="0" rtlCol="0"/>
          <a:lstStyle/>
          <a:p>
            <a:endParaRPr>
              <a:latin typeface="HGPｺﾞｼｯｸE" panose="020B0900000000000000" pitchFamily="50" charset="-128"/>
              <a:ea typeface="HGPｺﾞｼｯｸE" panose="020B0900000000000000" pitchFamily="50" charset="-128"/>
            </a:endParaRPr>
          </a:p>
        </p:txBody>
      </p:sp>
      <p:sp>
        <p:nvSpPr>
          <p:cNvPr id="13" name="object 13"/>
          <p:cNvSpPr/>
          <p:nvPr/>
        </p:nvSpPr>
        <p:spPr>
          <a:xfrm>
            <a:off x="14565045" y="4512947"/>
            <a:ext cx="645795" cy="565785"/>
          </a:xfrm>
          <a:custGeom>
            <a:avLst/>
            <a:gdLst/>
            <a:ahLst/>
            <a:cxnLst/>
            <a:rect l="l" t="t" r="r" b="b"/>
            <a:pathLst>
              <a:path w="645794" h="565785">
                <a:moveTo>
                  <a:pt x="509858" y="0"/>
                </a:moveTo>
                <a:lnTo>
                  <a:pt x="135660" y="0"/>
                </a:lnTo>
                <a:lnTo>
                  <a:pt x="135660" y="299917"/>
                </a:lnTo>
                <a:lnTo>
                  <a:pt x="0" y="299917"/>
                </a:lnTo>
                <a:lnTo>
                  <a:pt x="322754" y="565333"/>
                </a:lnTo>
                <a:lnTo>
                  <a:pt x="645519" y="299917"/>
                </a:lnTo>
                <a:lnTo>
                  <a:pt x="509858" y="299917"/>
                </a:lnTo>
                <a:lnTo>
                  <a:pt x="509858" y="0"/>
                </a:lnTo>
                <a:close/>
              </a:path>
            </a:pathLst>
          </a:custGeom>
          <a:solidFill>
            <a:srgbClr val="F1BB22"/>
          </a:solidFill>
        </p:spPr>
        <p:txBody>
          <a:bodyPr wrap="square" lIns="0" tIns="0" rIns="0" bIns="0" rtlCol="0"/>
          <a:lstStyle/>
          <a:p>
            <a:endParaRPr>
              <a:latin typeface="HGPｺﾞｼｯｸE" panose="020B0900000000000000" pitchFamily="50" charset="-128"/>
              <a:ea typeface="HGPｺﾞｼｯｸE" panose="020B0900000000000000" pitchFamily="50" charset="-128"/>
            </a:endParaRPr>
          </a:p>
        </p:txBody>
      </p:sp>
      <p:sp>
        <p:nvSpPr>
          <p:cNvPr id="14" name="object 14"/>
          <p:cNvSpPr txBox="1"/>
          <p:nvPr/>
        </p:nvSpPr>
        <p:spPr>
          <a:xfrm>
            <a:off x="11266862" y="2795751"/>
            <a:ext cx="7640955" cy="596958"/>
          </a:xfrm>
          <a:prstGeom prst="rect">
            <a:avLst/>
          </a:prstGeom>
        </p:spPr>
        <p:txBody>
          <a:bodyPr vert="horz" wrap="square" lIns="0" tIns="12065" rIns="0" bIns="0" rtlCol="0">
            <a:spAutoFit/>
          </a:bodyPr>
          <a:lstStyle/>
          <a:p>
            <a:pPr marL="12700">
              <a:lnSpc>
                <a:spcPct val="100000"/>
              </a:lnSpc>
              <a:spcBef>
                <a:spcPts val="95"/>
              </a:spcBef>
            </a:pPr>
            <a:r>
              <a:rPr sz="3800" b="1" spc="-75" dirty="0">
                <a:solidFill>
                  <a:srgbClr val="FFFFFF"/>
                </a:solidFill>
                <a:latin typeface="HGPｺﾞｼｯｸE" panose="020B0900000000000000" pitchFamily="50" charset="-128"/>
                <a:ea typeface="HGPｺﾞｼｯｸE" panose="020B0900000000000000" pitchFamily="50" charset="-128"/>
                <a:cs typeface="Gen Shin Gothic P Bold"/>
              </a:rPr>
              <a:t>リュウグウにタッチダウンして、</a:t>
            </a:r>
            <a:endParaRPr sz="3800" dirty="0">
              <a:latin typeface="HGPｺﾞｼｯｸE" panose="020B0900000000000000" pitchFamily="50" charset="-128"/>
              <a:ea typeface="HGPｺﾞｼｯｸE" panose="020B0900000000000000" pitchFamily="50" charset="-128"/>
              <a:cs typeface="Gen Shin Gothic P Regular"/>
            </a:endParaRPr>
          </a:p>
        </p:txBody>
      </p:sp>
      <p:sp>
        <p:nvSpPr>
          <p:cNvPr id="15" name="object 15"/>
          <p:cNvSpPr txBox="1"/>
          <p:nvPr/>
        </p:nvSpPr>
        <p:spPr>
          <a:xfrm>
            <a:off x="11266862" y="3535631"/>
            <a:ext cx="8570906" cy="596958"/>
          </a:xfrm>
          <a:prstGeom prst="rect">
            <a:avLst/>
          </a:prstGeom>
        </p:spPr>
        <p:txBody>
          <a:bodyPr vert="horz" wrap="square" lIns="0" tIns="12065" rIns="0" bIns="0" rtlCol="0">
            <a:spAutoFit/>
          </a:bodyPr>
          <a:lstStyle/>
          <a:p>
            <a:pPr marL="12700">
              <a:lnSpc>
                <a:spcPct val="100000"/>
              </a:lnSpc>
              <a:spcBef>
                <a:spcPts val="95"/>
              </a:spcBef>
            </a:pPr>
            <a:r>
              <a:rPr sz="3800" b="1" spc="-85" dirty="0">
                <a:solidFill>
                  <a:srgbClr val="FFFFFF"/>
                </a:solidFill>
                <a:latin typeface="HGPｺﾞｼｯｸE" panose="020B0900000000000000" pitchFamily="50" charset="-128"/>
                <a:ea typeface="HGPｺﾞｼｯｸE" panose="020B0900000000000000" pitchFamily="50" charset="-128"/>
                <a:cs typeface="Gen Shin Gothic P Bold"/>
              </a:rPr>
              <a:t>サンプルをとり、地球で</a:t>
            </a:r>
            <a:r>
              <a:rPr lang="ja-JP" altLang="en-US" sz="3800" b="1" spc="-85" dirty="0">
                <a:solidFill>
                  <a:srgbClr val="FFFFFF"/>
                </a:solidFill>
                <a:latin typeface="HGPｺﾞｼｯｸE" panose="020B0900000000000000" pitchFamily="50" charset="-128"/>
                <a:ea typeface="HGPｺﾞｼｯｸE" panose="020B0900000000000000" pitchFamily="50" charset="-128"/>
                <a:cs typeface="Gen Shin Gothic P Bold" panose="020B0600070205080204" charset="-128"/>
              </a:rPr>
              <a:t>じ</a:t>
            </a:r>
            <a:r>
              <a:rPr sz="3800" b="1" spc="-85" dirty="0">
                <a:solidFill>
                  <a:srgbClr val="FFFFFF"/>
                </a:solidFill>
                <a:latin typeface="HGPｺﾞｼｯｸE" panose="020B0900000000000000" pitchFamily="50" charset="-128"/>
                <a:ea typeface="HGPｺﾞｼｯｸE" panose="020B0900000000000000" pitchFamily="50" charset="-128"/>
                <a:cs typeface="Gen Shin Gothic P Bold"/>
              </a:rPr>
              <a:t>っくり調べる</a:t>
            </a:r>
            <a:endParaRPr sz="3800" dirty="0">
              <a:latin typeface="HGPｺﾞｼｯｸE" panose="020B0900000000000000" pitchFamily="50" charset="-128"/>
              <a:ea typeface="HGPｺﾞｼｯｸE" panose="020B0900000000000000" pitchFamily="50" charset="-128"/>
              <a:cs typeface="Gen Shin Gothic P Regular"/>
            </a:endParaRPr>
          </a:p>
        </p:txBody>
      </p:sp>
      <p:sp>
        <p:nvSpPr>
          <p:cNvPr id="16" name="object 16"/>
          <p:cNvSpPr txBox="1"/>
          <p:nvPr/>
        </p:nvSpPr>
        <p:spPr>
          <a:xfrm>
            <a:off x="14546580" y="3333031"/>
            <a:ext cx="3707360" cy="265457"/>
          </a:xfrm>
          <a:prstGeom prst="rect">
            <a:avLst/>
          </a:prstGeom>
        </p:spPr>
        <p:txBody>
          <a:bodyPr vert="horz" wrap="square" lIns="0" tIns="11430" rIns="0" bIns="0" rtlCol="0">
            <a:spAutoFit/>
          </a:bodyPr>
          <a:lstStyle/>
          <a:p>
            <a:pPr marL="12700">
              <a:lnSpc>
                <a:spcPct val="100000"/>
              </a:lnSpc>
              <a:spcBef>
                <a:spcPts val="90"/>
              </a:spcBef>
              <a:tabLst>
                <a:tab pos="2933700" algn="l"/>
              </a:tabLst>
            </a:pPr>
            <a:r>
              <a:rPr sz="1650" b="1" spc="75" dirty="0">
                <a:solidFill>
                  <a:srgbClr val="FFFFFF"/>
                </a:solidFill>
                <a:latin typeface="HGPｺﾞｼｯｸE" panose="020B0900000000000000" pitchFamily="50" charset="-128"/>
                <a:ea typeface="HGPｺﾞｼｯｸE" panose="020B0900000000000000" pitchFamily="50" charset="-128"/>
                <a:cs typeface="Gen Shin Gothic P Bold"/>
              </a:rPr>
              <a:t>ち</a:t>
            </a:r>
            <a:r>
              <a:rPr sz="1650" b="1" dirty="0">
                <a:solidFill>
                  <a:srgbClr val="FFFFFF"/>
                </a:solidFill>
                <a:latin typeface="HGPｺﾞｼｯｸE" panose="020B0900000000000000" pitchFamily="50" charset="-128"/>
                <a:ea typeface="HGPｺﾞｼｯｸE" panose="020B0900000000000000" pitchFamily="50" charset="-128"/>
                <a:cs typeface="Gen Shin Gothic P Bold"/>
              </a:rPr>
              <a:t> </a:t>
            </a:r>
            <a:r>
              <a:rPr sz="1650" b="1" spc="75" dirty="0">
                <a:solidFill>
                  <a:srgbClr val="FFFFFF"/>
                </a:solidFill>
                <a:latin typeface="HGPｺﾞｼｯｸE" panose="020B0900000000000000" pitchFamily="50" charset="-128"/>
                <a:ea typeface="HGPｺﾞｼｯｸE" panose="020B0900000000000000" pitchFamily="50" charset="-128"/>
                <a:cs typeface="Gen Shin Gothic P Bold"/>
              </a:rPr>
              <a:t>き</a:t>
            </a:r>
            <a:r>
              <a:rPr sz="1650" b="1" dirty="0">
                <a:solidFill>
                  <a:srgbClr val="FFFFFF"/>
                </a:solidFill>
                <a:latin typeface="HGPｺﾞｼｯｸE" panose="020B0900000000000000" pitchFamily="50" charset="-128"/>
                <a:ea typeface="HGPｺﾞｼｯｸE" panose="020B0900000000000000" pitchFamily="50" charset="-128"/>
                <a:cs typeface="Gen Shin Gothic P Bold"/>
              </a:rPr>
              <a:t> </a:t>
            </a:r>
            <a:r>
              <a:rPr sz="1650" b="1" spc="75" dirty="0">
                <a:solidFill>
                  <a:srgbClr val="FFFFFF"/>
                </a:solidFill>
                <a:latin typeface="HGPｺﾞｼｯｸE" panose="020B0900000000000000" pitchFamily="50" charset="-128"/>
                <a:ea typeface="HGPｺﾞｼｯｸE" panose="020B0900000000000000" pitchFamily="50" charset="-128"/>
                <a:cs typeface="Gen Shin Gothic P Bold"/>
              </a:rPr>
              <a:t>ゅ</a:t>
            </a:r>
            <a:r>
              <a:rPr sz="1650" b="1" dirty="0">
                <a:solidFill>
                  <a:srgbClr val="FFFFFF"/>
                </a:solidFill>
                <a:latin typeface="HGPｺﾞｼｯｸE" panose="020B0900000000000000" pitchFamily="50" charset="-128"/>
                <a:ea typeface="HGPｺﾞｼｯｸE" panose="020B0900000000000000" pitchFamily="50" charset="-128"/>
                <a:cs typeface="Gen Shin Gothic P Bold"/>
              </a:rPr>
              <a:t> </a:t>
            </a:r>
            <a:r>
              <a:rPr sz="1650" b="1" spc="-50" dirty="0">
                <a:solidFill>
                  <a:srgbClr val="FFFFFF"/>
                </a:solidFill>
                <a:latin typeface="HGPｺﾞｼｯｸE" panose="020B0900000000000000" pitchFamily="50" charset="-128"/>
                <a:ea typeface="HGPｺﾞｼｯｸE" panose="020B0900000000000000" pitchFamily="50" charset="-128"/>
                <a:cs typeface="Gen Shin Gothic P Bold"/>
              </a:rPr>
              <a:t>う</a:t>
            </a:r>
            <a:r>
              <a:rPr lang="ja-JP" altLang="en-US" sz="1650" b="1" dirty="0">
                <a:solidFill>
                  <a:srgbClr val="FFFFFF"/>
                </a:solidFill>
                <a:latin typeface="HGPｺﾞｼｯｸE" panose="020B0900000000000000" pitchFamily="50" charset="-128"/>
                <a:ea typeface="HGPｺﾞｼｯｸE" panose="020B0900000000000000" pitchFamily="50" charset="-128"/>
                <a:cs typeface="Gen Shin Gothic P Bold"/>
              </a:rPr>
              <a:t>　　　　　　　　　　　  　</a:t>
            </a:r>
            <a:r>
              <a:rPr sz="1650" b="1" dirty="0">
                <a:solidFill>
                  <a:srgbClr val="FFFFFF"/>
                </a:solidFill>
                <a:latin typeface="HGPｺﾞｼｯｸE" panose="020B0900000000000000" pitchFamily="50" charset="-128"/>
                <a:ea typeface="HGPｺﾞｼｯｸE" panose="020B0900000000000000" pitchFamily="50" charset="-128"/>
                <a:cs typeface="Gen Shin Gothic P Bold"/>
              </a:rPr>
              <a:t>し</a:t>
            </a:r>
            <a:r>
              <a:rPr sz="1650" b="1" spc="130" dirty="0">
                <a:solidFill>
                  <a:srgbClr val="FFFFFF"/>
                </a:solidFill>
                <a:latin typeface="HGPｺﾞｼｯｸE" panose="020B0900000000000000" pitchFamily="50" charset="-128"/>
                <a:ea typeface="HGPｺﾞｼｯｸE" panose="020B0900000000000000" pitchFamily="50" charset="-128"/>
                <a:cs typeface="Gen Shin Gothic P Bold"/>
              </a:rPr>
              <a:t> </a:t>
            </a:r>
            <a:r>
              <a:rPr sz="1650" b="1" spc="-50" dirty="0">
                <a:solidFill>
                  <a:srgbClr val="FFFFFF"/>
                </a:solidFill>
                <a:latin typeface="HGPｺﾞｼｯｸE" panose="020B0900000000000000" pitchFamily="50" charset="-128"/>
                <a:ea typeface="HGPｺﾞｼｯｸE" panose="020B0900000000000000" pitchFamily="50" charset="-128"/>
                <a:cs typeface="Gen Shin Gothic P Bold"/>
              </a:rPr>
              <a:t>ら</a:t>
            </a:r>
            <a:endParaRPr sz="1650" dirty="0">
              <a:latin typeface="HGPｺﾞｼｯｸE" panose="020B0900000000000000" pitchFamily="50" charset="-128"/>
              <a:ea typeface="HGPｺﾞｼｯｸE" panose="020B0900000000000000" pitchFamily="50" charset="-128"/>
              <a:cs typeface="Gen Shin Gothic P Regular"/>
            </a:endParaRPr>
          </a:p>
        </p:txBody>
      </p:sp>
      <p:sp>
        <p:nvSpPr>
          <p:cNvPr id="17" name="object 17"/>
          <p:cNvSpPr/>
          <p:nvPr/>
        </p:nvSpPr>
        <p:spPr>
          <a:xfrm>
            <a:off x="10914575" y="2591544"/>
            <a:ext cx="8200390" cy="1748789"/>
          </a:xfrm>
          <a:custGeom>
            <a:avLst/>
            <a:gdLst/>
            <a:ahLst/>
            <a:cxnLst/>
            <a:rect l="l" t="t" r="r" b="b"/>
            <a:pathLst>
              <a:path w="8200390" h="1748789">
                <a:moveTo>
                  <a:pt x="8080308" y="1748637"/>
                </a:moveTo>
                <a:lnTo>
                  <a:pt x="119724" y="1748637"/>
                </a:lnTo>
                <a:lnTo>
                  <a:pt x="73236" y="1739191"/>
                </a:lnTo>
                <a:lnTo>
                  <a:pt x="35167" y="1713471"/>
                </a:lnTo>
                <a:lnTo>
                  <a:pt x="9446" y="1675406"/>
                </a:lnTo>
                <a:lnTo>
                  <a:pt x="0" y="1628924"/>
                </a:lnTo>
                <a:lnTo>
                  <a:pt x="0" y="119713"/>
                </a:lnTo>
                <a:lnTo>
                  <a:pt x="9446" y="73231"/>
                </a:lnTo>
                <a:lnTo>
                  <a:pt x="35167" y="35166"/>
                </a:lnTo>
                <a:lnTo>
                  <a:pt x="73236" y="9446"/>
                </a:lnTo>
                <a:lnTo>
                  <a:pt x="119724" y="0"/>
                </a:lnTo>
                <a:lnTo>
                  <a:pt x="8080308" y="0"/>
                </a:lnTo>
                <a:lnTo>
                  <a:pt x="8126790" y="9446"/>
                </a:lnTo>
                <a:lnTo>
                  <a:pt x="8164856" y="35166"/>
                </a:lnTo>
                <a:lnTo>
                  <a:pt x="8190576" y="73231"/>
                </a:lnTo>
                <a:lnTo>
                  <a:pt x="8200022" y="119713"/>
                </a:lnTo>
                <a:lnTo>
                  <a:pt x="8200022" y="1628924"/>
                </a:lnTo>
                <a:lnTo>
                  <a:pt x="8190576" y="1675406"/>
                </a:lnTo>
                <a:lnTo>
                  <a:pt x="8164856" y="1713471"/>
                </a:lnTo>
                <a:lnTo>
                  <a:pt x="8126790" y="1739191"/>
                </a:lnTo>
                <a:lnTo>
                  <a:pt x="8080308" y="1748637"/>
                </a:lnTo>
                <a:close/>
              </a:path>
            </a:pathLst>
          </a:custGeom>
          <a:ln w="56123">
            <a:solidFill>
              <a:srgbClr val="FFFFFF"/>
            </a:solidFill>
            <a:prstDash val="dash"/>
          </a:ln>
        </p:spPr>
        <p:txBody>
          <a:bodyPr wrap="square" lIns="0" tIns="0" rIns="0" bIns="0" rtlCol="0"/>
          <a:lstStyle/>
          <a:p>
            <a:endParaRPr>
              <a:latin typeface="HGPｺﾞｼｯｸE" panose="020B0900000000000000" pitchFamily="50" charset="-128"/>
              <a:ea typeface="HGPｺﾞｼｯｸE" panose="020B0900000000000000" pitchFamily="50" charset="-128"/>
            </a:endParaRPr>
          </a:p>
        </p:txBody>
      </p:sp>
      <p:pic>
        <p:nvPicPr>
          <p:cNvPr id="18" name="object 18"/>
          <p:cNvPicPr/>
          <p:nvPr/>
        </p:nvPicPr>
        <p:blipFill>
          <a:blip r:embed="rId3" cstate="print"/>
          <a:stretch>
            <a:fillRect/>
          </a:stretch>
        </p:blipFill>
        <p:spPr>
          <a:xfrm>
            <a:off x="802481" y="2432239"/>
            <a:ext cx="9389291" cy="6451600"/>
          </a:xfrm>
          <a:prstGeom prst="rect">
            <a:avLst/>
          </a:prstGeom>
        </p:spPr>
      </p:pic>
      <p:sp>
        <p:nvSpPr>
          <p:cNvPr id="19" name="object 19"/>
          <p:cNvSpPr txBox="1"/>
          <p:nvPr/>
        </p:nvSpPr>
        <p:spPr>
          <a:xfrm>
            <a:off x="4958122" y="6856603"/>
            <a:ext cx="3677615" cy="839332"/>
          </a:xfrm>
          <a:prstGeom prst="rect">
            <a:avLst/>
          </a:prstGeom>
        </p:spPr>
        <p:txBody>
          <a:bodyPr vert="horz" wrap="square" lIns="0" tIns="15875" rIns="0" bIns="0" rtlCol="0">
            <a:spAutoFit/>
          </a:bodyPr>
          <a:lstStyle/>
          <a:p>
            <a:pPr marL="12700">
              <a:lnSpc>
                <a:spcPct val="100000"/>
              </a:lnSpc>
              <a:spcBef>
                <a:spcPts val="125"/>
              </a:spcBef>
            </a:pPr>
            <a:r>
              <a:rPr sz="5350" b="1" spc="-10" dirty="0">
                <a:solidFill>
                  <a:srgbClr val="FFFFFF"/>
                </a:solidFill>
                <a:latin typeface="メイリオ" panose="020B0604030504040204" pitchFamily="50" charset="-128"/>
                <a:ea typeface="メイリオ" panose="020B0604030504040204" pitchFamily="50" charset="-128"/>
                <a:cs typeface="Gen Shin Gothic P Bold"/>
              </a:rPr>
              <a:t>リュウグウ</a:t>
            </a:r>
            <a:endParaRPr sz="5350" dirty="0">
              <a:latin typeface="メイリオ" panose="020B0604030504040204" pitchFamily="50" charset="-128"/>
              <a:ea typeface="メイリオ" panose="020B0604030504040204" pitchFamily="50" charset="-128"/>
              <a:cs typeface="Gen Shin Gothic P Regular"/>
            </a:endParaRPr>
          </a:p>
        </p:txBody>
      </p:sp>
      <p:sp>
        <p:nvSpPr>
          <p:cNvPr id="20" name="object 20"/>
          <p:cNvSpPr txBox="1"/>
          <p:nvPr/>
        </p:nvSpPr>
        <p:spPr>
          <a:xfrm>
            <a:off x="984447" y="9144258"/>
            <a:ext cx="6179185" cy="643766"/>
          </a:xfrm>
          <a:prstGeom prst="rect">
            <a:avLst/>
          </a:prstGeom>
        </p:spPr>
        <p:txBody>
          <a:bodyPr vert="horz" wrap="square" lIns="0" tIns="12700" rIns="0" bIns="0" rtlCol="0">
            <a:spAutoFit/>
          </a:bodyPr>
          <a:lstStyle/>
          <a:p>
            <a:pPr marL="12700">
              <a:lnSpc>
                <a:spcPct val="100000"/>
              </a:lnSpc>
              <a:spcBef>
                <a:spcPts val="100"/>
              </a:spcBef>
            </a:pPr>
            <a:r>
              <a:rPr sz="4100" b="1" spc="229" dirty="0">
                <a:solidFill>
                  <a:srgbClr val="FFFFFF"/>
                </a:solidFill>
                <a:latin typeface="メイリオ" panose="020B0604030504040204" pitchFamily="50" charset="-128"/>
                <a:ea typeface="メイリオ" panose="020B0604030504040204" pitchFamily="50" charset="-128"/>
                <a:cs typeface="Gen Shin Gothic P Bold"/>
              </a:rPr>
              <a:t>※タッチダウン：着陸</a:t>
            </a:r>
            <a:endParaRPr sz="4100" dirty="0">
              <a:latin typeface="メイリオ" panose="020B0604030504040204" pitchFamily="50" charset="-128"/>
              <a:ea typeface="メイリオ" panose="020B0604030504040204" pitchFamily="50" charset="-128"/>
              <a:cs typeface="Gen Shin Gothic P Regular"/>
            </a:endParaRPr>
          </a:p>
        </p:txBody>
      </p:sp>
      <p:sp>
        <p:nvSpPr>
          <p:cNvPr id="21" name="object 21"/>
          <p:cNvSpPr txBox="1"/>
          <p:nvPr/>
        </p:nvSpPr>
        <p:spPr>
          <a:xfrm>
            <a:off x="984447" y="9967523"/>
            <a:ext cx="6857803" cy="643766"/>
          </a:xfrm>
          <a:prstGeom prst="rect">
            <a:avLst/>
          </a:prstGeom>
        </p:spPr>
        <p:txBody>
          <a:bodyPr vert="horz" wrap="square" lIns="0" tIns="12700" rIns="0" bIns="0" rtlCol="0">
            <a:spAutoFit/>
          </a:bodyPr>
          <a:lstStyle/>
          <a:p>
            <a:pPr marL="12700">
              <a:lnSpc>
                <a:spcPct val="100000"/>
              </a:lnSpc>
              <a:spcBef>
                <a:spcPts val="100"/>
              </a:spcBef>
            </a:pPr>
            <a:r>
              <a:rPr sz="4100" b="1" spc="204" dirty="0">
                <a:solidFill>
                  <a:srgbClr val="FFFFFF"/>
                </a:solidFill>
                <a:latin typeface="メイリオ" panose="020B0604030504040204" pitchFamily="50" charset="-128"/>
                <a:ea typeface="メイリオ" panose="020B0604030504040204" pitchFamily="50" charset="-128"/>
                <a:cs typeface="Gen Shin Gothic P Bold"/>
              </a:rPr>
              <a:t>※サンプル：持ち帰る物質</a:t>
            </a:r>
            <a:endParaRPr sz="4100" dirty="0">
              <a:latin typeface="メイリオ" panose="020B0604030504040204" pitchFamily="50" charset="-128"/>
              <a:ea typeface="メイリオ" panose="020B0604030504040204" pitchFamily="50" charset="-128"/>
              <a:cs typeface="Gen Shin Gothic P Regular"/>
            </a:endParaRPr>
          </a:p>
        </p:txBody>
      </p:sp>
      <p:sp>
        <p:nvSpPr>
          <p:cNvPr id="22" name="object 22"/>
          <p:cNvSpPr txBox="1"/>
          <p:nvPr/>
        </p:nvSpPr>
        <p:spPr>
          <a:xfrm>
            <a:off x="5384556" y="8893071"/>
            <a:ext cx="1162294" cy="265457"/>
          </a:xfrm>
          <a:prstGeom prst="rect">
            <a:avLst/>
          </a:prstGeom>
        </p:spPr>
        <p:txBody>
          <a:bodyPr vert="horz" wrap="square" lIns="0" tIns="11430" rIns="0" bIns="0" rtlCol="0">
            <a:spAutoFit/>
          </a:bodyPr>
          <a:lstStyle/>
          <a:p>
            <a:pPr marL="12700">
              <a:lnSpc>
                <a:spcPct val="100000"/>
              </a:lnSpc>
              <a:spcBef>
                <a:spcPts val="90"/>
              </a:spcBef>
            </a:pPr>
            <a:r>
              <a:rPr sz="1650" b="1" spc="85" dirty="0">
                <a:solidFill>
                  <a:srgbClr val="FFFFFF"/>
                </a:solidFill>
                <a:latin typeface="メイリオ" panose="020B0604030504040204" pitchFamily="50" charset="-128"/>
                <a:ea typeface="メイリオ" panose="020B0604030504040204" pitchFamily="50" charset="-128"/>
                <a:cs typeface="Gen Shin Gothic P Bold"/>
              </a:rPr>
              <a:t>ちゃくりく</a:t>
            </a:r>
            <a:endParaRPr sz="1650" dirty="0">
              <a:latin typeface="メイリオ" panose="020B0604030504040204" pitchFamily="50" charset="-128"/>
              <a:ea typeface="メイリオ" panose="020B0604030504040204" pitchFamily="50" charset="-128"/>
              <a:cs typeface="Gen Shin Gothic P Regular"/>
            </a:endParaRPr>
          </a:p>
        </p:txBody>
      </p:sp>
      <p:sp>
        <p:nvSpPr>
          <p:cNvPr id="23" name="object 23"/>
          <p:cNvSpPr txBox="1"/>
          <p:nvPr/>
        </p:nvSpPr>
        <p:spPr>
          <a:xfrm>
            <a:off x="6595951" y="9715366"/>
            <a:ext cx="1017699" cy="265457"/>
          </a:xfrm>
          <a:prstGeom prst="rect">
            <a:avLst/>
          </a:prstGeom>
        </p:spPr>
        <p:txBody>
          <a:bodyPr vert="horz" wrap="square" lIns="0" tIns="11430" rIns="0" bIns="0" rtlCol="0">
            <a:spAutoFit/>
          </a:bodyPr>
          <a:lstStyle/>
          <a:p>
            <a:pPr marL="12700">
              <a:lnSpc>
                <a:spcPct val="100000"/>
              </a:lnSpc>
              <a:spcBef>
                <a:spcPts val="90"/>
              </a:spcBef>
            </a:pPr>
            <a:r>
              <a:rPr sz="1650" b="1" spc="155" dirty="0">
                <a:solidFill>
                  <a:srgbClr val="FFFFFF"/>
                </a:solidFill>
                <a:latin typeface="メイリオ" panose="020B0604030504040204" pitchFamily="50" charset="-128"/>
                <a:ea typeface="メイリオ" panose="020B0604030504040204" pitchFamily="50" charset="-128"/>
                <a:cs typeface="Gen Shin Gothic P Bold"/>
              </a:rPr>
              <a:t>ぶっしつ</a:t>
            </a:r>
            <a:endParaRPr sz="1650" dirty="0">
              <a:latin typeface="メイリオ" panose="020B0604030504040204" pitchFamily="50" charset="-128"/>
              <a:ea typeface="メイリオ" panose="020B0604030504040204" pitchFamily="50" charset="-128"/>
              <a:cs typeface="Gen Shin Gothic P Regular"/>
            </a:endParaRPr>
          </a:p>
        </p:txBody>
      </p:sp>
      <p:sp>
        <p:nvSpPr>
          <p:cNvPr id="24" name="object 24"/>
          <p:cNvSpPr txBox="1"/>
          <p:nvPr/>
        </p:nvSpPr>
        <p:spPr>
          <a:xfrm>
            <a:off x="4434840" y="9693275"/>
            <a:ext cx="1426210" cy="275590"/>
          </a:xfrm>
          <a:prstGeom prst="rect">
            <a:avLst/>
          </a:prstGeom>
        </p:spPr>
        <p:txBody>
          <a:bodyPr vert="horz" wrap="square" lIns="0" tIns="11430" rIns="0" bIns="0" rtlCol="0">
            <a:spAutoFit/>
          </a:bodyPr>
          <a:lstStyle/>
          <a:p>
            <a:pPr marL="12700">
              <a:lnSpc>
                <a:spcPct val="100000"/>
              </a:lnSpc>
              <a:spcBef>
                <a:spcPts val="90"/>
              </a:spcBef>
              <a:tabLst>
                <a:tab pos="986155" algn="l"/>
              </a:tabLst>
            </a:pPr>
            <a:r>
              <a:rPr sz="1650" b="1" spc="-50" dirty="0">
                <a:solidFill>
                  <a:srgbClr val="FFFFFF"/>
                </a:solidFill>
                <a:latin typeface="メイリオ" panose="020B0604030504040204" pitchFamily="50" charset="-128"/>
                <a:ea typeface="メイリオ" panose="020B0604030504040204" pitchFamily="50" charset="-128"/>
                <a:cs typeface="Gen Shin Gothic P Bold"/>
              </a:rPr>
              <a:t>も</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5" dirty="0">
                <a:solidFill>
                  <a:srgbClr val="FFFFFF"/>
                </a:solidFill>
                <a:latin typeface="メイリオ" panose="020B0604030504040204" pitchFamily="50" charset="-128"/>
                <a:ea typeface="メイリオ" panose="020B0604030504040204" pitchFamily="50" charset="-128"/>
                <a:cs typeface="Gen Shin Gothic P Bold"/>
              </a:rPr>
              <a:t>か</a:t>
            </a:r>
            <a:r>
              <a:rPr sz="1650" b="1" spc="5" dirty="0">
                <a:solidFill>
                  <a:srgbClr val="FFFFFF"/>
                </a:solidFill>
                <a:latin typeface="メイリオ" panose="020B0604030504040204" pitchFamily="50" charset="-128"/>
                <a:ea typeface="メイリオ" panose="020B0604030504040204" pitchFamily="50" charset="-128"/>
                <a:cs typeface="Gen Shin Gothic P Bold"/>
              </a:rPr>
              <a:t>え</a:t>
            </a:r>
            <a:endParaRPr sz="1650" dirty="0">
              <a:latin typeface="メイリオ" panose="020B0604030504040204" pitchFamily="50" charset="-128"/>
              <a:ea typeface="メイリオ" panose="020B0604030504040204" pitchFamily="50" charset="-128"/>
              <a:cs typeface="Gen Shin Gothic P Regular"/>
            </a:endParaRPr>
          </a:p>
        </p:txBody>
      </p:sp>
      <p:sp>
        <p:nvSpPr>
          <p:cNvPr id="25" name="object 25"/>
          <p:cNvSpPr txBox="1"/>
          <p:nvPr/>
        </p:nvSpPr>
        <p:spPr>
          <a:xfrm>
            <a:off x="8070850" y="8412129"/>
            <a:ext cx="1611713" cy="312265"/>
          </a:xfrm>
          <a:prstGeom prst="rect">
            <a:avLst/>
          </a:prstGeom>
        </p:spPr>
        <p:txBody>
          <a:bodyPr vert="horz" wrap="square" lIns="0" tIns="12065" rIns="0" bIns="0" rtlCol="0">
            <a:spAutoFit/>
          </a:bodyPr>
          <a:lstStyle/>
          <a:p>
            <a:pPr marL="12700">
              <a:lnSpc>
                <a:spcPct val="100000"/>
              </a:lnSpc>
              <a:spcBef>
                <a:spcPts val="95"/>
              </a:spcBef>
            </a:pPr>
            <a:r>
              <a:rPr sz="1950" b="1" spc="-65" dirty="0">
                <a:solidFill>
                  <a:srgbClr val="FFFFFF"/>
                </a:solidFill>
                <a:latin typeface="メイリオ" panose="020B0604030504040204" pitchFamily="50" charset="-128"/>
                <a:ea typeface="メイリオ" panose="020B0604030504040204" pitchFamily="50" charset="-128"/>
                <a:cs typeface="Gen Shin Gothic P Bold"/>
              </a:rPr>
              <a:t>©VLT/JAXA</a:t>
            </a:r>
            <a:endParaRPr sz="1950" dirty="0">
              <a:latin typeface="メイリオ" panose="020B0604030504040204" pitchFamily="50" charset="-128"/>
              <a:ea typeface="メイリオ" panose="020B0604030504040204" pitchFamily="50" charset="-128"/>
              <a:cs typeface="Gen Shin Gothic P Regular"/>
            </a:endParaRPr>
          </a:p>
        </p:txBody>
      </p:sp>
      <p:sp>
        <p:nvSpPr>
          <p:cNvPr id="26" name="object 26"/>
          <p:cNvSpPr txBox="1">
            <a:spLocks noGrp="1"/>
          </p:cNvSpPr>
          <p:nvPr>
            <p:ph type="title"/>
          </p:nvPr>
        </p:nvSpPr>
        <p:spPr>
          <a:xfrm>
            <a:off x="4782916" y="937581"/>
            <a:ext cx="13117734" cy="754694"/>
          </a:xfrm>
          <a:prstGeom prst="rect">
            <a:avLst/>
          </a:prstGeom>
        </p:spPr>
        <p:txBody>
          <a:bodyPr vert="horz" wrap="square" lIns="0" tIns="15875" rIns="0" bIns="0" rtlCol="0">
            <a:spAutoFit/>
          </a:bodyPr>
          <a:lstStyle/>
          <a:p>
            <a:pPr marL="12700">
              <a:lnSpc>
                <a:spcPct val="100000"/>
              </a:lnSpc>
              <a:spcBef>
                <a:spcPts val="125"/>
              </a:spcBef>
            </a:pPr>
            <a:r>
              <a:rPr sz="4800" spc="-5" dirty="0">
                <a:latin typeface="メイリオ" panose="020B0604030504040204" pitchFamily="50" charset="-128"/>
                <a:ea typeface="メイリオ" panose="020B0604030504040204" pitchFamily="50" charset="-128"/>
              </a:rPr>
              <a:t>分からないことだらけの「リュウグウ」</a:t>
            </a:r>
          </a:p>
        </p:txBody>
      </p:sp>
      <p:grpSp>
        <p:nvGrpSpPr>
          <p:cNvPr id="27" name="object 27"/>
          <p:cNvGrpSpPr/>
          <p:nvPr/>
        </p:nvGrpSpPr>
        <p:grpSpPr>
          <a:xfrm>
            <a:off x="3198740" y="925801"/>
            <a:ext cx="1388745" cy="939800"/>
            <a:chOff x="3198740" y="925801"/>
            <a:chExt cx="1388745" cy="939800"/>
          </a:xfrm>
        </p:grpSpPr>
        <p:pic>
          <p:nvPicPr>
            <p:cNvPr id="28" name="object 28"/>
            <p:cNvPicPr/>
            <p:nvPr/>
          </p:nvPicPr>
          <p:blipFill>
            <a:blip r:embed="rId4" cstate="print"/>
            <a:stretch>
              <a:fillRect/>
            </a:stretch>
          </p:blipFill>
          <p:spPr>
            <a:xfrm>
              <a:off x="3356527" y="1150312"/>
              <a:ext cx="282235" cy="280501"/>
            </a:xfrm>
            <a:prstGeom prst="rect">
              <a:avLst/>
            </a:prstGeom>
          </p:spPr>
        </p:pic>
        <p:sp>
          <p:nvSpPr>
            <p:cNvPr id="29" name="object 29"/>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30" name="object 30"/>
            <p:cNvPicPr/>
            <p:nvPr/>
          </p:nvPicPr>
          <p:blipFill>
            <a:blip r:embed="rId5" cstate="print"/>
            <a:stretch>
              <a:fillRect/>
            </a:stretch>
          </p:blipFill>
          <p:spPr>
            <a:xfrm>
              <a:off x="3283158" y="1032658"/>
              <a:ext cx="89986" cy="89986"/>
            </a:xfrm>
            <a:prstGeom prst="rect">
              <a:avLst/>
            </a:prstGeom>
          </p:spPr>
        </p:pic>
        <p:pic>
          <p:nvPicPr>
            <p:cNvPr id="31" name="object 31"/>
            <p:cNvPicPr/>
            <p:nvPr/>
          </p:nvPicPr>
          <p:blipFill>
            <a:blip r:embed="rId6" cstate="print"/>
            <a:stretch>
              <a:fillRect/>
            </a:stretch>
          </p:blipFill>
          <p:spPr>
            <a:xfrm>
              <a:off x="3492363" y="1279204"/>
              <a:ext cx="84309" cy="102017"/>
            </a:xfrm>
            <a:prstGeom prst="rect">
              <a:avLst/>
            </a:prstGeom>
          </p:spPr>
        </p:pic>
        <p:sp>
          <p:nvSpPr>
            <p:cNvPr id="32" name="object 32"/>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33" name="object 33"/>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34" name="object 34"/>
          <p:cNvGrpSpPr/>
          <p:nvPr/>
        </p:nvGrpSpPr>
        <p:grpSpPr>
          <a:xfrm>
            <a:off x="4924942" y="1689767"/>
            <a:ext cx="10335895" cy="269875"/>
            <a:chOff x="4924942" y="1689767"/>
            <a:chExt cx="10335895" cy="269875"/>
          </a:xfrm>
        </p:grpSpPr>
        <p:sp>
          <p:nvSpPr>
            <p:cNvPr id="35" name="object 35"/>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6" name="object 36"/>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37" name="object 37"/>
          <p:cNvGrpSpPr/>
          <p:nvPr/>
        </p:nvGrpSpPr>
        <p:grpSpPr>
          <a:xfrm>
            <a:off x="15578625" y="989630"/>
            <a:ext cx="1434465" cy="860425"/>
            <a:chOff x="15578625" y="989630"/>
            <a:chExt cx="1434465" cy="860425"/>
          </a:xfrm>
        </p:grpSpPr>
        <p:sp>
          <p:nvSpPr>
            <p:cNvPr id="38" name="object 38"/>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9" name="object 39"/>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0" name="object 40"/>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1" name="object 41"/>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2" name="object 42"/>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3" name="object 43"/>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4" name="object 44"/>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5" name="object 45"/>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46" name="object 46"/>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47" name="object 47"/>
          <p:cNvPicPr/>
          <p:nvPr/>
        </p:nvPicPr>
        <p:blipFill>
          <a:blip r:embed="rId7" cstate="print"/>
          <a:stretch>
            <a:fillRect/>
          </a:stretch>
        </p:blipFill>
        <p:spPr>
          <a:xfrm>
            <a:off x="17892590" y="948064"/>
            <a:ext cx="173345" cy="199711"/>
          </a:xfrm>
          <a:prstGeom prst="rect">
            <a:avLst/>
          </a:prstGeom>
        </p:spPr>
      </p:pic>
      <p:pic>
        <p:nvPicPr>
          <p:cNvPr id="48" name="object 48"/>
          <p:cNvPicPr/>
          <p:nvPr/>
        </p:nvPicPr>
        <p:blipFill>
          <a:blip r:embed="rId8" cstate="print"/>
          <a:stretch>
            <a:fillRect/>
          </a:stretch>
        </p:blipFill>
        <p:spPr>
          <a:xfrm>
            <a:off x="16915404" y="604320"/>
            <a:ext cx="209187" cy="240997"/>
          </a:xfrm>
          <a:prstGeom prst="rect">
            <a:avLst/>
          </a:prstGeom>
        </p:spPr>
      </p:pic>
      <p:pic>
        <p:nvPicPr>
          <p:cNvPr id="49" name="object 49"/>
          <p:cNvPicPr/>
          <p:nvPr/>
        </p:nvPicPr>
        <p:blipFill>
          <a:blip r:embed="rId9" cstate="print"/>
          <a:stretch>
            <a:fillRect/>
          </a:stretch>
        </p:blipFill>
        <p:spPr>
          <a:xfrm>
            <a:off x="15776730" y="504471"/>
            <a:ext cx="173345" cy="199711"/>
          </a:xfrm>
          <a:prstGeom prst="rect">
            <a:avLst/>
          </a:prstGeom>
        </p:spPr>
      </p:pic>
      <p:sp>
        <p:nvSpPr>
          <p:cNvPr id="50" name="object 50"/>
          <p:cNvSpPr txBox="1"/>
          <p:nvPr/>
        </p:nvSpPr>
        <p:spPr>
          <a:xfrm>
            <a:off x="4926330" y="493938"/>
            <a:ext cx="325120" cy="381635"/>
          </a:xfrm>
          <a:prstGeom prst="rect">
            <a:avLst/>
          </a:prstGeom>
        </p:spPr>
        <p:txBody>
          <a:bodyPr vert="horz" wrap="square" lIns="0" tIns="17145" rIns="0" bIns="0" rtlCol="0">
            <a:spAutoFit/>
          </a:bodyPr>
          <a:lstStyle/>
          <a:p>
            <a:pPr marL="12700">
              <a:lnSpc>
                <a:spcPct val="100000"/>
              </a:lnSpc>
              <a:spcBef>
                <a:spcPts val="135"/>
              </a:spcBef>
            </a:pPr>
            <a:r>
              <a:rPr sz="2300" b="1" spc="35" dirty="0">
                <a:solidFill>
                  <a:srgbClr val="FFFFFF"/>
                </a:solidFill>
                <a:latin typeface="メイリオ" panose="020B0604030504040204" pitchFamily="50" charset="-128"/>
                <a:ea typeface="メイリオ" panose="020B0604030504040204" pitchFamily="50" charset="-128"/>
                <a:cs typeface="Gen Shin Gothic P Bold"/>
              </a:rPr>
              <a:t>わ</a:t>
            </a:r>
            <a:endParaRPr sz="2300" dirty="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p:nvPr/>
        </p:nvSpPr>
        <p:spPr>
          <a:xfrm>
            <a:off x="13781137" y="8840420"/>
            <a:ext cx="5872113" cy="1238994"/>
          </a:xfrm>
          <a:prstGeom prst="rect">
            <a:avLst/>
          </a:prstGeom>
        </p:spPr>
        <p:txBody>
          <a:bodyPr vert="horz" wrap="square" lIns="0" tIns="12700" rIns="0" bIns="0" rtlCol="0">
            <a:spAutoFit/>
          </a:bodyPr>
          <a:lstStyle/>
          <a:p>
            <a:pPr marL="12700" marR="5080">
              <a:lnSpc>
                <a:spcPct val="127699"/>
              </a:lnSpc>
              <a:spcBef>
                <a:spcPts val="100"/>
              </a:spcBef>
            </a:pPr>
            <a:r>
              <a:rPr sz="3100" b="1" spc="-55" dirty="0">
                <a:solidFill>
                  <a:srgbClr val="FFFFFF"/>
                </a:solidFill>
                <a:latin typeface="メイリオ" panose="020B0604030504040204" pitchFamily="50" charset="-128"/>
                <a:ea typeface="メイリオ" panose="020B0604030504040204" pitchFamily="50" charset="-128"/>
                <a:cs typeface="Gen Shin Gothic P Bold"/>
              </a:rPr>
              <a:t>はやぶさ２プロジェクトチーム</a:t>
            </a:r>
            <a:endParaRPr lang="en-US" sz="3100" b="1" spc="-55" dirty="0">
              <a:solidFill>
                <a:srgbClr val="FFFFFF"/>
              </a:solidFill>
              <a:latin typeface="メイリオ" panose="020B0604030504040204" pitchFamily="50" charset="-128"/>
              <a:ea typeface="メイリオ" panose="020B0604030504040204" pitchFamily="50" charset="-128"/>
              <a:cs typeface="Gen Shin Gothic P Bold"/>
            </a:endParaRPr>
          </a:p>
          <a:p>
            <a:pPr marL="12700" marR="5080">
              <a:lnSpc>
                <a:spcPct val="127699"/>
              </a:lnSpc>
              <a:spcBef>
                <a:spcPts val="100"/>
              </a:spcBef>
            </a:pPr>
            <a:r>
              <a:rPr sz="3100" b="1" spc="-70" dirty="0" err="1">
                <a:solidFill>
                  <a:srgbClr val="FFFFFF"/>
                </a:solidFill>
                <a:latin typeface="メイリオ" panose="020B0604030504040204" pitchFamily="50" charset="-128"/>
                <a:ea typeface="メイリオ" panose="020B0604030504040204" pitchFamily="50" charset="-128"/>
                <a:cs typeface="Gen Shin Gothic P Bold"/>
              </a:rPr>
              <a:t>プロジェクトマネージャ</a:t>
            </a:r>
            <a:endParaRPr sz="310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1002679" y="3837909"/>
            <a:ext cx="3530792" cy="460382"/>
          </a:xfrm>
          <a:prstGeom prst="rect">
            <a:avLst/>
          </a:prstGeom>
        </p:spPr>
        <p:txBody>
          <a:bodyPr vert="horz" wrap="square" lIns="0" tIns="13970" rIns="0" bIns="0" rtlCol="0">
            <a:spAutoFit/>
          </a:bodyPr>
          <a:lstStyle/>
          <a:p>
            <a:pPr marL="12700">
              <a:lnSpc>
                <a:spcPct val="100000"/>
              </a:lnSpc>
              <a:spcBef>
                <a:spcPts val="110"/>
              </a:spcBef>
            </a:pPr>
            <a:r>
              <a:rPr sz="2900" b="1" spc="-10" dirty="0">
                <a:solidFill>
                  <a:srgbClr val="6C5757"/>
                </a:solidFill>
                <a:latin typeface="メイリオ" panose="020B0604030504040204" pitchFamily="50" charset="-128"/>
                <a:ea typeface="メイリオ" panose="020B0604030504040204" pitchFamily="50" charset="-128"/>
                <a:cs typeface="Gen Shin Gothic P Bold"/>
              </a:rPr>
              <a:t>ロケット打ち上げ隊</a:t>
            </a:r>
            <a:endParaRPr sz="2900" dirty="0">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794570" y="10468692"/>
            <a:ext cx="5120640" cy="382156"/>
          </a:xfrm>
          <a:prstGeom prst="rect">
            <a:avLst/>
          </a:prstGeom>
        </p:spPr>
        <p:txBody>
          <a:bodyPr vert="horz" wrap="square" lIns="0" tIns="12700" rIns="0" bIns="0" rtlCol="0">
            <a:spAutoFit/>
          </a:bodyPr>
          <a:lstStyle/>
          <a:p>
            <a:pPr marL="12700">
              <a:lnSpc>
                <a:spcPct val="100000"/>
              </a:lnSpc>
              <a:spcBef>
                <a:spcPts val="100"/>
              </a:spcBef>
            </a:pPr>
            <a:r>
              <a:rPr sz="2400" b="1" spc="-25" dirty="0">
                <a:solidFill>
                  <a:srgbClr val="FFFFFF"/>
                </a:solidFill>
                <a:latin typeface="メイリオ" panose="020B0604030504040204" pitchFamily="50" charset="-128"/>
                <a:ea typeface="メイリオ" panose="020B0604030504040204" pitchFamily="50" charset="-128"/>
                <a:cs typeface="Gen Shin Gothic P Bold"/>
              </a:rPr>
              <a:t>※チームは一部抜粋、通称名</a:t>
            </a:r>
            <a:endParaRPr sz="2400" dirty="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2187115" y="2207152"/>
            <a:ext cx="7279151" cy="907300"/>
          </a:xfrm>
          <a:prstGeom prst="rect">
            <a:avLst/>
          </a:prstGeom>
        </p:spPr>
        <p:txBody>
          <a:bodyPr vert="horz" wrap="square" lIns="0" tIns="13970" rIns="0" bIns="0" rtlCol="0">
            <a:spAutoFit/>
          </a:bodyPr>
          <a:lstStyle/>
          <a:p>
            <a:pPr marL="142875">
              <a:lnSpc>
                <a:spcPts val="2000"/>
              </a:lnSpc>
              <a:spcBef>
                <a:spcPts val="110"/>
              </a:spcBef>
              <a:tabLst>
                <a:tab pos="2578735" algn="l"/>
              </a:tabLst>
            </a:pPr>
            <a:r>
              <a:rPr sz="1850" b="1" dirty="0">
                <a:solidFill>
                  <a:srgbClr val="FFFFFF"/>
                </a:solidFill>
                <a:latin typeface="メイリオ" panose="020B0604030504040204" pitchFamily="50" charset="-128"/>
                <a:ea typeface="メイリオ" panose="020B0604030504040204" pitchFamily="50" charset="-128"/>
                <a:cs typeface="Gen Shin Gothic P Bold"/>
              </a:rPr>
              <a:t>し</a:t>
            </a:r>
            <a:r>
              <a:rPr sz="1850" b="1" spc="210" dirty="0">
                <a:solidFill>
                  <a:srgbClr val="FFFFFF"/>
                </a:solidFill>
                <a:latin typeface="メイリオ" panose="020B0604030504040204" pitchFamily="50" charset="-128"/>
                <a:ea typeface="メイリオ" panose="020B0604030504040204" pitchFamily="50" charset="-128"/>
                <a:cs typeface="Gen Shin Gothic P Bold"/>
              </a:rPr>
              <a:t> </a:t>
            </a:r>
            <a:r>
              <a:rPr sz="1850" b="1" dirty="0">
                <a:solidFill>
                  <a:srgbClr val="FFFFFF"/>
                </a:solidFill>
                <a:latin typeface="メイリオ" panose="020B0604030504040204" pitchFamily="50" charset="-128"/>
                <a:ea typeface="メイリオ" panose="020B0604030504040204" pitchFamily="50" charset="-128"/>
                <a:cs typeface="Gen Shin Gothic P Bold"/>
              </a:rPr>
              <a:t>ご</a:t>
            </a:r>
            <a:r>
              <a:rPr sz="1850" b="1" spc="210" dirty="0">
                <a:solidFill>
                  <a:srgbClr val="FFFFFF"/>
                </a:solidFill>
                <a:latin typeface="メイリオ" panose="020B0604030504040204" pitchFamily="50" charset="-128"/>
                <a:ea typeface="メイリオ" panose="020B0604030504040204" pitchFamily="50" charset="-128"/>
                <a:cs typeface="Gen Shin Gothic P Bold"/>
              </a:rPr>
              <a:t> </a:t>
            </a:r>
            <a:r>
              <a:rPr sz="1850" b="1" spc="-50" dirty="0">
                <a:solidFill>
                  <a:srgbClr val="FFFFFF"/>
                </a:solidFill>
                <a:latin typeface="メイリオ" panose="020B0604030504040204" pitchFamily="50" charset="-128"/>
                <a:ea typeface="メイリオ" panose="020B0604030504040204" pitchFamily="50" charset="-128"/>
                <a:cs typeface="Gen Shin Gothic P Bold"/>
              </a:rPr>
              <a:t>と</a:t>
            </a:r>
            <a:r>
              <a:rPr sz="1850" b="1"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1850" b="1" dirty="0">
                <a:solidFill>
                  <a:srgbClr val="FFFFFF"/>
                </a:solidFill>
                <a:latin typeface="メイリオ" panose="020B0604030504040204" pitchFamily="50" charset="-128"/>
                <a:ea typeface="メイリオ" panose="020B0604030504040204" pitchFamily="50" charset="-128"/>
                <a:cs typeface="Gen Shin Gothic P Bold"/>
              </a:rPr>
              <a:t>  </a:t>
            </a:r>
            <a:r>
              <a:rPr sz="1850" b="1" dirty="0">
                <a:solidFill>
                  <a:srgbClr val="FFFFFF"/>
                </a:solidFill>
                <a:latin typeface="メイリオ" panose="020B0604030504040204" pitchFamily="50" charset="-128"/>
                <a:ea typeface="メイリオ" panose="020B0604030504040204" pitchFamily="50" charset="-128"/>
                <a:cs typeface="Gen Shin Gothic P Bold"/>
              </a:rPr>
              <a:t>か</a:t>
            </a:r>
            <a:r>
              <a:rPr sz="1850" b="1" spc="204" dirty="0">
                <a:solidFill>
                  <a:srgbClr val="FFFFFF"/>
                </a:solidFill>
                <a:latin typeface="メイリオ" panose="020B0604030504040204" pitchFamily="50" charset="-128"/>
                <a:ea typeface="メイリオ" panose="020B0604030504040204" pitchFamily="50" charset="-128"/>
                <a:cs typeface="Gen Shin Gothic P Bold"/>
              </a:rPr>
              <a:t> </a:t>
            </a:r>
            <a:r>
              <a:rPr sz="1850" b="1" spc="-50" dirty="0">
                <a:solidFill>
                  <a:srgbClr val="FFFFFF"/>
                </a:solidFill>
                <a:latin typeface="メイリオ" panose="020B0604030504040204" pitchFamily="50" charset="-128"/>
                <a:ea typeface="メイリオ" panose="020B0604030504040204" pitchFamily="50" charset="-128"/>
                <a:cs typeface="Gen Shin Gothic P Bold"/>
              </a:rPr>
              <a:t>た</a:t>
            </a:r>
            <a:endParaRPr sz="1850" dirty="0">
              <a:latin typeface="メイリオ" panose="020B0604030504040204" pitchFamily="50" charset="-128"/>
              <a:ea typeface="メイリオ" panose="020B0604030504040204" pitchFamily="50" charset="-128"/>
              <a:cs typeface="Gen Shin Gothic P Regular"/>
            </a:endParaRPr>
          </a:p>
          <a:p>
            <a:pPr marL="12700">
              <a:lnSpc>
                <a:spcPts val="4940"/>
              </a:lnSpc>
            </a:pPr>
            <a:r>
              <a:rPr sz="4300" b="1" spc="-5" dirty="0">
                <a:solidFill>
                  <a:srgbClr val="FFFFFF"/>
                </a:solidFill>
                <a:latin typeface="メイリオ" panose="020B0604030504040204" pitchFamily="50" charset="-128"/>
                <a:ea typeface="メイリオ" panose="020B0604030504040204" pitchFamily="50" charset="-128"/>
                <a:cs typeface="Gen Shin Gothic P Bold"/>
              </a:rPr>
              <a:t>仕事のやり方：プロジェクト</a:t>
            </a:r>
            <a:endParaRPr sz="430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5118079" y="3837909"/>
            <a:ext cx="2546984" cy="460382"/>
          </a:xfrm>
          <a:prstGeom prst="rect">
            <a:avLst/>
          </a:prstGeom>
        </p:spPr>
        <p:txBody>
          <a:bodyPr vert="horz" wrap="square" lIns="0" tIns="13970" rIns="0" bIns="0" rtlCol="0">
            <a:spAutoFit/>
          </a:bodyPr>
          <a:lstStyle/>
          <a:p>
            <a:pPr marL="12700">
              <a:lnSpc>
                <a:spcPct val="100000"/>
              </a:lnSpc>
              <a:spcBef>
                <a:spcPts val="110"/>
              </a:spcBef>
            </a:pPr>
            <a:r>
              <a:rPr sz="2900" b="1" spc="-30" dirty="0">
                <a:solidFill>
                  <a:srgbClr val="6C5757"/>
                </a:solidFill>
                <a:latin typeface="メイリオ" panose="020B0604030504040204" pitchFamily="50" charset="-128"/>
                <a:ea typeface="メイリオ" panose="020B0604030504040204" pitchFamily="50" charset="-128"/>
                <a:cs typeface="Gen Shin Gothic P Bold"/>
              </a:rPr>
              <a:t>運用チーム</a:t>
            </a:r>
            <a:endParaRPr sz="2900" dirty="0">
              <a:latin typeface="メイリオ" panose="020B0604030504040204" pitchFamily="50" charset="-128"/>
              <a:ea typeface="メイリオ" panose="020B0604030504040204" pitchFamily="50" charset="-128"/>
              <a:cs typeface="Gen Shin Gothic P Regular"/>
            </a:endParaRPr>
          </a:p>
        </p:txBody>
      </p:sp>
      <p:sp>
        <p:nvSpPr>
          <p:cNvPr id="8" name="object 8"/>
          <p:cNvSpPr txBox="1"/>
          <p:nvPr/>
        </p:nvSpPr>
        <p:spPr>
          <a:xfrm>
            <a:off x="9466267" y="6118628"/>
            <a:ext cx="3029540" cy="460382"/>
          </a:xfrm>
          <a:prstGeom prst="rect">
            <a:avLst/>
          </a:prstGeom>
        </p:spPr>
        <p:txBody>
          <a:bodyPr vert="horz" wrap="square" lIns="0" tIns="13970" rIns="0" bIns="0" rtlCol="0">
            <a:spAutoFit/>
          </a:bodyPr>
          <a:lstStyle/>
          <a:p>
            <a:pPr marL="12700">
              <a:lnSpc>
                <a:spcPct val="100000"/>
              </a:lnSpc>
              <a:spcBef>
                <a:spcPts val="110"/>
              </a:spcBef>
            </a:pPr>
            <a:r>
              <a:rPr sz="2900" b="1" spc="-25" dirty="0">
                <a:solidFill>
                  <a:srgbClr val="6C5757"/>
                </a:solidFill>
                <a:latin typeface="メイリオ" panose="020B0604030504040204" pitchFamily="50" charset="-128"/>
                <a:ea typeface="メイリオ" panose="020B0604030504040204" pitchFamily="50" charset="-128"/>
                <a:cs typeface="Gen Shin Gothic P Bold"/>
              </a:rPr>
              <a:t>カプセルチーム</a:t>
            </a:r>
            <a:endParaRPr sz="29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9439287" y="8495440"/>
            <a:ext cx="2748307" cy="460382"/>
          </a:xfrm>
          <a:prstGeom prst="rect">
            <a:avLst/>
          </a:prstGeom>
        </p:spPr>
        <p:txBody>
          <a:bodyPr vert="horz" wrap="square" lIns="0" tIns="13970" rIns="0" bIns="0" rtlCol="0">
            <a:spAutoFit/>
          </a:bodyPr>
          <a:lstStyle/>
          <a:p>
            <a:pPr marL="12700">
              <a:lnSpc>
                <a:spcPct val="100000"/>
              </a:lnSpc>
              <a:spcBef>
                <a:spcPts val="110"/>
              </a:spcBef>
            </a:pPr>
            <a:r>
              <a:rPr sz="2900" b="1" spc="-25" dirty="0">
                <a:solidFill>
                  <a:srgbClr val="6C5757"/>
                </a:solidFill>
                <a:latin typeface="メイリオ" panose="020B0604030504040204" pitchFamily="50" charset="-128"/>
                <a:ea typeface="メイリオ" panose="020B0604030504040204" pitchFamily="50" charset="-128"/>
                <a:cs typeface="Gen Shin Gothic P Bold"/>
              </a:rPr>
              <a:t>軌道計画チーム</a:t>
            </a:r>
            <a:endParaRPr sz="2900" dirty="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5210107" y="8524637"/>
            <a:ext cx="3309775" cy="460382"/>
          </a:xfrm>
          <a:prstGeom prst="rect">
            <a:avLst/>
          </a:prstGeom>
        </p:spPr>
        <p:txBody>
          <a:bodyPr vert="horz" wrap="square" lIns="0" tIns="13970" rIns="0" bIns="0" rtlCol="0">
            <a:spAutoFit/>
          </a:bodyPr>
          <a:lstStyle/>
          <a:p>
            <a:pPr marL="12700">
              <a:lnSpc>
                <a:spcPct val="100000"/>
              </a:lnSpc>
              <a:spcBef>
                <a:spcPts val="110"/>
              </a:spcBef>
            </a:pPr>
            <a:r>
              <a:rPr sz="2900" b="1" spc="-25" dirty="0">
                <a:solidFill>
                  <a:srgbClr val="6C5757"/>
                </a:solidFill>
                <a:latin typeface="メイリオ" panose="020B0604030504040204" pitchFamily="50" charset="-128"/>
                <a:ea typeface="メイリオ" panose="020B0604030504040204" pitchFamily="50" charset="-128"/>
                <a:cs typeface="Gen Shin Gothic P Bold"/>
              </a:rPr>
              <a:t>姿勢制御チーム</a:t>
            </a:r>
            <a:endParaRPr sz="2900" dirty="0">
              <a:latin typeface="メイリオ" panose="020B0604030504040204" pitchFamily="50" charset="-128"/>
              <a:ea typeface="メイリオ" panose="020B0604030504040204" pitchFamily="50" charset="-128"/>
              <a:cs typeface="Gen Shin Gothic P Regular"/>
            </a:endParaRPr>
          </a:p>
        </p:txBody>
      </p:sp>
      <p:sp>
        <p:nvSpPr>
          <p:cNvPr id="11" name="object 11"/>
          <p:cNvSpPr txBox="1"/>
          <p:nvPr/>
        </p:nvSpPr>
        <p:spPr>
          <a:xfrm>
            <a:off x="955425" y="8524637"/>
            <a:ext cx="3411162" cy="460382"/>
          </a:xfrm>
          <a:prstGeom prst="rect">
            <a:avLst/>
          </a:prstGeom>
        </p:spPr>
        <p:txBody>
          <a:bodyPr vert="horz" wrap="square" lIns="0" tIns="13970" rIns="0" bIns="0" rtlCol="0">
            <a:spAutoFit/>
          </a:bodyPr>
          <a:lstStyle/>
          <a:p>
            <a:pPr marL="12700">
              <a:lnSpc>
                <a:spcPct val="100000"/>
              </a:lnSpc>
              <a:spcBef>
                <a:spcPts val="110"/>
              </a:spcBef>
            </a:pPr>
            <a:r>
              <a:rPr sz="2900" b="1" spc="-20" dirty="0">
                <a:solidFill>
                  <a:srgbClr val="6C5757"/>
                </a:solidFill>
                <a:latin typeface="メイリオ" panose="020B0604030504040204" pitchFamily="50" charset="-128"/>
                <a:ea typeface="メイリオ" panose="020B0604030504040204" pitchFamily="50" charset="-128"/>
                <a:cs typeface="Gen Shin Gothic P Bold"/>
              </a:rPr>
              <a:t>小惑星観測チーム</a:t>
            </a:r>
            <a:endParaRPr sz="2900" dirty="0">
              <a:latin typeface="メイリオ" panose="020B0604030504040204" pitchFamily="50" charset="-128"/>
              <a:ea typeface="メイリオ" panose="020B0604030504040204" pitchFamily="50" charset="-128"/>
              <a:cs typeface="Gen Shin Gothic P Regular"/>
            </a:endParaRPr>
          </a:p>
        </p:txBody>
      </p:sp>
      <p:sp>
        <p:nvSpPr>
          <p:cNvPr id="12" name="object 12"/>
          <p:cNvSpPr txBox="1"/>
          <p:nvPr/>
        </p:nvSpPr>
        <p:spPr>
          <a:xfrm>
            <a:off x="940642" y="6177762"/>
            <a:ext cx="4006008" cy="460382"/>
          </a:xfrm>
          <a:prstGeom prst="rect">
            <a:avLst/>
          </a:prstGeom>
        </p:spPr>
        <p:txBody>
          <a:bodyPr vert="horz" wrap="square" lIns="0" tIns="13970" rIns="0" bIns="0" rtlCol="0">
            <a:spAutoFit/>
          </a:bodyPr>
          <a:lstStyle/>
          <a:p>
            <a:pPr marL="12700">
              <a:lnSpc>
                <a:spcPct val="100000"/>
              </a:lnSpc>
              <a:spcBef>
                <a:spcPts val="110"/>
              </a:spcBef>
            </a:pPr>
            <a:r>
              <a:rPr sz="2900" b="1" spc="-35" dirty="0">
                <a:solidFill>
                  <a:srgbClr val="6C5757"/>
                </a:solidFill>
                <a:latin typeface="メイリオ" panose="020B0604030504040204" pitchFamily="50" charset="-128"/>
                <a:ea typeface="メイリオ" panose="020B0604030504040204" pitchFamily="50" charset="-128"/>
                <a:cs typeface="Gen Shin Gothic P Bold"/>
              </a:rPr>
              <a:t>探査機システムチーム</a:t>
            </a:r>
            <a:endParaRPr sz="2900" dirty="0">
              <a:latin typeface="メイリオ" panose="020B0604030504040204" pitchFamily="50" charset="-128"/>
              <a:ea typeface="メイリオ" panose="020B0604030504040204" pitchFamily="50" charset="-128"/>
              <a:cs typeface="Gen Shin Gothic P Regular"/>
            </a:endParaRPr>
          </a:p>
        </p:txBody>
      </p:sp>
      <p:sp>
        <p:nvSpPr>
          <p:cNvPr id="13" name="object 13"/>
          <p:cNvSpPr txBox="1">
            <a:spLocks noGrp="1"/>
          </p:cNvSpPr>
          <p:nvPr>
            <p:ph type="title"/>
          </p:nvPr>
        </p:nvSpPr>
        <p:spPr>
          <a:xfrm>
            <a:off x="5378450" y="814902"/>
            <a:ext cx="10160000" cy="839332"/>
          </a:xfrm>
          <a:prstGeom prst="rect">
            <a:avLst/>
          </a:prstGeom>
        </p:spPr>
        <p:txBody>
          <a:bodyPr vert="horz" wrap="square" lIns="0" tIns="15875" rIns="0" bIns="0" rtlCol="0">
            <a:spAutoFit/>
          </a:bodyPr>
          <a:lstStyle/>
          <a:p>
            <a:pPr marL="12700">
              <a:lnSpc>
                <a:spcPct val="100000"/>
              </a:lnSpc>
              <a:spcBef>
                <a:spcPts val="125"/>
              </a:spcBef>
            </a:pPr>
            <a:r>
              <a:rPr spc="-20" dirty="0">
                <a:latin typeface="メイリオ" panose="020B0604030504040204" pitchFamily="50" charset="-128"/>
                <a:ea typeface="メイリオ" panose="020B0604030504040204" pitchFamily="50" charset="-128"/>
              </a:rPr>
              <a:t>はやぶさ２プロジェクトチーム</a:t>
            </a:r>
          </a:p>
        </p:txBody>
      </p:sp>
      <p:sp>
        <p:nvSpPr>
          <p:cNvPr id="16" name="テキスト ボックス 15">
            <a:extLst>
              <a:ext uri="{FF2B5EF4-FFF2-40B4-BE49-F238E27FC236}">
                <a16:creationId xmlns:a16="http://schemas.microsoft.com/office/drawing/2014/main" id="{0BEDF118-045F-7DF1-1490-579D5955FB0B}"/>
              </a:ext>
            </a:extLst>
          </p:cNvPr>
          <p:cNvSpPr txBox="1"/>
          <p:nvPr/>
        </p:nvSpPr>
        <p:spPr>
          <a:xfrm>
            <a:off x="2508250" y="3563521"/>
            <a:ext cx="2057400" cy="369332"/>
          </a:xfrm>
          <a:prstGeom prst="rect">
            <a:avLst/>
          </a:prstGeom>
          <a:noFill/>
        </p:spPr>
        <p:txBody>
          <a:bodyPr wrap="square" rtlCol="0">
            <a:spAutoFit/>
          </a:bodyPr>
          <a:lstStyle/>
          <a:p>
            <a:r>
              <a:rPr kumimoji="1" lang="ja-JP" altLang="en-US" dirty="0">
                <a:solidFill>
                  <a:srgbClr val="6C5757"/>
                </a:solidFill>
                <a:latin typeface="メイリオ" panose="020B0604030504040204" pitchFamily="50" charset="-128"/>
                <a:ea typeface="メイリオ" panose="020B0604030504040204" pitchFamily="50" charset="-128"/>
              </a:rPr>
              <a:t>う　　あ     たい</a:t>
            </a:r>
            <a:endParaRPr kumimoji="1" lang="en-US" altLang="ja-JP" dirty="0">
              <a:solidFill>
                <a:srgbClr val="6C5757"/>
              </a:solidFill>
              <a:latin typeface="メイリオ" panose="020B0604030504040204" pitchFamily="50" charset="-128"/>
              <a:ea typeface="メイリオ" panose="020B0604030504040204" pitchFamily="50" charset="-128"/>
            </a:endParaRPr>
          </a:p>
        </p:txBody>
      </p:sp>
      <p:sp>
        <p:nvSpPr>
          <p:cNvPr id="17" name="テキスト ボックス 16">
            <a:extLst>
              <a:ext uri="{FF2B5EF4-FFF2-40B4-BE49-F238E27FC236}">
                <a16:creationId xmlns:a16="http://schemas.microsoft.com/office/drawing/2014/main" id="{C793132D-72F0-8778-2187-16BE4E35A0AB}"/>
              </a:ext>
            </a:extLst>
          </p:cNvPr>
          <p:cNvSpPr txBox="1"/>
          <p:nvPr/>
        </p:nvSpPr>
        <p:spPr>
          <a:xfrm>
            <a:off x="4946650" y="3583543"/>
            <a:ext cx="2057400" cy="369332"/>
          </a:xfrm>
          <a:prstGeom prst="rect">
            <a:avLst/>
          </a:prstGeom>
          <a:noFill/>
        </p:spPr>
        <p:txBody>
          <a:bodyPr wrap="square" rtlCol="0">
            <a:spAutoFit/>
          </a:bodyPr>
          <a:lstStyle/>
          <a:p>
            <a:r>
              <a:rPr kumimoji="1" lang="ja-JP" altLang="en-US" dirty="0">
                <a:solidFill>
                  <a:srgbClr val="6C5757"/>
                </a:solidFill>
                <a:latin typeface="メイリオ" panose="020B0604030504040204" pitchFamily="50" charset="-128"/>
                <a:ea typeface="メイリオ" panose="020B0604030504040204" pitchFamily="50" charset="-128"/>
              </a:rPr>
              <a:t>うんよう</a:t>
            </a:r>
            <a:endParaRPr kumimoji="1" lang="en-US" altLang="ja-JP" dirty="0">
              <a:solidFill>
                <a:srgbClr val="6C5757"/>
              </a:solidFill>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124D82DD-91A9-4EBE-481C-2999A7C222AD}"/>
              </a:ext>
            </a:extLst>
          </p:cNvPr>
          <p:cNvSpPr txBox="1"/>
          <p:nvPr/>
        </p:nvSpPr>
        <p:spPr>
          <a:xfrm>
            <a:off x="940642" y="5930710"/>
            <a:ext cx="2057400" cy="369332"/>
          </a:xfrm>
          <a:prstGeom prst="rect">
            <a:avLst/>
          </a:prstGeom>
          <a:noFill/>
        </p:spPr>
        <p:txBody>
          <a:bodyPr wrap="square" rtlCol="0">
            <a:spAutoFit/>
          </a:bodyPr>
          <a:lstStyle/>
          <a:p>
            <a:r>
              <a:rPr kumimoji="1" lang="ja-JP" altLang="en-US" dirty="0">
                <a:solidFill>
                  <a:srgbClr val="6C5757"/>
                </a:solidFill>
                <a:latin typeface="メイリオ" panose="020B0604030504040204" pitchFamily="50" charset="-128"/>
                <a:ea typeface="メイリオ" panose="020B0604030504040204" pitchFamily="50" charset="-128"/>
              </a:rPr>
              <a:t>たんさき</a:t>
            </a:r>
            <a:endParaRPr kumimoji="1" lang="en-US" altLang="ja-JP" dirty="0">
              <a:solidFill>
                <a:srgbClr val="6C5757"/>
              </a:solidFill>
              <a:latin typeface="メイリオ" panose="020B0604030504040204" pitchFamily="50" charset="-128"/>
              <a:ea typeface="メイリオ" panose="020B0604030504040204" pitchFamily="50" charset="-128"/>
            </a:endParaRPr>
          </a:p>
        </p:txBody>
      </p:sp>
      <p:sp>
        <p:nvSpPr>
          <p:cNvPr id="19" name="テキスト ボックス 18">
            <a:extLst>
              <a:ext uri="{FF2B5EF4-FFF2-40B4-BE49-F238E27FC236}">
                <a16:creationId xmlns:a16="http://schemas.microsoft.com/office/drawing/2014/main" id="{9D332EAA-7FFC-BEE9-F99F-6263A45C1B24}"/>
              </a:ext>
            </a:extLst>
          </p:cNvPr>
          <p:cNvSpPr txBox="1"/>
          <p:nvPr/>
        </p:nvSpPr>
        <p:spPr>
          <a:xfrm>
            <a:off x="755650" y="8257143"/>
            <a:ext cx="2869217" cy="369332"/>
          </a:xfrm>
          <a:prstGeom prst="rect">
            <a:avLst/>
          </a:prstGeom>
          <a:noFill/>
        </p:spPr>
        <p:txBody>
          <a:bodyPr wrap="square" rtlCol="0">
            <a:spAutoFit/>
          </a:bodyPr>
          <a:lstStyle/>
          <a:p>
            <a:r>
              <a:rPr kumimoji="1" lang="ja-JP" altLang="en-US" spc="-350" dirty="0">
                <a:solidFill>
                  <a:srgbClr val="6C5757"/>
                </a:solidFill>
                <a:latin typeface="メイリオ" panose="020B0604030504040204" pitchFamily="50" charset="-128"/>
                <a:ea typeface="メイリオ" panose="020B0604030504040204" pitchFamily="50" charset="-128"/>
              </a:rPr>
              <a:t>しょうわくせいかんそく</a:t>
            </a:r>
            <a:endParaRPr kumimoji="1" lang="en-US" altLang="ja-JP" spc="-350" dirty="0">
              <a:solidFill>
                <a:srgbClr val="6C5757"/>
              </a:solidFill>
              <a:latin typeface="メイリオ" panose="020B0604030504040204" pitchFamily="50" charset="-128"/>
              <a:ea typeface="メイリオ" panose="020B0604030504040204" pitchFamily="50" charset="-128"/>
            </a:endParaRPr>
          </a:p>
        </p:txBody>
      </p:sp>
      <p:sp>
        <p:nvSpPr>
          <p:cNvPr id="20" name="テキスト ボックス 19">
            <a:extLst>
              <a:ext uri="{FF2B5EF4-FFF2-40B4-BE49-F238E27FC236}">
                <a16:creationId xmlns:a16="http://schemas.microsoft.com/office/drawing/2014/main" id="{6E4F9C6E-82B0-484D-D728-96968464DB21}"/>
              </a:ext>
            </a:extLst>
          </p:cNvPr>
          <p:cNvSpPr txBox="1"/>
          <p:nvPr/>
        </p:nvSpPr>
        <p:spPr>
          <a:xfrm>
            <a:off x="5118079" y="8257143"/>
            <a:ext cx="2057400" cy="369332"/>
          </a:xfrm>
          <a:prstGeom prst="rect">
            <a:avLst/>
          </a:prstGeom>
          <a:noFill/>
        </p:spPr>
        <p:txBody>
          <a:bodyPr wrap="square" rtlCol="0">
            <a:spAutoFit/>
          </a:bodyPr>
          <a:lstStyle/>
          <a:p>
            <a:r>
              <a:rPr kumimoji="1" lang="ja-JP" altLang="en-US" dirty="0">
                <a:solidFill>
                  <a:srgbClr val="6C5757"/>
                </a:solidFill>
                <a:latin typeface="メイリオ" panose="020B0604030504040204" pitchFamily="50" charset="-128"/>
                <a:ea typeface="メイリオ" panose="020B0604030504040204" pitchFamily="50" charset="-128"/>
              </a:rPr>
              <a:t>しせいせいぎょ</a:t>
            </a:r>
            <a:endParaRPr kumimoji="1" lang="en-US" altLang="ja-JP" dirty="0">
              <a:solidFill>
                <a:srgbClr val="6C5757"/>
              </a:solidFill>
              <a:latin typeface="メイリオ" panose="020B0604030504040204" pitchFamily="50" charset="-128"/>
              <a:ea typeface="メイリオ" panose="020B0604030504040204" pitchFamily="50" charset="-128"/>
            </a:endParaRPr>
          </a:p>
        </p:txBody>
      </p:sp>
      <p:sp>
        <p:nvSpPr>
          <p:cNvPr id="21" name="テキスト ボックス 20">
            <a:extLst>
              <a:ext uri="{FF2B5EF4-FFF2-40B4-BE49-F238E27FC236}">
                <a16:creationId xmlns:a16="http://schemas.microsoft.com/office/drawing/2014/main" id="{347B585B-F93D-7539-BB8C-5C5122FD683D}"/>
              </a:ext>
            </a:extLst>
          </p:cNvPr>
          <p:cNvSpPr txBox="1"/>
          <p:nvPr/>
        </p:nvSpPr>
        <p:spPr>
          <a:xfrm>
            <a:off x="9325038" y="8231743"/>
            <a:ext cx="2057400" cy="369332"/>
          </a:xfrm>
          <a:prstGeom prst="rect">
            <a:avLst/>
          </a:prstGeom>
          <a:noFill/>
        </p:spPr>
        <p:txBody>
          <a:bodyPr wrap="square" rtlCol="0">
            <a:spAutoFit/>
          </a:bodyPr>
          <a:lstStyle/>
          <a:p>
            <a:r>
              <a:rPr kumimoji="1" lang="ja-JP" altLang="en-US" dirty="0">
                <a:solidFill>
                  <a:srgbClr val="6C5757"/>
                </a:solidFill>
                <a:latin typeface="メイリオ" panose="020B0604030504040204" pitchFamily="50" charset="-128"/>
                <a:ea typeface="メイリオ" panose="020B0604030504040204" pitchFamily="50" charset="-128"/>
              </a:rPr>
              <a:t>きどうけいかく</a:t>
            </a:r>
            <a:endParaRPr kumimoji="1" lang="en-US" altLang="ja-JP" dirty="0">
              <a:solidFill>
                <a:srgbClr val="6C5757"/>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718283"/>
          </a:xfrm>
          <a:prstGeom prst="rect">
            <a:avLst/>
          </a:prstGeom>
        </p:spPr>
      </p:pic>
      <p:sp>
        <p:nvSpPr>
          <p:cNvPr id="3" name="object 3"/>
          <p:cNvSpPr txBox="1"/>
          <p:nvPr/>
        </p:nvSpPr>
        <p:spPr>
          <a:xfrm>
            <a:off x="13100050" y="6237486"/>
            <a:ext cx="4996520" cy="763671"/>
          </a:xfrm>
          <a:prstGeom prst="rect">
            <a:avLst/>
          </a:prstGeom>
        </p:spPr>
        <p:txBody>
          <a:bodyPr vert="horz" wrap="square" lIns="0" tIns="17145" rIns="0" bIns="0" rtlCol="0">
            <a:spAutoFit/>
          </a:bodyPr>
          <a:lstStyle/>
          <a:p>
            <a:pPr marL="12700">
              <a:lnSpc>
                <a:spcPct val="100000"/>
              </a:lnSpc>
              <a:spcBef>
                <a:spcPts val="135"/>
              </a:spcBef>
            </a:pPr>
            <a:r>
              <a:rPr sz="4850" b="1" spc="-50" dirty="0">
                <a:solidFill>
                  <a:srgbClr val="6C5757"/>
                </a:solidFill>
                <a:latin typeface="メイリオ" panose="020B0604030504040204" pitchFamily="50" charset="-128"/>
                <a:ea typeface="メイリオ" panose="020B0604030504040204" pitchFamily="50" charset="-128"/>
                <a:cs typeface="Gen Shin Gothic P Bold"/>
              </a:rPr>
              <a:t>人間ってすごい！</a:t>
            </a:r>
            <a:endParaRPr sz="485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13100050" y="5927137"/>
            <a:ext cx="1398176" cy="382797"/>
          </a:xfrm>
          <a:prstGeom prst="rect">
            <a:avLst/>
          </a:prstGeom>
        </p:spPr>
        <p:txBody>
          <a:bodyPr vert="horz" wrap="square" lIns="0" tIns="13335" rIns="0" bIns="0" rtlCol="0">
            <a:spAutoFit/>
          </a:bodyPr>
          <a:lstStyle/>
          <a:p>
            <a:pPr marL="12700">
              <a:lnSpc>
                <a:spcPct val="100000"/>
              </a:lnSpc>
              <a:spcBef>
                <a:spcPts val="105"/>
              </a:spcBef>
            </a:pPr>
            <a:r>
              <a:rPr sz="2400" b="1" spc="85" dirty="0">
                <a:solidFill>
                  <a:srgbClr val="6C5757"/>
                </a:solidFill>
                <a:latin typeface="メイリオ" panose="020B0604030504040204" pitchFamily="50" charset="-128"/>
                <a:ea typeface="メイリオ" panose="020B0604030504040204" pitchFamily="50" charset="-128"/>
                <a:cs typeface="Gen Shin Gothic P Bold"/>
              </a:rPr>
              <a:t>にんげん</a:t>
            </a:r>
            <a:endParaRPr sz="2400" dirty="0">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12957905" y="2369247"/>
            <a:ext cx="4912000" cy="798937"/>
          </a:xfrm>
          <a:prstGeom prst="rect">
            <a:avLst/>
          </a:prstGeom>
        </p:spPr>
        <p:txBody>
          <a:bodyPr vert="horz" wrap="square" lIns="0" tIns="13970" rIns="0" bIns="0" rtlCol="0">
            <a:spAutoFit/>
          </a:bodyPr>
          <a:lstStyle/>
          <a:p>
            <a:pPr marL="12700">
              <a:lnSpc>
                <a:spcPct val="100000"/>
              </a:lnSpc>
              <a:spcBef>
                <a:spcPts val="110"/>
              </a:spcBef>
            </a:pPr>
            <a:r>
              <a:rPr sz="5100" b="1" spc="-15" dirty="0">
                <a:solidFill>
                  <a:srgbClr val="FFFFFF"/>
                </a:solidFill>
                <a:latin typeface="メイリオ" panose="020B0604030504040204" pitchFamily="50" charset="-128"/>
                <a:ea typeface="メイリオ" panose="020B0604030504040204" pitchFamily="50" charset="-128"/>
                <a:cs typeface="Gen Shin Gothic P Bold"/>
              </a:rPr>
              <a:t>こんな複雑で</a:t>
            </a:r>
            <a:endParaRPr sz="5100" dirty="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12957905" y="3365041"/>
            <a:ext cx="6695345" cy="798937"/>
          </a:xfrm>
          <a:prstGeom prst="rect">
            <a:avLst/>
          </a:prstGeom>
        </p:spPr>
        <p:txBody>
          <a:bodyPr vert="horz" wrap="square" lIns="0" tIns="13970" rIns="0" bIns="0" rtlCol="0">
            <a:spAutoFit/>
          </a:bodyPr>
          <a:lstStyle/>
          <a:p>
            <a:pPr marL="12700">
              <a:lnSpc>
                <a:spcPct val="100000"/>
              </a:lnSpc>
              <a:spcBef>
                <a:spcPts val="110"/>
              </a:spcBef>
            </a:pPr>
            <a:r>
              <a:rPr sz="5100" b="1" spc="-40" dirty="0">
                <a:solidFill>
                  <a:srgbClr val="FFFFFF"/>
                </a:solidFill>
                <a:latin typeface="メイリオ" panose="020B0604030504040204" pitchFamily="50" charset="-128"/>
                <a:ea typeface="メイリオ" panose="020B0604030504040204" pitchFamily="50" charset="-128"/>
                <a:cs typeface="Gen Shin Gothic P Bold"/>
              </a:rPr>
              <a:t>大きいものをつくり、</a:t>
            </a:r>
            <a:endParaRPr sz="510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12957905" y="4360836"/>
            <a:ext cx="1995170" cy="804545"/>
          </a:xfrm>
          <a:prstGeom prst="rect">
            <a:avLst/>
          </a:prstGeom>
        </p:spPr>
        <p:txBody>
          <a:bodyPr vert="horz" wrap="square" lIns="0" tIns="13970" rIns="0" bIns="0" rtlCol="0">
            <a:spAutoFit/>
          </a:bodyPr>
          <a:lstStyle/>
          <a:p>
            <a:pPr marL="12700">
              <a:lnSpc>
                <a:spcPct val="100000"/>
              </a:lnSpc>
              <a:spcBef>
                <a:spcPts val="110"/>
              </a:spcBef>
            </a:pPr>
            <a:r>
              <a:rPr sz="5100" b="1" spc="-20" dirty="0">
                <a:solidFill>
                  <a:srgbClr val="FFFFFF"/>
                </a:solidFill>
                <a:latin typeface="メイリオ" panose="020B0604030504040204" pitchFamily="50" charset="-128"/>
                <a:ea typeface="メイリオ" panose="020B0604030504040204" pitchFamily="50" charset="-128"/>
                <a:cs typeface="Gen Shin Gothic P Bold"/>
              </a:rPr>
              <a:t>宇宙へ</a:t>
            </a:r>
            <a:endParaRPr sz="5100">
              <a:latin typeface="メイリオ" panose="020B0604030504040204" pitchFamily="50" charset="-128"/>
              <a:ea typeface="メイリオ" panose="020B0604030504040204" pitchFamily="50" charset="-128"/>
              <a:cs typeface="Gen Shin Gothic P Regular"/>
            </a:endParaRPr>
          </a:p>
        </p:txBody>
      </p:sp>
      <p:sp>
        <p:nvSpPr>
          <p:cNvPr id="8" name="object 8"/>
          <p:cNvSpPr txBox="1"/>
          <p:nvPr/>
        </p:nvSpPr>
        <p:spPr>
          <a:xfrm>
            <a:off x="14961870" y="2073275"/>
            <a:ext cx="1414780" cy="352019"/>
          </a:xfrm>
          <a:prstGeom prst="rect">
            <a:avLst/>
          </a:prstGeom>
        </p:spPr>
        <p:txBody>
          <a:bodyPr vert="horz" wrap="square" lIns="0" tIns="13335" rIns="0" bIns="0" rtlCol="0">
            <a:spAutoFit/>
          </a:bodyPr>
          <a:lstStyle/>
          <a:p>
            <a:pPr marL="12700">
              <a:lnSpc>
                <a:spcPct val="100000"/>
              </a:lnSpc>
              <a:spcBef>
                <a:spcPts val="105"/>
              </a:spcBef>
            </a:pPr>
            <a:r>
              <a:rPr sz="2200" b="1" spc="285" dirty="0">
                <a:solidFill>
                  <a:srgbClr val="FFFFFF"/>
                </a:solidFill>
                <a:latin typeface="メイリオ" panose="020B0604030504040204" pitchFamily="50" charset="-128"/>
                <a:ea typeface="メイリオ" panose="020B0604030504040204" pitchFamily="50" charset="-128"/>
                <a:cs typeface="Gen Shin Gothic P Bold"/>
              </a:rPr>
              <a:t>ふくざつ</a:t>
            </a:r>
            <a:r>
              <a:rPr sz="2200" b="1" spc="-50" dirty="0">
                <a:solidFill>
                  <a:srgbClr val="FFFFFF"/>
                </a:solidFill>
                <a:latin typeface="メイリオ" panose="020B0604030504040204" pitchFamily="50" charset="-128"/>
                <a:ea typeface="メイリオ" panose="020B0604030504040204" pitchFamily="50" charset="-128"/>
                <a:cs typeface="Gen Shin Gothic P Bold"/>
              </a:rPr>
              <a:t> </a:t>
            </a:r>
            <a:endParaRPr sz="22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12871450" y="4068073"/>
            <a:ext cx="1953683" cy="352019"/>
          </a:xfrm>
          <a:prstGeom prst="rect">
            <a:avLst/>
          </a:prstGeom>
        </p:spPr>
        <p:txBody>
          <a:bodyPr vert="horz" wrap="square" lIns="0" tIns="13335" rIns="0" bIns="0" rtlCol="0">
            <a:spAutoFit/>
          </a:bodyPr>
          <a:lstStyle/>
          <a:p>
            <a:pPr marL="12700">
              <a:lnSpc>
                <a:spcPct val="100000"/>
              </a:lnSpc>
              <a:spcBef>
                <a:spcPts val="105"/>
              </a:spcBef>
            </a:pPr>
            <a:r>
              <a:rPr sz="2200" b="1" spc="50" dirty="0">
                <a:solidFill>
                  <a:srgbClr val="FFFFFF"/>
                </a:solidFill>
                <a:latin typeface="メイリオ" panose="020B0604030504040204" pitchFamily="50" charset="-128"/>
                <a:ea typeface="メイリオ" panose="020B0604030504040204" pitchFamily="50" charset="-128"/>
                <a:cs typeface="Gen Shin Gothic P Bold"/>
              </a:rPr>
              <a:t>う ち ゅ う</a:t>
            </a:r>
            <a:endParaRPr sz="2200" dirty="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12999392" y="3123929"/>
            <a:ext cx="650240" cy="362585"/>
          </a:xfrm>
          <a:prstGeom prst="rect">
            <a:avLst/>
          </a:prstGeom>
        </p:spPr>
        <p:txBody>
          <a:bodyPr vert="horz" wrap="square" lIns="0" tIns="13335" rIns="0" bIns="0" rtlCol="0">
            <a:spAutoFit/>
          </a:bodyPr>
          <a:lstStyle/>
          <a:p>
            <a:pPr marL="12700">
              <a:lnSpc>
                <a:spcPct val="100000"/>
              </a:lnSpc>
              <a:spcBef>
                <a:spcPts val="105"/>
              </a:spcBef>
            </a:pPr>
            <a:r>
              <a:rPr sz="2200" b="1" spc="245" dirty="0">
                <a:solidFill>
                  <a:srgbClr val="FFFFFF"/>
                </a:solidFill>
                <a:latin typeface="メイリオ" panose="020B0604030504040204" pitchFamily="50" charset="-128"/>
                <a:ea typeface="メイリオ" panose="020B0604030504040204" pitchFamily="50" charset="-128"/>
                <a:cs typeface="Gen Shin Gothic P Bold"/>
              </a:rPr>
              <a:t>おお</a:t>
            </a:r>
            <a:endParaRPr sz="2200">
              <a:latin typeface="メイリオ" panose="020B0604030504040204" pitchFamily="50" charset="-128"/>
              <a:ea typeface="メイリオ" panose="020B0604030504040204" pitchFamily="50" charset="-128"/>
              <a:cs typeface="Gen Shin Gothic P Regular"/>
            </a:endParaRPr>
          </a:p>
        </p:txBody>
      </p:sp>
      <p:pic>
        <p:nvPicPr>
          <p:cNvPr id="11" name="object 11"/>
          <p:cNvPicPr/>
          <p:nvPr/>
        </p:nvPicPr>
        <p:blipFill>
          <a:blip r:embed="rId4" cstate="print"/>
          <a:stretch>
            <a:fillRect/>
          </a:stretch>
        </p:blipFill>
        <p:spPr>
          <a:xfrm>
            <a:off x="6703460" y="3549630"/>
            <a:ext cx="4524960" cy="7256323"/>
          </a:xfrm>
          <a:prstGeom prst="rect">
            <a:avLst/>
          </a:prstGeom>
        </p:spPr>
      </p:pic>
      <p:sp>
        <p:nvSpPr>
          <p:cNvPr id="12" name="object 12"/>
          <p:cNvSpPr txBox="1"/>
          <p:nvPr/>
        </p:nvSpPr>
        <p:spPr>
          <a:xfrm>
            <a:off x="8451850" y="10302875"/>
            <a:ext cx="3109254" cy="312265"/>
          </a:xfrm>
          <a:prstGeom prst="rect">
            <a:avLst/>
          </a:prstGeom>
        </p:spPr>
        <p:txBody>
          <a:bodyPr vert="horz" wrap="square" lIns="0" tIns="12065" rIns="0" bIns="0" rtlCol="0">
            <a:spAutoFit/>
          </a:bodyPr>
          <a:lstStyle/>
          <a:p>
            <a:pPr marL="12700">
              <a:lnSpc>
                <a:spcPct val="100000"/>
              </a:lnSpc>
              <a:spcBef>
                <a:spcPts val="95"/>
              </a:spcBef>
            </a:pPr>
            <a:r>
              <a:rPr lang="en-US" altLang="ja-JP" sz="1950" b="1" spc="-10" dirty="0">
                <a:solidFill>
                  <a:srgbClr val="FFFFFF"/>
                </a:solidFill>
                <a:latin typeface="メイリオ" panose="020B0604030504040204" pitchFamily="50" charset="-128"/>
                <a:ea typeface="メイリオ" panose="020B0604030504040204" pitchFamily="50" charset="-128"/>
                <a:cs typeface="Gen Shin Gothic P Bold"/>
              </a:rPr>
              <a:t>©</a:t>
            </a:r>
            <a:r>
              <a:rPr lang="en-US" sz="1950" b="1" spc="-10" dirty="0">
                <a:solidFill>
                  <a:srgbClr val="FFFFFF"/>
                </a:solidFill>
                <a:latin typeface="メイリオ" panose="020B0604030504040204" pitchFamily="50" charset="-128"/>
                <a:ea typeface="メイリオ" panose="020B0604030504040204" pitchFamily="50" charset="-128"/>
                <a:cs typeface="Gen Shin Gothic P Bold"/>
              </a:rPr>
              <a:t>NASA/Bill Ingalls</a:t>
            </a:r>
            <a:endParaRPr sz="1950" dirty="0">
              <a:latin typeface="メイリオ" panose="020B0604030504040204" pitchFamily="50" charset="-128"/>
              <a:ea typeface="メイリオ" panose="020B0604030504040204" pitchFamily="50" charset="-128"/>
              <a:cs typeface="Gen Shin Gothic P Regular"/>
            </a:endParaRPr>
          </a:p>
        </p:txBody>
      </p:sp>
      <p:sp>
        <p:nvSpPr>
          <p:cNvPr id="13" name="object 13"/>
          <p:cNvSpPr/>
          <p:nvPr/>
        </p:nvSpPr>
        <p:spPr>
          <a:xfrm>
            <a:off x="6703460" y="2345478"/>
            <a:ext cx="4912000" cy="1073785"/>
          </a:xfrm>
          <a:custGeom>
            <a:avLst/>
            <a:gdLst/>
            <a:ahLst/>
            <a:cxnLst/>
            <a:rect l="l" t="t" r="r" b="b"/>
            <a:pathLst>
              <a:path w="4876165" h="1073785">
                <a:moveTo>
                  <a:pt x="4787697" y="1073265"/>
                </a:moveTo>
                <a:lnTo>
                  <a:pt x="88060" y="1073265"/>
                </a:lnTo>
                <a:lnTo>
                  <a:pt x="53865" y="1066318"/>
                </a:lnTo>
                <a:lnTo>
                  <a:pt x="25865" y="1047401"/>
                </a:lnTo>
                <a:lnTo>
                  <a:pt x="6947" y="1019404"/>
                </a:lnTo>
                <a:lnTo>
                  <a:pt x="0" y="985216"/>
                </a:lnTo>
                <a:lnTo>
                  <a:pt x="0" y="88049"/>
                </a:lnTo>
                <a:lnTo>
                  <a:pt x="6947" y="53861"/>
                </a:lnTo>
                <a:lnTo>
                  <a:pt x="25865" y="25864"/>
                </a:lnTo>
                <a:lnTo>
                  <a:pt x="53865" y="6947"/>
                </a:lnTo>
                <a:lnTo>
                  <a:pt x="88060" y="0"/>
                </a:lnTo>
                <a:lnTo>
                  <a:pt x="4787697" y="0"/>
                </a:lnTo>
                <a:lnTo>
                  <a:pt x="4821885" y="6947"/>
                </a:lnTo>
                <a:lnTo>
                  <a:pt x="4849882" y="25864"/>
                </a:lnTo>
                <a:lnTo>
                  <a:pt x="4868799" y="53861"/>
                </a:lnTo>
                <a:lnTo>
                  <a:pt x="4875746" y="88049"/>
                </a:lnTo>
                <a:lnTo>
                  <a:pt x="4875746" y="985216"/>
                </a:lnTo>
                <a:lnTo>
                  <a:pt x="4868799" y="1019404"/>
                </a:lnTo>
                <a:lnTo>
                  <a:pt x="4849882" y="1047401"/>
                </a:lnTo>
                <a:lnTo>
                  <a:pt x="4821885" y="1066318"/>
                </a:lnTo>
                <a:lnTo>
                  <a:pt x="4787697" y="1073265"/>
                </a:lnTo>
                <a:close/>
              </a:path>
            </a:pathLst>
          </a:custGeom>
          <a:ln w="41276">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 name="object 14"/>
          <p:cNvSpPr txBox="1"/>
          <p:nvPr/>
        </p:nvSpPr>
        <p:spPr>
          <a:xfrm>
            <a:off x="6931735" y="2668270"/>
            <a:ext cx="4629369" cy="693138"/>
          </a:xfrm>
          <a:prstGeom prst="rect">
            <a:avLst/>
          </a:prstGeom>
        </p:spPr>
        <p:txBody>
          <a:bodyPr vert="horz" wrap="square" lIns="0" tIns="15875" rIns="0" bIns="0" rtlCol="0">
            <a:spAutoFit/>
          </a:bodyPr>
          <a:lstStyle/>
          <a:p>
            <a:pPr marL="12700">
              <a:lnSpc>
                <a:spcPct val="100000"/>
              </a:lnSpc>
              <a:spcBef>
                <a:spcPts val="125"/>
              </a:spcBef>
            </a:pPr>
            <a:r>
              <a:rPr sz="4400" b="1" spc="-85" dirty="0">
                <a:solidFill>
                  <a:srgbClr val="FFFFFF"/>
                </a:solidFill>
                <a:latin typeface="メイリオ" panose="020B0604030504040204" pitchFamily="50" charset="-128"/>
                <a:ea typeface="メイリオ" panose="020B0604030504040204" pitchFamily="50" charset="-128"/>
                <a:cs typeface="Gen Shin Gothic P Bold"/>
              </a:rPr>
              <a:t>スペースシャトル</a:t>
            </a:r>
            <a:endParaRPr sz="4400" dirty="0">
              <a:latin typeface="メイリオ" panose="020B0604030504040204" pitchFamily="50" charset="-128"/>
              <a:ea typeface="メイリオ" panose="020B0604030504040204" pitchFamily="50" charset="-128"/>
              <a:cs typeface="Gen Shin Gothic P Regular"/>
            </a:endParaRPr>
          </a:p>
        </p:txBody>
      </p:sp>
      <p:pic>
        <p:nvPicPr>
          <p:cNvPr id="15" name="object 15"/>
          <p:cNvPicPr/>
          <p:nvPr/>
        </p:nvPicPr>
        <p:blipFill>
          <a:blip r:embed="rId5" cstate="print"/>
          <a:stretch>
            <a:fillRect/>
          </a:stretch>
        </p:blipFill>
        <p:spPr>
          <a:xfrm>
            <a:off x="868172" y="3561507"/>
            <a:ext cx="5424829" cy="7244448"/>
          </a:xfrm>
          <a:prstGeom prst="rect">
            <a:avLst/>
          </a:prstGeom>
        </p:spPr>
      </p:pic>
      <p:sp>
        <p:nvSpPr>
          <p:cNvPr id="16" name="object 16"/>
          <p:cNvSpPr txBox="1"/>
          <p:nvPr/>
        </p:nvSpPr>
        <p:spPr>
          <a:xfrm>
            <a:off x="4794250" y="10289885"/>
            <a:ext cx="1034353" cy="312265"/>
          </a:xfrm>
          <a:prstGeom prst="rect">
            <a:avLst/>
          </a:prstGeom>
        </p:spPr>
        <p:txBody>
          <a:bodyPr vert="horz" wrap="square" lIns="0" tIns="12065" rIns="0" bIns="0" rtlCol="0">
            <a:spAutoFit/>
          </a:bodyPr>
          <a:lstStyle/>
          <a:p>
            <a:pPr marL="12700">
              <a:lnSpc>
                <a:spcPct val="100000"/>
              </a:lnSpc>
              <a:spcBef>
                <a:spcPts val="95"/>
              </a:spcBef>
            </a:pPr>
            <a:r>
              <a:rPr sz="1950" b="1" spc="-10" dirty="0">
                <a:solidFill>
                  <a:srgbClr val="FFFFFF"/>
                </a:solidFill>
                <a:latin typeface="メイリオ" panose="020B0604030504040204" pitchFamily="50" charset="-128"/>
                <a:ea typeface="メイリオ" panose="020B0604030504040204" pitchFamily="50" charset="-128"/>
                <a:cs typeface="Gen Shin Gothic P Bold"/>
              </a:rPr>
              <a:t>©NASA</a:t>
            </a:r>
            <a:endParaRPr sz="1950" dirty="0">
              <a:latin typeface="メイリオ" panose="020B0604030504040204" pitchFamily="50" charset="-128"/>
              <a:ea typeface="メイリオ" panose="020B0604030504040204" pitchFamily="50" charset="-128"/>
              <a:cs typeface="Gen Shin Gothic P Regular"/>
            </a:endParaRPr>
          </a:p>
        </p:txBody>
      </p:sp>
      <p:sp>
        <p:nvSpPr>
          <p:cNvPr id="17" name="object 17"/>
          <p:cNvSpPr/>
          <p:nvPr/>
        </p:nvSpPr>
        <p:spPr>
          <a:xfrm>
            <a:off x="1009680" y="2345478"/>
            <a:ext cx="5283321" cy="1073785"/>
          </a:xfrm>
          <a:custGeom>
            <a:avLst/>
            <a:gdLst/>
            <a:ahLst/>
            <a:cxnLst/>
            <a:rect l="l" t="t" r="r" b="b"/>
            <a:pathLst>
              <a:path w="4876165" h="1073785">
                <a:moveTo>
                  <a:pt x="4787697" y="1073265"/>
                </a:moveTo>
                <a:lnTo>
                  <a:pt x="88060" y="1073265"/>
                </a:lnTo>
                <a:lnTo>
                  <a:pt x="53865" y="1066318"/>
                </a:lnTo>
                <a:lnTo>
                  <a:pt x="25865" y="1047401"/>
                </a:lnTo>
                <a:lnTo>
                  <a:pt x="6947" y="1019404"/>
                </a:lnTo>
                <a:lnTo>
                  <a:pt x="0" y="985216"/>
                </a:lnTo>
                <a:lnTo>
                  <a:pt x="0" y="88049"/>
                </a:lnTo>
                <a:lnTo>
                  <a:pt x="6947" y="53861"/>
                </a:lnTo>
                <a:lnTo>
                  <a:pt x="25865" y="25864"/>
                </a:lnTo>
                <a:lnTo>
                  <a:pt x="53865" y="6947"/>
                </a:lnTo>
                <a:lnTo>
                  <a:pt x="88060" y="0"/>
                </a:lnTo>
                <a:lnTo>
                  <a:pt x="4787697" y="0"/>
                </a:lnTo>
                <a:lnTo>
                  <a:pt x="4821885" y="6947"/>
                </a:lnTo>
                <a:lnTo>
                  <a:pt x="4849882" y="25864"/>
                </a:lnTo>
                <a:lnTo>
                  <a:pt x="4868799" y="53861"/>
                </a:lnTo>
                <a:lnTo>
                  <a:pt x="4875746" y="88049"/>
                </a:lnTo>
                <a:lnTo>
                  <a:pt x="4875746" y="985216"/>
                </a:lnTo>
                <a:lnTo>
                  <a:pt x="4868799" y="1019404"/>
                </a:lnTo>
                <a:lnTo>
                  <a:pt x="4849882" y="1047401"/>
                </a:lnTo>
                <a:lnTo>
                  <a:pt x="4821885" y="1066318"/>
                </a:lnTo>
                <a:lnTo>
                  <a:pt x="4787697" y="1073265"/>
                </a:lnTo>
                <a:close/>
              </a:path>
            </a:pathLst>
          </a:custGeom>
          <a:ln w="41276">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8" name="object 18"/>
          <p:cNvSpPr txBox="1"/>
          <p:nvPr/>
        </p:nvSpPr>
        <p:spPr>
          <a:xfrm>
            <a:off x="1178203" y="2466975"/>
            <a:ext cx="5063847" cy="913712"/>
          </a:xfrm>
          <a:prstGeom prst="rect">
            <a:avLst/>
          </a:prstGeom>
        </p:spPr>
        <p:txBody>
          <a:bodyPr vert="horz" wrap="square" lIns="0" tIns="13335" rIns="0" bIns="0" rtlCol="0">
            <a:spAutoFit/>
          </a:bodyPr>
          <a:lstStyle/>
          <a:p>
            <a:pPr marL="20955" algn="ctr">
              <a:lnSpc>
                <a:spcPts val="2120"/>
              </a:lnSpc>
              <a:spcBef>
                <a:spcPts val="105"/>
              </a:spcBef>
            </a:pPr>
            <a:r>
              <a:rPr sz="2000" b="1" dirty="0">
                <a:solidFill>
                  <a:srgbClr val="FFFFFF"/>
                </a:solidFill>
                <a:latin typeface="メイリオ" panose="020B0604030504040204" pitchFamily="50" charset="-128"/>
                <a:ea typeface="メイリオ" panose="020B0604030504040204" pitchFamily="50" charset="-128"/>
                <a:cs typeface="Gen Shin Gothic P Bold"/>
              </a:rPr>
              <a:t>ファイブ</a:t>
            </a:r>
            <a:endParaRPr sz="2000" dirty="0">
              <a:latin typeface="メイリオ" panose="020B0604030504040204" pitchFamily="50" charset="-128"/>
              <a:ea typeface="メイリオ" panose="020B0604030504040204" pitchFamily="50" charset="-128"/>
              <a:cs typeface="Gen Shin Gothic P Regular"/>
            </a:endParaRPr>
          </a:p>
          <a:p>
            <a:pPr algn="ctr">
              <a:lnSpc>
                <a:spcPts val="4760"/>
              </a:lnSpc>
            </a:pPr>
            <a:r>
              <a:rPr sz="4400" b="1" spc="10" dirty="0">
                <a:solidFill>
                  <a:srgbClr val="FFFFFF"/>
                </a:solidFill>
                <a:latin typeface="メイリオ" panose="020B0604030504040204" pitchFamily="50" charset="-128"/>
                <a:ea typeface="メイリオ" panose="020B0604030504040204" pitchFamily="50" charset="-128"/>
                <a:cs typeface="Gen Shin Gothic P Bold"/>
              </a:rPr>
              <a:t>サターン</a:t>
            </a:r>
            <a:r>
              <a:rPr sz="4400" b="1" dirty="0">
                <a:solidFill>
                  <a:srgbClr val="FFFFFF"/>
                </a:solidFill>
                <a:latin typeface="メイリオ" panose="020B0604030504040204" pitchFamily="50" charset="-128"/>
                <a:ea typeface="メイリオ" panose="020B0604030504040204" pitchFamily="50" charset="-128"/>
                <a:cs typeface="Gen Shin Gothic P Bold"/>
              </a:rPr>
              <a:t>V</a:t>
            </a:r>
            <a:r>
              <a:rPr sz="4400" b="1" spc="-110" dirty="0">
                <a:solidFill>
                  <a:srgbClr val="FFFFFF"/>
                </a:solidFill>
                <a:latin typeface="メイリオ" panose="020B0604030504040204" pitchFamily="50" charset="-128"/>
                <a:ea typeface="メイリオ" panose="020B0604030504040204" pitchFamily="50" charset="-128"/>
                <a:cs typeface="Gen Shin Gothic P Bold"/>
              </a:rPr>
              <a:t> ロケット</a:t>
            </a:r>
            <a:endParaRPr sz="4400" dirty="0">
              <a:latin typeface="メイリオ" panose="020B0604030504040204" pitchFamily="50" charset="-128"/>
              <a:ea typeface="メイリオ" panose="020B0604030504040204" pitchFamily="50" charset="-128"/>
              <a:cs typeface="Gen Shin Gothic P Regular"/>
            </a:endParaRPr>
          </a:p>
        </p:txBody>
      </p:sp>
      <p:sp>
        <p:nvSpPr>
          <p:cNvPr id="19" name="object 19"/>
          <p:cNvSpPr txBox="1">
            <a:spLocks noGrp="1"/>
          </p:cNvSpPr>
          <p:nvPr>
            <p:ph type="title"/>
          </p:nvPr>
        </p:nvSpPr>
        <p:spPr>
          <a:xfrm>
            <a:off x="9014322" y="814902"/>
            <a:ext cx="2075814" cy="845185"/>
          </a:xfrm>
          <a:prstGeom prst="rect">
            <a:avLst/>
          </a:prstGeom>
        </p:spPr>
        <p:txBody>
          <a:bodyPr vert="horz" wrap="square" lIns="0" tIns="15875" rIns="0" bIns="0" rtlCol="0">
            <a:spAutoFit/>
          </a:bodyPr>
          <a:lstStyle/>
          <a:p>
            <a:pPr marL="12700">
              <a:lnSpc>
                <a:spcPct val="100000"/>
              </a:lnSpc>
              <a:spcBef>
                <a:spcPts val="125"/>
              </a:spcBef>
            </a:pPr>
            <a:r>
              <a:rPr spc="-20" dirty="0">
                <a:latin typeface="メイリオ" panose="020B0604030504040204" pitchFamily="50" charset="-128"/>
                <a:ea typeface="メイリオ" panose="020B0604030504040204" pitchFamily="50" charset="-128"/>
              </a:rPr>
              <a:t>幼少期</a:t>
            </a:r>
          </a:p>
        </p:txBody>
      </p:sp>
      <p:grpSp>
        <p:nvGrpSpPr>
          <p:cNvPr id="20" name="object 20"/>
          <p:cNvGrpSpPr/>
          <p:nvPr/>
        </p:nvGrpSpPr>
        <p:grpSpPr>
          <a:xfrm>
            <a:off x="3198740" y="925801"/>
            <a:ext cx="1388745" cy="939800"/>
            <a:chOff x="3198740" y="925801"/>
            <a:chExt cx="1388745" cy="939800"/>
          </a:xfrm>
        </p:grpSpPr>
        <p:pic>
          <p:nvPicPr>
            <p:cNvPr id="21" name="object 21"/>
            <p:cNvPicPr/>
            <p:nvPr/>
          </p:nvPicPr>
          <p:blipFill>
            <a:blip r:embed="rId6" cstate="print"/>
            <a:stretch>
              <a:fillRect/>
            </a:stretch>
          </p:blipFill>
          <p:spPr>
            <a:xfrm>
              <a:off x="3356527" y="1150312"/>
              <a:ext cx="282235" cy="280501"/>
            </a:xfrm>
            <a:prstGeom prst="rect">
              <a:avLst/>
            </a:prstGeom>
          </p:spPr>
        </p:pic>
        <p:sp>
          <p:nvSpPr>
            <p:cNvPr id="22" name="object 22"/>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3" name="object 23"/>
            <p:cNvPicPr/>
            <p:nvPr/>
          </p:nvPicPr>
          <p:blipFill>
            <a:blip r:embed="rId7" cstate="print"/>
            <a:stretch>
              <a:fillRect/>
            </a:stretch>
          </p:blipFill>
          <p:spPr>
            <a:xfrm>
              <a:off x="3283158" y="1032658"/>
              <a:ext cx="89986" cy="89986"/>
            </a:xfrm>
            <a:prstGeom prst="rect">
              <a:avLst/>
            </a:prstGeom>
          </p:spPr>
        </p:pic>
        <p:pic>
          <p:nvPicPr>
            <p:cNvPr id="24" name="object 24"/>
            <p:cNvPicPr/>
            <p:nvPr/>
          </p:nvPicPr>
          <p:blipFill>
            <a:blip r:embed="rId8" cstate="print"/>
            <a:stretch>
              <a:fillRect/>
            </a:stretch>
          </p:blipFill>
          <p:spPr>
            <a:xfrm>
              <a:off x="3492363" y="1279204"/>
              <a:ext cx="84309" cy="102017"/>
            </a:xfrm>
            <a:prstGeom prst="rect">
              <a:avLst/>
            </a:prstGeom>
          </p:spPr>
        </p:pic>
        <p:sp>
          <p:nvSpPr>
            <p:cNvPr id="25" name="object 25"/>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6" name="object 26"/>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27" name="object 27"/>
          <p:cNvGrpSpPr/>
          <p:nvPr/>
        </p:nvGrpSpPr>
        <p:grpSpPr>
          <a:xfrm>
            <a:off x="4924942" y="1689767"/>
            <a:ext cx="10335895" cy="269875"/>
            <a:chOff x="4924942" y="1689767"/>
            <a:chExt cx="10335895" cy="269875"/>
          </a:xfrm>
        </p:grpSpPr>
        <p:sp>
          <p:nvSpPr>
            <p:cNvPr id="28" name="object 28"/>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9" name="object 29"/>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30" name="object 30"/>
          <p:cNvGrpSpPr/>
          <p:nvPr/>
        </p:nvGrpSpPr>
        <p:grpSpPr>
          <a:xfrm>
            <a:off x="15578625" y="989630"/>
            <a:ext cx="1434465" cy="860425"/>
            <a:chOff x="15578625" y="989630"/>
            <a:chExt cx="1434465" cy="860425"/>
          </a:xfrm>
        </p:grpSpPr>
        <p:sp>
          <p:nvSpPr>
            <p:cNvPr id="31" name="object 31"/>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2" name="object 32"/>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3" name="object 33"/>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4" name="object 34"/>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5" name="object 35"/>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6" name="object 36"/>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7" name="object 37"/>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8" name="object 38"/>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39" name="object 39"/>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40" name="object 40"/>
          <p:cNvPicPr/>
          <p:nvPr/>
        </p:nvPicPr>
        <p:blipFill>
          <a:blip r:embed="rId9" cstate="print"/>
          <a:stretch>
            <a:fillRect/>
          </a:stretch>
        </p:blipFill>
        <p:spPr>
          <a:xfrm>
            <a:off x="17892590" y="948064"/>
            <a:ext cx="173345" cy="199711"/>
          </a:xfrm>
          <a:prstGeom prst="rect">
            <a:avLst/>
          </a:prstGeom>
        </p:spPr>
      </p:pic>
      <p:pic>
        <p:nvPicPr>
          <p:cNvPr id="41" name="object 41"/>
          <p:cNvPicPr/>
          <p:nvPr/>
        </p:nvPicPr>
        <p:blipFill>
          <a:blip r:embed="rId10" cstate="print"/>
          <a:stretch>
            <a:fillRect/>
          </a:stretch>
        </p:blipFill>
        <p:spPr>
          <a:xfrm>
            <a:off x="15776730" y="504471"/>
            <a:ext cx="173345" cy="199711"/>
          </a:xfrm>
          <a:prstGeom prst="rect">
            <a:avLst/>
          </a:prstGeom>
        </p:spPr>
      </p:pic>
      <p:pic>
        <p:nvPicPr>
          <p:cNvPr id="42" name="object 42"/>
          <p:cNvPicPr/>
          <p:nvPr/>
        </p:nvPicPr>
        <p:blipFill>
          <a:blip r:embed="rId11" cstate="print"/>
          <a:stretch>
            <a:fillRect/>
          </a:stretch>
        </p:blipFill>
        <p:spPr>
          <a:xfrm>
            <a:off x="16915404" y="604320"/>
            <a:ext cx="209187" cy="240997"/>
          </a:xfrm>
          <a:prstGeom prst="rect">
            <a:avLst/>
          </a:prstGeom>
        </p:spPr>
      </p:pic>
      <p:sp>
        <p:nvSpPr>
          <p:cNvPr id="43" name="object 43"/>
          <p:cNvSpPr txBox="1"/>
          <p:nvPr/>
        </p:nvSpPr>
        <p:spPr>
          <a:xfrm>
            <a:off x="8832850" y="473886"/>
            <a:ext cx="2782610" cy="371255"/>
          </a:xfrm>
          <a:prstGeom prst="rect">
            <a:avLst/>
          </a:prstGeom>
        </p:spPr>
        <p:txBody>
          <a:bodyPr vert="horz" wrap="square" lIns="0" tIns="17145" rIns="0" bIns="0" rtlCol="0">
            <a:spAutoFit/>
          </a:bodyPr>
          <a:lstStyle/>
          <a:p>
            <a:pPr marL="12700">
              <a:lnSpc>
                <a:spcPct val="100000"/>
              </a:lnSpc>
              <a:spcBef>
                <a:spcPts val="135"/>
              </a:spcBef>
            </a:pPr>
            <a:r>
              <a:rPr sz="2300" b="1" spc="80" dirty="0">
                <a:solidFill>
                  <a:srgbClr val="FFFFFF"/>
                </a:solidFill>
                <a:latin typeface="メイリオ" panose="020B0604030504040204" pitchFamily="50" charset="-128"/>
                <a:ea typeface="メイリオ" panose="020B0604030504040204" pitchFamily="50" charset="-128"/>
                <a:cs typeface="Gen Shin Gothic P Bold"/>
              </a:rPr>
              <a:t>よ う し ょ う き</a:t>
            </a:r>
            <a:endParaRPr sz="2300" dirty="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79" y="288002"/>
            <a:ext cx="19571741" cy="10681002"/>
          </a:xfrm>
          <a:prstGeom prst="rect">
            <a:avLst/>
          </a:prstGeom>
        </p:spPr>
      </p:pic>
      <p:sp>
        <p:nvSpPr>
          <p:cNvPr id="3" name="object 3"/>
          <p:cNvSpPr txBox="1"/>
          <p:nvPr/>
        </p:nvSpPr>
        <p:spPr>
          <a:xfrm>
            <a:off x="5556250" y="8497367"/>
            <a:ext cx="9007123" cy="1910779"/>
          </a:xfrm>
          <a:prstGeom prst="rect">
            <a:avLst/>
          </a:prstGeom>
        </p:spPr>
        <p:txBody>
          <a:bodyPr vert="horz" wrap="square" lIns="0" tIns="15240" rIns="0" bIns="0" rtlCol="0">
            <a:spAutoFit/>
          </a:bodyPr>
          <a:lstStyle/>
          <a:p>
            <a:pPr marL="407034">
              <a:lnSpc>
                <a:spcPct val="100000"/>
              </a:lnSpc>
              <a:spcBef>
                <a:spcPts val="120"/>
              </a:spcBef>
            </a:pPr>
            <a:r>
              <a:rPr lang="ja-JP" altLang="en-US" b="1" spc="195" dirty="0">
                <a:solidFill>
                  <a:srgbClr val="6C5757"/>
                </a:solidFill>
                <a:latin typeface="メイリオ" panose="020B0604030504040204" pitchFamily="50" charset="-128"/>
                <a:ea typeface="メイリオ" panose="020B0604030504040204" pitchFamily="50" charset="-128"/>
                <a:cs typeface="Gen Shin Gothic P Bold"/>
              </a:rPr>
              <a:t>  </a:t>
            </a:r>
            <a:r>
              <a:rPr sz="1800" b="1" spc="195" dirty="0" err="1">
                <a:solidFill>
                  <a:srgbClr val="6C5757"/>
                </a:solidFill>
                <a:latin typeface="メイリオ" panose="020B0604030504040204" pitchFamily="50" charset="-128"/>
                <a:ea typeface="メイリオ" panose="020B0604030504040204" pitchFamily="50" charset="-128"/>
                <a:cs typeface="Gen Shin Gothic P Bold"/>
              </a:rPr>
              <a:t>そうじゅう</a:t>
            </a:r>
            <a:endParaRPr sz="1800" dirty="0">
              <a:latin typeface="メイリオ" panose="020B0604030504040204" pitchFamily="50" charset="-128"/>
              <a:ea typeface="メイリオ" panose="020B0604030504040204" pitchFamily="50" charset="-128"/>
              <a:cs typeface="Gen Shin Gothic P Regular"/>
            </a:endParaRPr>
          </a:p>
          <a:p>
            <a:pPr marL="12700">
              <a:lnSpc>
                <a:spcPct val="100000"/>
              </a:lnSpc>
              <a:spcBef>
                <a:spcPts val="25"/>
              </a:spcBef>
            </a:pPr>
            <a:r>
              <a:rPr sz="4550" b="1" spc="125" dirty="0">
                <a:solidFill>
                  <a:srgbClr val="6C5757"/>
                </a:solidFill>
                <a:latin typeface="メイリオ" panose="020B0604030504040204" pitchFamily="50" charset="-128"/>
                <a:ea typeface="メイリオ" panose="020B0604030504040204" pitchFamily="50" charset="-128"/>
                <a:cs typeface="Gen Shin Gothic P Bold"/>
              </a:rPr>
              <a:t>・操縦するより、つくりたい</a:t>
            </a:r>
            <a:r>
              <a:rPr sz="4550" b="1" spc="-50" dirty="0">
                <a:solidFill>
                  <a:srgbClr val="6C5757"/>
                </a:solidFill>
                <a:latin typeface="メイリオ" panose="020B0604030504040204" pitchFamily="50" charset="-128"/>
                <a:ea typeface="メイリオ" panose="020B0604030504040204" pitchFamily="50" charset="-128"/>
                <a:cs typeface="Gen Shin Gothic P Bold"/>
              </a:rPr>
              <a:t>︕</a:t>
            </a:r>
            <a:endParaRPr sz="4550" dirty="0">
              <a:latin typeface="メイリオ" panose="020B0604030504040204" pitchFamily="50" charset="-128"/>
              <a:ea typeface="メイリオ" panose="020B0604030504040204" pitchFamily="50" charset="-128"/>
              <a:cs typeface="Gen Shin Gothic P Regular"/>
            </a:endParaRPr>
          </a:p>
          <a:p>
            <a:pPr marL="12700">
              <a:lnSpc>
                <a:spcPct val="100000"/>
              </a:lnSpc>
              <a:spcBef>
                <a:spcPts val="1745"/>
              </a:spcBef>
            </a:pPr>
            <a:r>
              <a:rPr sz="4550" b="1" spc="175" dirty="0">
                <a:solidFill>
                  <a:srgbClr val="6C5757"/>
                </a:solidFill>
                <a:latin typeface="メイリオ" panose="020B0604030504040204" pitchFamily="50" charset="-128"/>
                <a:ea typeface="メイリオ" panose="020B0604030504040204" pitchFamily="50" charset="-128"/>
                <a:cs typeface="Gen Shin Gothic P Bold"/>
              </a:rPr>
              <a:t>・分からないことを追究したい</a:t>
            </a:r>
            <a:r>
              <a:rPr sz="4550" b="1" spc="-50" dirty="0">
                <a:solidFill>
                  <a:srgbClr val="6C5757"/>
                </a:solidFill>
                <a:latin typeface="メイリオ" panose="020B0604030504040204" pitchFamily="50" charset="-128"/>
                <a:ea typeface="メイリオ" panose="020B0604030504040204" pitchFamily="50" charset="-128"/>
                <a:cs typeface="Gen Shin Gothic P Bold"/>
              </a:rPr>
              <a:t>︕</a:t>
            </a:r>
            <a:endParaRPr sz="455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6318250" y="9405845"/>
            <a:ext cx="259079" cy="303530"/>
          </a:xfrm>
          <a:prstGeom prst="rect">
            <a:avLst/>
          </a:prstGeom>
        </p:spPr>
        <p:txBody>
          <a:bodyPr vert="horz" wrap="square" lIns="0" tIns="15240" rIns="0" bIns="0" rtlCol="0">
            <a:spAutoFit/>
          </a:bodyPr>
          <a:lstStyle/>
          <a:p>
            <a:pPr marL="12700">
              <a:lnSpc>
                <a:spcPct val="100000"/>
              </a:lnSpc>
              <a:spcBef>
                <a:spcPts val="120"/>
              </a:spcBef>
            </a:pPr>
            <a:r>
              <a:rPr sz="1800" b="1" spc="20" dirty="0">
                <a:solidFill>
                  <a:srgbClr val="6C5757"/>
                </a:solidFill>
                <a:latin typeface="メイリオ" panose="020B0604030504040204" pitchFamily="50" charset="-128"/>
                <a:ea typeface="メイリオ" panose="020B0604030504040204" pitchFamily="50" charset="-128"/>
                <a:cs typeface="Gen Shin Gothic P Bold"/>
              </a:rPr>
              <a:t>わ</a:t>
            </a:r>
            <a:endParaRPr sz="1800" dirty="0">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10968986" y="9388475"/>
            <a:ext cx="1445264" cy="292388"/>
          </a:xfrm>
          <a:prstGeom prst="rect">
            <a:avLst/>
          </a:prstGeom>
        </p:spPr>
        <p:txBody>
          <a:bodyPr vert="horz" wrap="square" lIns="0" tIns="15240" rIns="0" bIns="0" rtlCol="0">
            <a:spAutoFit/>
          </a:bodyPr>
          <a:lstStyle/>
          <a:p>
            <a:pPr marL="12700">
              <a:lnSpc>
                <a:spcPct val="100000"/>
              </a:lnSpc>
              <a:spcBef>
                <a:spcPts val="120"/>
              </a:spcBef>
            </a:pPr>
            <a:r>
              <a:rPr sz="1800" b="1" spc="80" dirty="0">
                <a:solidFill>
                  <a:srgbClr val="6C5757"/>
                </a:solidFill>
                <a:latin typeface="メイリオ" panose="020B0604030504040204" pitchFamily="50" charset="-128"/>
                <a:ea typeface="メイリオ" panose="020B0604030504040204" pitchFamily="50" charset="-128"/>
                <a:cs typeface="Gen Shin Gothic P Bold"/>
              </a:rPr>
              <a:t>ついきゅう</a:t>
            </a:r>
            <a:endParaRPr sz="1800" dirty="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13247050" y="6794500"/>
            <a:ext cx="2493010" cy="765175"/>
          </a:xfrm>
          <a:prstGeom prst="rect">
            <a:avLst/>
          </a:prstGeom>
        </p:spPr>
        <p:txBody>
          <a:bodyPr vert="horz" wrap="square" lIns="0" tIns="12700" rIns="0" bIns="0" rtlCol="0">
            <a:spAutoFit/>
          </a:bodyPr>
          <a:lstStyle/>
          <a:p>
            <a:pPr marL="12700">
              <a:lnSpc>
                <a:spcPct val="100000"/>
              </a:lnSpc>
              <a:spcBef>
                <a:spcPts val="100"/>
              </a:spcBef>
            </a:pPr>
            <a:r>
              <a:rPr sz="4850" b="1" spc="-15" dirty="0">
                <a:solidFill>
                  <a:srgbClr val="FFFFFF"/>
                </a:solidFill>
                <a:latin typeface="メイリオ" panose="020B0604030504040204" pitchFamily="50" charset="-128"/>
                <a:ea typeface="メイリオ" panose="020B0604030504040204" pitchFamily="50" charset="-128"/>
                <a:cs typeface="Gen Shin Gothic P Bold"/>
              </a:rPr>
              <a:t>宇宙関連</a:t>
            </a:r>
            <a:endParaRPr sz="485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13176250" y="6526710"/>
            <a:ext cx="2924827" cy="328295"/>
          </a:xfrm>
          <a:prstGeom prst="rect">
            <a:avLst/>
          </a:prstGeom>
        </p:spPr>
        <p:txBody>
          <a:bodyPr vert="horz" wrap="square" lIns="0" tIns="12700" rIns="0" bIns="0" rtlCol="0">
            <a:spAutoFit/>
          </a:bodyPr>
          <a:lstStyle/>
          <a:p>
            <a:pPr marL="12700">
              <a:lnSpc>
                <a:spcPct val="100000"/>
              </a:lnSpc>
              <a:spcBef>
                <a:spcPts val="100"/>
              </a:spcBef>
            </a:pPr>
            <a:r>
              <a:rPr sz="2050" b="1" spc="20" dirty="0">
                <a:solidFill>
                  <a:srgbClr val="FFFFFF"/>
                </a:solidFill>
                <a:latin typeface="メイリオ" panose="020B0604030504040204" pitchFamily="50" charset="-128"/>
                <a:ea typeface="メイリオ" panose="020B0604030504040204" pitchFamily="50" charset="-128"/>
                <a:cs typeface="Gen Shin Gothic P Bold"/>
              </a:rPr>
              <a:t>う ち ゅ う か ん れ ん</a:t>
            </a:r>
            <a:endParaRPr sz="2050" dirty="0">
              <a:latin typeface="メイリオ" panose="020B0604030504040204" pitchFamily="50" charset="-128"/>
              <a:ea typeface="メイリオ" panose="020B0604030504040204" pitchFamily="50" charset="-128"/>
              <a:cs typeface="Gen Shin Gothic P Regular"/>
            </a:endParaRPr>
          </a:p>
        </p:txBody>
      </p:sp>
      <p:sp>
        <p:nvSpPr>
          <p:cNvPr id="8" name="object 8"/>
          <p:cNvSpPr/>
          <p:nvPr/>
        </p:nvSpPr>
        <p:spPr>
          <a:xfrm>
            <a:off x="15512529" y="4466648"/>
            <a:ext cx="1945639" cy="922019"/>
          </a:xfrm>
          <a:custGeom>
            <a:avLst/>
            <a:gdLst/>
            <a:ahLst/>
            <a:cxnLst/>
            <a:rect l="l" t="t" r="r" b="b"/>
            <a:pathLst>
              <a:path w="1945640" h="922020">
                <a:moveTo>
                  <a:pt x="909040" y="0"/>
                </a:moveTo>
                <a:lnTo>
                  <a:pt x="0" y="422877"/>
                </a:lnTo>
                <a:lnTo>
                  <a:pt x="1063601" y="921469"/>
                </a:lnTo>
                <a:lnTo>
                  <a:pt x="1945438" y="463378"/>
                </a:lnTo>
                <a:lnTo>
                  <a:pt x="909040" y="0"/>
                </a:lnTo>
                <a:close/>
              </a:path>
            </a:pathLst>
          </a:custGeom>
          <a:solidFill>
            <a:srgbClr val="57A8D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9" name="object 9"/>
          <p:cNvGrpSpPr/>
          <p:nvPr/>
        </p:nvGrpSpPr>
        <p:grpSpPr>
          <a:xfrm>
            <a:off x="14361962" y="4466650"/>
            <a:ext cx="3096260" cy="1503045"/>
            <a:chOff x="14361962" y="4466650"/>
            <a:chExt cx="3096260" cy="1503045"/>
          </a:xfrm>
        </p:grpSpPr>
        <p:sp>
          <p:nvSpPr>
            <p:cNvPr id="10" name="object 10"/>
            <p:cNvSpPr/>
            <p:nvPr/>
          </p:nvSpPr>
          <p:spPr>
            <a:xfrm>
              <a:off x="15512528" y="4466650"/>
              <a:ext cx="1945639" cy="922019"/>
            </a:xfrm>
            <a:custGeom>
              <a:avLst/>
              <a:gdLst/>
              <a:ahLst/>
              <a:cxnLst/>
              <a:rect l="l" t="t" r="r" b="b"/>
              <a:pathLst>
                <a:path w="1945640" h="922020">
                  <a:moveTo>
                    <a:pt x="909044" y="0"/>
                  </a:moveTo>
                  <a:lnTo>
                    <a:pt x="0" y="422875"/>
                  </a:lnTo>
                  <a:lnTo>
                    <a:pt x="1063599" y="921466"/>
                  </a:lnTo>
                  <a:lnTo>
                    <a:pt x="1945432" y="463378"/>
                  </a:lnTo>
                  <a:lnTo>
                    <a:pt x="909044" y="0"/>
                  </a:lnTo>
                  <a:close/>
                </a:path>
              </a:pathLst>
            </a:custGeom>
            <a:solidFill>
              <a:srgbClr val="57A8D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1" name="object 11"/>
            <p:cNvPicPr/>
            <p:nvPr/>
          </p:nvPicPr>
          <p:blipFill>
            <a:blip r:embed="rId4" cstate="print"/>
            <a:stretch>
              <a:fillRect/>
            </a:stretch>
          </p:blipFill>
          <p:spPr>
            <a:xfrm>
              <a:off x="15641073" y="4849643"/>
              <a:ext cx="140456" cy="65755"/>
            </a:xfrm>
            <a:prstGeom prst="rect">
              <a:avLst/>
            </a:prstGeom>
          </p:spPr>
        </p:pic>
        <p:pic>
          <p:nvPicPr>
            <p:cNvPr id="12" name="object 12"/>
            <p:cNvPicPr/>
            <p:nvPr/>
          </p:nvPicPr>
          <p:blipFill>
            <a:blip r:embed="rId5" cstate="print"/>
            <a:stretch>
              <a:fillRect/>
            </a:stretch>
          </p:blipFill>
          <p:spPr>
            <a:xfrm>
              <a:off x="16516904" y="5256173"/>
              <a:ext cx="141281" cy="69661"/>
            </a:xfrm>
            <a:prstGeom prst="rect">
              <a:avLst/>
            </a:prstGeom>
          </p:spPr>
        </p:pic>
        <p:pic>
          <p:nvPicPr>
            <p:cNvPr id="13" name="object 13"/>
            <p:cNvPicPr/>
            <p:nvPr/>
          </p:nvPicPr>
          <p:blipFill>
            <a:blip r:embed="rId6" cstate="print"/>
            <a:stretch>
              <a:fillRect/>
            </a:stretch>
          </p:blipFill>
          <p:spPr>
            <a:xfrm>
              <a:off x="17204954" y="4906299"/>
              <a:ext cx="134211" cy="65050"/>
            </a:xfrm>
            <a:prstGeom prst="rect">
              <a:avLst/>
            </a:prstGeom>
          </p:spPr>
        </p:pic>
        <p:sp>
          <p:nvSpPr>
            <p:cNvPr id="14" name="object 14"/>
            <p:cNvSpPr/>
            <p:nvPr/>
          </p:nvSpPr>
          <p:spPr>
            <a:xfrm>
              <a:off x="16346466" y="4522099"/>
              <a:ext cx="133985" cy="61594"/>
            </a:xfrm>
            <a:custGeom>
              <a:avLst/>
              <a:gdLst/>
              <a:ahLst/>
              <a:cxnLst/>
              <a:rect l="l" t="t" r="r" b="b"/>
              <a:pathLst>
                <a:path w="133984" h="61595">
                  <a:moveTo>
                    <a:pt x="74798" y="0"/>
                  </a:moveTo>
                  <a:lnTo>
                    <a:pt x="49146" y="3862"/>
                  </a:lnTo>
                  <a:lnTo>
                    <a:pt x="25334" y="12015"/>
                  </a:lnTo>
                  <a:lnTo>
                    <a:pt x="7962" y="23137"/>
                  </a:lnTo>
                  <a:lnTo>
                    <a:pt x="0" y="35038"/>
                  </a:lnTo>
                  <a:lnTo>
                    <a:pt x="1830" y="46315"/>
                  </a:lnTo>
                  <a:lnTo>
                    <a:pt x="13837" y="55563"/>
                  </a:lnTo>
                  <a:lnTo>
                    <a:pt x="34219" y="60906"/>
                  </a:lnTo>
                  <a:lnTo>
                    <a:pt x="58820" y="61519"/>
                  </a:lnTo>
                  <a:lnTo>
                    <a:pt x="84583" y="57604"/>
                  </a:lnTo>
                  <a:lnTo>
                    <a:pt x="108452" y="49364"/>
                  </a:lnTo>
                  <a:lnTo>
                    <a:pt x="125691" y="38230"/>
                  </a:lnTo>
                  <a:lnTo>
                    <a:pt x="133516" y="26347"/>
                  </a:lnTo>
                  <a:lnTo>
                    <a:pt x="131584" y="15112"/>
                  </a:lnTo>
                  <a:lnTo>
                    <a:pt x="119551" y="5921"/>
                  </a:lnTo>
                  <a:lnTo>
                    <a:pt x="99272" y="621"/>
                  </a:lnTo>
                  <a:lnTo>
                    <a:pt x="74798" y="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 name="object 15"/>
            <p:cNvSpPr/>
            <p:nvPr/>
          </p:nvSpPr>
          <p:spPr>
            <a:xfrm>
              <a:off x="15658994" y="4530535"/>
              <a:ext cx="905510" cy="427990"/>
            </a:xfrm>
            <a:custGeom>
              <a:avLst/>
              <a:gdLst/>
              <a:ahLst/>
              <a:cxnLst/>
              <a:rect l="l" t="t" r="r" b="b"/>
              <a:pathLst>
                <a:path w="905509" h="427989">
                  <a:moveTo>
                    <a:pt x="905459" y="0"/>
                  </a:moveTo>
                  <a:lnTo>
                    <a:pt x="0" y="427651"/>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6" name="object 16"/>
            <p:cNvSpPr/>
            <p:nvPr/>
          </p:nvSpPr>
          <p:spPr>
            <a:xfrm>
              <a:off x="15742184" y="4566807"/>
              <a:ext cx="903605" cy="430530"/>
            </a:xfrm>
            <a:custGeom>
              <a:avLst/>
              <a:gdLst/>
              <a:ahLst/>
              <a:cxnLst/>
              <a:rect l="l" t="t" r="r" b="b"/>
              <a:pathLst>
                <a:path w="903605" h="430529">
                  <a:moveTo>
                    <a:pt x="903396" y="0"/>
                  </a:moveTo>
                  <a:lnTo>
                    <a:pt x="0" y="430374"/>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 name="object 17"/>
            <p:cNvSpPr/>
            <p:nvPr/>
          </p:nvSpPr>
          <p:spPr>
            <a:xfrm>
              <a:off x="15825730" y="4603230"/>
              <a:ext cx="901700" cy="433705"/>
            </a:xfrm>
            <a:custGeom>
              <a:avLst/>
              <a:gdLst/>
              <a:ahLst/>
              <a:cxnLst/>
              <a:rect l="l" t="t" r="r" b="b"/>
              <a:pathLst>
                <a:path w="901700" h="433704">
                  <a:moveTo>
                    <a:pt x="901312" y="0"/>
                  </a:moveTo>
                  <a:lnTo>
                    <a:pt x="0" y="433117"/>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8" name="object 18"/>
            <p:cNvSpPr/>
            <p:nvPr/>
          </p:nvSpPr>
          <p:spPr>
            <a:xfrm>
              <a:off x="15909646" y="4639803"/>
              <a:ext cx="899794" cy="436245"/>
            </a:xfrm>
            <a:custGeom>
              <a:avLst/>
              <a:gdLst/>
              <a:ahLst/>
              <a:cxnLst/>
              <a:rect l="l" t="t" r="r" b="b"/>
              <a:pathLst>
                <a:path w="899794" h="436245">
                  <a:moveTo>
                    <a:pt x="899197" y="0"/>
                  </a:moveTo>
                  <a:lnTo>
                    <a:pt x="0" y="435882"/>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 name="object 19"/>
            <p:cNvSpPr/>
            <p:nvPr/>
          </p:nvSpPr>
          <p:spPr>
            <a:xfrm>
              <a:off x="15993922" y="4676528"/>
              <a:ext cx="897255" cy="438784"/>
            </a:xfrm>
            <a:custGeom>
              <a:avLst/>
              <a:gdLst/>
              <a:ahLst/>
              <a:cxnLst/>
              <a:rect l="l" t="t" r="r" b="b"/>
              <a:pathLst>
                <a:path w="897255" h="438785">
                  <a:moveTo>
                    <a:pt x="897061" y="0"/>
                  </a:moveTo>
                  <a:lnTo>
                    <a:pt x="0" y="438667"/>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 name="object 20"/>
            <p:cNvSpPr/>
            <p:nvPr/>
          </p:nvSpPr>
          <p:spPr>
            <a:xfrm>
              <a:off x="16078571" y="4713406"/>
              <a:ext cx="895350" cy="441959"/>
            </a:xfrm>
            <a:custGeom>
              <a:avLst/>
              <a:gdLst/>
              <a:ahLst/>
              <a:cxnLst/>
              <a:rect l="l" t="t" r="r" b="b"/>
              <a:pathLst>
                <a:path w="895350" h="441960">
                  <a:moveTo>
                    <a:pt x="894893" y="0"/>
                  </a:moveTo>
                  <a:lnTo>
                    <a:pt x="0" y="441462"/>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1" name="object 21"/>
            <p:cNvSpPr/>
            <p:nvPr/>
          </p:nvSpPr>
          <p:spPr>
            <a:xfrm>
              <a:off x="16163584" y="4750438"/>
              <a:ext cx="892810" cy="444500"/>
            </a:xfrm>
            <a:custGeom>
              <a:avLst/>
              <a:gdLst/>
              <a:ahLst/>
              <a:cxnLst/>
              <a:rect l="l" t="t" r="r" b="b"/>
              <a:pathLst>
                <a:path w="892809" h="444500">
                  <a:moveTo>
                    <a:pt x="892705" y="0"/>
                  </a:moveTo>
                  <a:lnTo>
                    <a:pt x="0" y="444290"/>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2" name="object 22"/>
            <p:cNvSpPr/>
            <p:nvPr/>
          </p:nvSpPr>
          <p:spPr>
            <a:xfrm>
              <a:off x="16248976" y="4787625"/>
              <a:ext cx="890905" cy="447675"/>
            </a:xfrm>
            <a:custGeom>
              <a:avLst/>
              <a:gdLst/>
              <a:ahLst/>
              <a:cxnLst/>
              <a:rect l="l" t="t" r="r" b="b"/>
              <a:pathLst>
                <a:path w="890905" h="447675">
                  <a:moveTo>
                    <a:pt x="890485" y="0"/>
                  </a:moveTo>
                  <a:lnTo>
                    <a:pt x="0" y="447127"/>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3" name="object 23"/>
            <p:cNvSpPr/>
            <p:nvPr/>
          </p:nvSpPr>
          <p:spPr>
            <a:xfrm>
              <a:off x="16334736" y="4824966"/>
              <a:ext cx="888365" cy="450215"/>
            </a:xfrm>
            <a:custGeom>
              <a:avLst/>
              <a:gdLst/>
              <a:ahLst/>
              <a:cxnLst/>
              <a:rect l="l" t="t" r="r" b="b"/>
              <a:pathLst>
                <a:path w="888365" h="450214">
                  <a:moveTo>
                    <a:pt x="888243" y="0"/>
                  </a:moveTo>
                  <a:lnTo>
                    <a:pt x="0" y="449995"/>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4" name="object 24"/>
            <p:cNvSpPr/>
            <p:nvPr/>
          </p:nvSpPr>
          <p:spPr>
            <a:xfrm>
              <a:off x="16420878" y="4862465"/>
              <a:ext cx="886460" cy="453390"/>
            </a:xfrm>
            <a:custGeom>
              <a:avLst/>
              <a:gdLst/>
              <a:ahLst/>
              <a:cxnLst/>
              <a:rect l="l" t="t" r="r" b="b"/>
              <a:pathLst>
                <a:path w="886459" h="453389">
                  <a:moveTo>
                    <a:pt x="885972" y="0"/>
                  </a:moveTo>
                  <a:lnTo>
                    <a:pt x="0" y="452876"/>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5" name="object 25"/>
            <p:cNvSpPr/>
            <p:nvPr/>
          </p:nvSpPr>
          <p:spPr>
            <a:xfrm>
              <a:off x="16507404" y="4900122"/>
              <a:ext cx="883919" cy="455930"/>
            </a:xfrm>
            <a:custGeom>
              <a:avLst/>
              <a:gdLst/>
              <a:ahLst/>
              <a:cxnLst/>
              <a:rect l="l" t="t" r="r" b="b"/>
              <a:pathLst>
                <a:path w="883919" h="455929">
                  <a:moveTo>
                    <a:pt x="883668" y="0"/>
                  </a:moveTo>
                  <a:lnTo>
                    <a:pt x="0" y="455776"/>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6" name="object 26"/>
            <p:cNvSpPr/>
            <p:nvPr/>
          </p:nvSpPr>
          <p:spPr>
            <a:xfrm>
              <a:off x="15577813" y="4495129"/>
              <a:ext cx="908050" cy="425450"/>
            </a:xfrm>
            <a:custGeom>
              <a:avLst/>
              <a:gdLst/>
              <a:ahLst/>
              <a:cxnLst/>
              <a:rect l="l" t="t" r="r" b="b"/>
              <a:pathLst>
                <a:path w="908050" h="425450">
                  <a:moveTo>
                    <a:pt x="907448" y="0"/>
                  </a:moveTo>
                  <a:lnTo>
                    <a:pt x="0" y="425002"/>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7" name="object 27"/>
            <p:cNvSpPr/>
            <p:nvPr/>
          </p:nvSpPr>
          <p:spPr>
            <a:xfrm>
              <a:off x="16346656" y="4501499"/>
              <a:ext cx="1038860" cy="466725"/>
            </a:xfrm>
            <a:custGeom>
              <a:avLst/>
              <a:gdLst/>
              <a:ahLst/>
              <a:cxnLst/>
              <a:rect l="l" t="t" r="r" b="b"/>
              <a:pathLst>
                <a:path w="1038859" h="466725">
                  <a:moveTo>
                    <a:pt x="1038720" y="466233"/>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8" name="object 28"/>
            <p:cNvSpPr/>
            <p:nvPr/>
          </p:nvSpPr>
          <p:spPr>
            <a:xfrm>
              <a:off x="16243094" y="4549675"/>
              <a:ext cx="1042035" cy="470534"/>
            </a:xfrm>
            <a:custGeom>
              <a:avLst/>
              <a:gdLst/>
              <a:ahLst/>
              <a:cxnLst/>
              <a:rect l="l" t="t" r="r" b="b"/>
              <a:pathLst>
                <a:path w="1042034" h="470535">
                  <a:moveTo>
                    <a:pt x="1041913" y="470197"/>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9" name="object 29"/>
            <p:cNvSpPr/>
            <p:nvPr/>
          </p:nvSpPr>
          <p:spPr>
            <a:xfrm>
              <a:off x="16138359" y="4598396"/>
              <a:ext cx="1045210" cy="474345"/>
            </a:xfrm>
            <a:custGeom>
              <a:avLst/>
              <a:gdLst/>
              <a:ahLst/>
              <a:cxnLst/>
              <a:rect l="l" t="t" r="r" b="b"/>
              <a:pathLst>
                <a:path w="1045209" h="474345">
                  <a:moveTo>
                    <a:pt x="1045120" y="474217"/>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0" name="object 30"/>
            <p:cNvSpPr/>
            <p:nvPr/>
          </p:nvSpPr>
          <p:spPr>
            <a:xfrm>
              <a:off x="16032450" y="4647662"/>
              <a:ext cx="1048385" cy="478790"/>
            </a:xfrm>
            <a:custGeom>
              <a:avLst/>
              <a:gdLst/>
              <a:ahLst/>
              <a:cxnLst/>
              <a:rect l="l" t="t" r="r" b="b"/>
              <a:pathLst>
                <a:path w="1048384" h="478789">
                  <a:moveTo>
                    <a:pt x="1048321" y="478303"/>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1" name="object 31"/>
            <p:cNvSpPr/>
            <p:nvPr/>
          </p:nvSpPr>
          <p:spPr>
            <a:xfrm>
              <a:off x="15925330" y="4697494"/>
              <a:ext cx="1051560" cy="482600"/>
            </a:xfrm>
            <a:custGeom>
              <a:avLst/>
              <a:gdLst/>
              <a:ahLst/>
              <a:cxnLst/>
              <a:rect l="l" t="t" r="r" b="b"/>
              <a:pathLst>
                <a:path w="1051559" h="482600">
                  <a:moveTo>
                    <a:pt x="1051534" y="482449"/>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2" name="object 32"/>
            <p:cNvSpPr/>
            <p:nvPr/>
          </p:nvSpPr>
          <p:spPr>
            <a:xfrm>
              <a:off x="15816994" y="4747891"/>
              <a:ext cx="1055370" cy="487045"/>
            </a:xfrm>
            <a:custGeom>
              <a:avLst/>
              <a:gdLst/>
              <a:ahLst/>
              <a:cxnLst/>
              <a:rect l="l" t="t" r="r" b="b"/>
              <a:pathLst>
                <a:path w="1055369" h="487045">
                  <a:moveTo>
                    <a:pt x="1054745" y="486663"/>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3" name="object 33"/>
            <p:cNvSpPr/>
            <p:nvPr/>
          </p:nvSpPr>
          <p:spPr>
            <a:xfrm>
              <a:off x="15707404" y="4798869"/>
              <a:ext cx="1058545" cy="491490"/>
            </a:xfrm>
            <a:custGeom>
              <a:avLst/>
              <a:gdLst/>
              <a:ahLst/>
              <a:cxnLst/>
              <a:rect l="l" t="t" r="r" b="b"/>
              <a:pathLst>
                <a:path w="1058544" h="491489">
                  <a:moveTo>
                    <a:pt x="1057965" y="490939"/>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4" name="object 34"/>
            <p:cNvSpPr/>
            <p:nvPr/>
          </p:nvSpPr>
          <p:spPr>
            <a:xfrm>
              <a:off x="15596549" y="4850437"/>
              <a:ext cx="1061720" cy="495300"/>
            </a:xfrm>
            <a:custGeom>
              <a:avLst/>
              <a:gdLst/>
              <a:ahLst/>
              <a:cxnLst/>
              <a:rect l="l" t="t" r="r" b="b"/>
              <a:pathLst>
                <a:path w="1061719" h="495300">
                  <a:moveTo>
                    <a:pt x="1061186" y="495284"/>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5" name="object 35"/>
            <p:cNvSpPr/>
            <p:nvPr/>
          </p:nvSpPr>
          <p:spPr>
            <a:xfrm>
              <a:off x="14361962" y="4951457"/>
              <a:ext cx="2085339" cy="1018540"/>
            </a:xfrm>
            <a:custGeom>
              <a:avLst/>
              <a:gdLst/>
              <a:ahLst/>
              <a:cxnLst/>
              <a:rect l="l" t="t" r="r" b="b"/>
              <a:pathLst>
                <a:path w="2085340" h="1018539">
                  <a:moveTo>
                    <a:pt x="1017448" y="0"/>
                  </a:moveTo>
                  <a:lnTo>
                    <a:pt x="0" y="473308"/>
                  </a:lnTo>
                  <a:lnTo>
                    <a:pt x="1094734" y="1018178"/>
                  </a:lnTo>
                  <a:lnTo>
                    <a:pt x="2084831" y="503844"/>
                  </a:lnTo>
                  <a:lnTo>
                    <a:pt x="1017448" y="0"/>
                  </a:lnTo>
                  <a:close/>
                </a:path>
              </a:pathLst>
            </a:custGeom>
            <a:solidFill>
              <a:srgbClr val="57A8D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36" name="object 36"/>
            <p:cNvPicPr/>
            <p:nvPr/>
          </p:nvPicPr>
          <p:blipFill>
            <a:blip r:embed="rId7" cstate="print"/>
            <a:stretch>
              <a:fillRect/>
            </a:stretch>
          </p:blipFill>
          <p:spPr>
            <a:xfrm>
              <a:off x="14500369" y="5379104"/>
              <a:ext cx="151950" cy="72904"/>
            </a:xfrm>
            <a:prstGeom prst="rect">
              <a:avLst/>
            </a:prstGeom>
          </p:spPr>
        </p:pic>
        <p:pic>
          <p:nvPicPr>
            <p:cNvPr id="37" name="object 37"/>
            <p:cNvPicPr/>
            <p:nvPr/>
          </p:nvPicPr>
          <p:blipFill>
            <a:blip r:embed="rId8" cstate="print"/>
            <a:stretch>
              <a:fillRect/>
            </a:stretch>
          </p:blipFill>
          <p:spPr>
            <a:xfrm>
              <a:off x="15401800" y="5822969"/>
              <a:ext cx="153037" cy="77454"/>
            </a:xfrm>
            <a:prstGeom prst="rect">
              <a:avLst/>
            </a:prstGeom>
          </p:spPr>
        </p:pic>
        <p:pic>
          <p:nvPicPr>
            <p:cNvPr id="38" name="object 38"/>
            <p:cNvPicPr/>
            <p:nvPr/>
          </p:nvPicPr>
          <p:blipFill>
            <a:blip r:embed="rId9" cstate="print"/>
            <a:stretch>
              <a:fillRect/>
            </a:stretch>
          </p:blipFill>
          <p:spPr>
            <a:xfrm>
              <a:off x="16174216" y="5430390"/>
              <a:ext cx="144858" cy="72009"/>
            </a:xfrm>
            <a:prstGeom prst="rect">
              <a:avLst/>
            </a:prstGeom>
          </p:spPr>
        </p:pic>
        <p:pic>
          <p:nvPicPr>
            <p:cNvPr id="39" name="object 39"/>
            <p:cNvPicPr/>
            <p:nvPr/>
          </p:nvPicPr>
          <p:blipFill>
            <a:blip r:embed="rId10" cstate="print"/>
            <a:stretch>
              <a:fillRect/>
            </a:stretch>
          </p:blipFill>
          <p:spPr>
            <a:xfrm>
              <a:off x="15290188" y="5012536"/>
              <a:ext cx="143956" cy="67912"/>
            </a:xfrm>
            <a:prstGeom prst="rect">
              <a:avLst/>
            </a:prstGeom>
          </p:spPr>
        </p:pic>
        <p:sp>
          <p:nvSpPr>
            <p:cNvPr id="40" name="object 40"/>
            <p:cNvSpPr/>
            <p:nvPr/>
          </p:nvSpPr>
          <p:spPr>
            <a:xfrm>
              <a:off x="14512501" y="5020829"/>
              <a:ext cx="1014094" cy="479425"/>
            </a:xfrm>
            <a:custGeom>
              <a:avLst/>
              <a:gdLst/>
              <a:ahLst/>
              <a:cxnLst/>
              <a:rect l="l" t="t" r="r" b="b"/>
              <a:pathLst>
                <a:path w="1014094" h="479425">
                  <a:moveTo>
                    <a:pt x="1013874" y="0"/>
                  </a:moveTo>
                  <a:lnTo>
                    <a:pt x="0" y="478865"/>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1" name="object 41"/>
            <p:cNvSpPr/>
            <p:nvPr/>
          </p:nvSpPr>
          <p:spPr>
            <a:xfrm>
              <a:off x="14598036" y="5060231"/>
              <a:ext cx="1012190" cy="482600"/>
            </a:xfrm>
            <a:custGeom>
              <a:avLst/>
              <a:gdLst/>
              <a:ahLst/>
              <a:cxnLst/>
              <a:rect l="l" t="t" r="r" b="b"/>
              <a:pathLst>
                <a:path w="1012190" h="482600">
                  <a:moveTo>
                    <a:pt x="1011812" y="0"/>
                  </a:moveTo>
                  <a:lnTo>
                    <a:pt x="0" y="482027"/>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2" name="object 42"/>
            <p:cNvSpPr/>
            <p:nvPr/>
          </p:nvSpPr>
          <p:spPr>
            <a:xfrm>
              <a:off x="14683958" y="5099806"/>
              <a:ext cx="1010285" cy="485775"/>
            </a:xfrm>
            <a:custGeom>
              <a:avLst/>
              <a:gdLst/>
              <a:ahLst/>
              <a:cxnLst/>
              <a:rect l="l" t="t" r="r" b="b"/>
              <a:pathLst>
                <a:path w="1010284" h="485775">
                  <a:moveTo>
                    <a:pt x="1009728" y="0"/>
                  </a:moveTo>
                  <a:lnTo>
                    <a:pt x="0" y="485220"/>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3" name="object 43"/>
            <p:cNvSpPr/>
            <p:nvPr/>
          </p:nvSpPr>
          <p:spPr>
            <a:xfrm>
              <a:off x="14770279" y="5139553"/>
              <a:ext cx="1007744" cy="488950"/>
            </a:xfrm>
            <a:custGeom>
              <a:avLst/>
              <a:gdLst/>
              <a:ahLst/>
              <a:cxnLst/>
              <a:rect l="l" t="t" r="r" b="b"/>
              <a:pathLst>
                <a:path w="1007744" h="488950">
                  <a:moveTo>
                    <a:pt x="1007613" y="0"/>
                  </a:moveTo>
                  <a:lnTo>
                    <a:pt x="0" y="488435"/>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4" name="object 44"/>
            <p:cNvSpPr/>
            <p:nvPr/>
          </p:nvSpPr>
          <p:spPr>
            <a:xfrm>
              <a:off x="14857001" y="5179475"/>
              <a:ext cx="1005840" cy="492125"/>
            </a:xfrm>
            <a:custGeom>
              <a:avLst/>
              <a:gdLst/>
              <a:ahLst/>
              <a:cxnLst/>
              <a:rect l="l" t="t" r="r" b="b"/>
              <a:pathLst>
                <a:path w="1005840" h="492125">
                  <a:moveTo>
                    <a:pt x="1005466" y="0"/>
                  </a:moveTo>
                  <a:lnTo>
                    <a:pt x="0" y="491681"/>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5" name="object 45"/>
            <p:cNvSpPr/>
            <p:nvPr/>
          </p:nvSpPr>
          <p:spPr>
            <a:xfrm>
              <a:off x="14944115" y="5219574"/>
              <a:ext cx="1003300" cy="495300"/>
            </a:xfrm>
            <a:custGeom>
              <a:avLst/>
              <a:gdLst/>
              <a:ahLst/>
              <a:cxnLst/>
              <a:rect l="l" t="t" r="r" b="b"/>
              <a:pathLst>
                <a:path w="1003300" h="495300">
                  <a:moveTo>
                    <a:pt x="1003299" y="0"/>
                  </a:moveTo>
                  <a:lnTo>
                    <a:pt x="0" y="494937"/>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6" name="object 46"/>
            <p:cNvSpPr/>
            <p:nvPr/>
          </p:nvSpPr>
          <p:spPr>
            <a:xfrm>
              <a:off x="15031646" y="5259848"/>
              <a:ext cx="1001394" cy="498475"/>
            </a:xfrm>
            <a:custGeom>
              <a:avLst/>
              <a:gdLst/>
              <a:ahLst/>
              <a:cxnLst/>
              <a:rect l="l" t="t" r="r" b="b"/>
              <a:pathLst>
                <a:path w="1001394" h="498475">
                  <a:moveTo>
                    <a:pt x="1001089" y="0"/>
                  </a:moveTo>
                  <a:lnTo>
                    <a:pt x="0" y="498225"/>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7" name="object 47"/>
            <p:cNvSpPr/>
            <p:nvPr/>
          </p:nvSpPr>
          <p:spPr>
            <a:xfrm>
              <a:off x="15119574" y="5300301"/>
              <a:ext cx="998855" cy="501650"/>
            </a:xfrm>
            <a:custGeom>
              <a:avLst/>
              <a:gdLst/>
              <a:ahLst/>
              <a:cxnLst/>
              <a:rect l="l" t="t" r="r" b="b"/>
              <a:pathLst>
                <a:path w="998855" h="501650">
                  <a:moveTo>
                    <a:pt x="998859" y="0"/>
                  </a:moveTo>
                  <a:lnTo>
                    <a:pt x="0" y="501544"/>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8" name="object 48"/>
            <p:cNvSpPr/>
            <p:nvPr/>
          </p:nvSpPr>
          <p:spPr>
            <a:xfrm>
              <a:off x="15207925" y="5340933"/>
              <a:ext cx="996950" cy="505459"/>
            </a:xfrm>
            <a:custGeom>
              <a:avLst/>
              <a:gdLst/>
              <a:ahLst/>
              <a:cxnLst/>
              <a:rect l="l" t="t" r="r" b="b"/>
              <a:pathLst>
                <a:path w="996950" h="505460">
                  <a:moveTo>
                    <a:pt x="996586" y="0"/>
                  </a:moveTo>
                  <a:lnTo>
                    <a:pt x="0" y="504884"/>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9" name="object 49"/>
            <p:cNvSpPr/>
            <p:nvPr/>
          </p:nvSpPr>
          <p:spPr>
            <a:xfrm>
              <a:off x="15296677" y="5381744"/>
              <a:ext cx="994410" cy="508634"/>
            </a:xfrm>
            <a:custGeom>
              <a:avLst/>
              <a:gdLst/>
              <a:ahLst/>
              <a:cxnLst/>
              <a:rect l="l" t="t" r="r" b="b"/>
              <a:pathLst>
                <a:path w="994409" h="508635">
                  <a:moveTo>
                    <a:pt x="994294" y="0"/>
                  </a:moveTo>
                  <a:lnTo>
                    <a:pt x="0" y="508246"/>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0" name="object 50"/>
            <p:cNvSpPr/>
            <p:nvPr/>
          </p:nvSpPr>
          <p:spPr>
            <a:xfrm>
              <a:off x="15385847" y="5422738"/>
              <a:ext cx="992505" cy="511809"/>
            </a:xfrm>
            <a:custGeom>
              <a:avLst/>
              <a:gdLst/>
              <a:ahLst/>
              <a:cxnLst/>
              <a:rect l="l" t="t" r="r" b="b"/>
              <a:pathLst>
                <a:path w="992505" h="511810">
                  <a:moveTo>
                    <a:pt x="991968" y="0"/>
                  </a:moveTo>
                  <a:lnTo>
                    <a:pt x="0" y="511638"/>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1" name="object 51"/>
            <p:cNvSpPr/>
            <p:nvPr/>
          </p:nvSpPr>
          <p:spPr>
            <a:xfrm>
              <a:off x="14429049" y="4982376"/>
              <a:ext cx="1016000" cy="476250"/>
            </a:xfrm>
            <a:custGeom>
              <a:avLst/>
              <a:gdLst/>
              <a:ahLst/>
              <a:cxnLst/>
              <a:rect l="l" t="t" r="r" b="b"/>
              <a:pathLst>
                <a:path w="1016000" h="476250">
                  <a:moveTo>
                    <a:pt x="1015864" y="0"/>
                  </a:moveTo>
                  <a:lnTo>
                    <a:pt x="0" y="475776"/>
                  </a:lnTo>
                </a:path>
              </a:pathLst>
            </a:custGeom>
            <a:ln w="1104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2" name="object 52"/>
            <p:cNvSpPr/>
            <p:nvPr/>
          </p:nvSpPr>
          <p:spPr>
            <a:xfrm>
              <a:off x="15295766" y="4990360"/>
              <a:ext cx="1069975" cy="507365"/>
            </a:xfrm>
            <a:custGeom>
              <a:avLst/>
              <a:gdLst/>
              <a:ahLst/>
              <a:cxnLst/>
              <a:rect l="l" t="t" r="r" b="b"/>
              <a:pathLst>
                <a:path w="1069975" h="507364">
                  <a:moveTo>
                    <a:pt x="1069755" y="507160"/>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3" name="object 53"/>
            <p:cNvSpPr/>
            <p:nvPr/>
          </p:nvSpPr>
          <p:spPr>
            <a:xfrm>
              <a:off x="15180090" y="5044172"/>
              <a:ext cx="1073150" cy="511809"/>
            </a:xfrm>
            <a:custGeom>
              <a:avLst/>
              <a:gdLst/>
              <a:ahLst/>
              <a:cxnLst/>
              <a:rect l="l" t="t" r="r" b="b"/>
              <a:pathLst>
                <a:path w="1073150" h="511810">
                  <a:moveTo>
                    <a:pt x="1072978" y="511765"/>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4" name="object 54"/>
            <p:cNvSpPr/>
            <p:nvPr/>
          </p:nvSpPr>
          <p:spPr>
            <a:xfrm>
              <a:off x="15063033" y="5098626"/>
              <a:ext cx="1076325" cy="516890"/>
            </a:xfrm>
            <a:custGeom>
              <a:avLst/>
              <a:gdLst/>
              <a:ahLst/>
              <a:cxnLst/>
              <a:rect l="l" t="t" r="r" b="b"/>
              <a:pathLst>
                <a:path w="1076325" h="516889">
                  <a:moveTo>
                    <a:pt x="1076207" y="516441"/>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5" name="object 55"/>
            <p:cNvSpPr/>
            <p:nvPr/>
          </p:nvSpPr>
          <p:spPr>
            <a:xfrm>
              <a:off x="14944582" y="5153730"/>
              <a:ext cx="1079500" cy="521334"/>
            </a:xfrm>
            <a:custGeom>
              <a:avLst/>
              <a:gdLst/>
              <a:ahLst/>
              <a:cxnLst/>
              <a:rect l="l" t="t" r="r" b="b"/>
              <a:pathLst>
                <a:path w="1079500" h="521335">
                  <a:moveTo>
                    <a:pt x="1079431" y="521196"/>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6" name="object 56"/>
            <p:cNvSpPr/>
            <p:nvPr/>
          </p:nvSpPr>
          <p:spPr>
            <a:xfrm>
              <a:off x="14824704" y="5209498"/>
              <a:ext cx="1082675" cy="526415"/>
            </a:xfrm>
            <a:custGeom>
              <a:avLst/>
              <a:gdLst/>
              <a:ahLst/>
              <a:cxnLst/>
              <a:rect l="l" t="t" r="r" b="b"/>
              <a:pathLst>
                <a:path w="1082675" h="526414">
                  <a:moveTo>
                    <a:pt x="1082655" y="526028"/>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7" name="object 57"/>
            <p:cNvSpPr/>
            <p:nvPr/>
          </p:nvSpPr>
          <p:spPr>
            <a:xfrm>
              <a:off x="14703372" y="5265941"/>
              <a:ext cx="1086485" cy="531495"/>
            </a:xfrm>
            <a:custGeom>
              <a:avLst/>
              <a:gdLst/>
              <a:ahLst/>
              <a:cxnLst/>
              <a:rect l="l" t="t" r="r" b="b"/>
              <a:pathLst>
                <a:path w="1086484" h="531495">
                  <a:moveTo>
                    <a:pt x="1085881" y="530938"/>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8" name="object 58"/>
            <p:cNvSpPr/>
            <p:nvPr/>
          </p:nvSpPr>
          <p:spPr>
            <a:xfrm>
              <a:off x="14580565" y="5323071"/>
              <a:ext cx="1089660" cy="535940"/>
            </a:xfrm>
            <a:custGeom>
              <a:avLst/>
              <a:gdLst/>
              <a:ahLst/>
              <a:cxnLst/>
              <a:rect l="l" t="t" r="r" b="b"/>
              <a:pathLst>
                <a:path w="1089659" h="535939">
                  <a:moveTo>
                    <a:pt x="1089101" y="535931"/>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9" name="object 59"/>
            <p:cNvSpPr/>
            <p:nvPr/>
          </p:nvSpPr>
          <p:spPr>
            <a:xfrm>
              <a:off x="14456251" y="5380902"/>
              <a:ext cx="1092835" cy="541020"/>
            </a:xfrm>
            <a:custGeom>
              <a:avLst/>
              <a:gdLst/>
              <a:ahLst/>
              <a:cxnLst/>
              <a:rect l="l" t="t" r="r" b="b"/>
              <a:pathLst>
                <a:path w="1092834" h="541020">
                  <a:moveTo>
                    <a:pt x="1092321" y="541006"/>
                  </a:moveTo>
                  <a:lnTo>
                    <a:pt x="0" y="0"/>
                  </a:lnTo>
                </a:path>
              </a:pathLst>
            </a:custGeom>
            <a:ln w="14407">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pic>
        <p:nvPicPr>
          <p:cNvPr id="60" name="object 60"/>
          <p:cNvPicPr/>
          <p:nvPr/>
        </p:nvPicPr>
        <p:blipFill>
          <a:blip r:embed="rId11" cstate="print"/>
          <a:stretch>
            <a:fillRect/>
          </a:stretch>
        </p:blipFill>
        <p:spPr>
          <a:xfrm>
            <a:off x="1560287" y="2596988"/>
            <a:ext cx="7834144" cy="4970490"/>
          </a:xfrm>
          <a:prstGeom prst="rect">
            <a:avLst/>
          </a:prstGeom>
        </p:spPr>
      </p:pic>
      <p:sp>
        <p:nvSpPr>
          <p:cNvPr id="61" name="object 61"/>
          <p:cNvSpPr txBox="1"/>
          <p:nvPr/>
        </p:nvSpPr>
        <p:spPr>
          <a:xfrm>
            <a:off x="3587044" y="6883937"/>
            <a:ext cx="3264605" cy="759182"/>
          </a:xfrm>
          <a:prstGeom prst="rect">
            <a:avLst/>
          </a:prstGeom>
        </p:spPr>
        <p:txBody>
          <a:bodyPr vert="horz" wrap="square" lIns="0" tIns="12700" rIns="0" bIns="0" rtlCol="0">
            <a:spAutoFit/>
          </a:bodyPr>
          <a:lstStyle/>
          <a:p>
            <a:pPr marL="12700">
              <a:lnSpc>
                <a:spcPct val="100000"/>
              </a:lnSpc>
              <a:spcBef>
                <a:spcPts val="100"/>
              </a:spcBef>
            </a:pPr>
            <a:r>
              <a:rPr sz="4850" b="1" spc="-10" dirty="0">
                <a:solidFill>
                  <a:srgbClr val="FFFFFF"/>
                </a:solidFill>
                <a:latin typeface="メイリオ" panose="020B0604030504040204" pitchFamily="50" charset="-128"/>
                <a:ea typeface="メイリオ" panose="020B0604030504040204" pitchFamily="50" charset="-128"/>
                <a:cs typeface="Gen Shin Gothic P Bold"/>
              </a:rPr>
              <a:t>パイロット</a:t>
            </a:r>
            <a:endParaRPr sz="4850" dirty="0">
              <a:latin typeface="メイリオ" panose="020B0604030504040204" pitchFamily="50" charset="-128"/>
              <a:ea typeface="メイリオ" panose="020B0604030504040204" pitchFamily="50" charset="-128"/>
              <a:cs typeface="Gen Shin Gothic P Regular"/>
            </a:endParaRPr>
          </a:p>
        </p:txBody>
      </p:sp>
      <p:sp>
        <p:nvSpPr>
          <p:cNvPr id="62" name="object 62"/>
          <p:cNvSpPr txBox="1">
            <a:spLocks noGrp="1"/>
          </p:cNvSpPr>
          <p:nvPr>
            <p:ph type="title"/>
          </p:nvPr>
        </p:nvSpPr>
        <p:spPr>
          <a:xfrm>
            <a:off x="6394450" y="814902"/>
            <a:ext cx="7583480" cy="839332"/>
          </a:xfrm>
          <a:prstGeom prst="rect">
            <a:avLst/>
          </a:prstGeom>
        </p:spPr>
        <p:txBody>
          <a:bodyPr vert="horz" wrap="square" lIns="0" tIns="15875" rIns="0" bIns="0" rtlCol="0">
            <a:spAutoFit/>
          </a:bodyPr>
          <a:lstStyle/>
          <a:p>
            <a:pPr marL="12700">
              <a:lnSpc>
                <a:spcPct val="100000"/>
              </a:lnSpc>
              <a:spcBef>
                <a:spcPts val="125"/>
              </a:spcBef>
            </a:pPr>
            <a:r>
              <a:rPr spc="-5" dirty="0">
                <a:latin typeface="メイリオ" panose="020B0604030504040204" pitchFamily="50" charset="-128"/>
                <a:ea typeface="メイリオ" panose="020B0604030504040204" pitchFamily="50" charset="-128"/>
              </a:rPr>
              <a:t>子どものころの２つの夢</a:t>
            </a:r>
          </a:p>
        </p:txBody>
      </p:sp>
      <p:grpSp>
        <p:nvGrpSpPr>
          <p:cNvPr id="63" name="object 63"/>
          <p:cNvGrpSpPr/>
          <p:nvPr/>
        </p:nvGrpSpPr>
        <p:grpSpPr>
          <a:xfrm>
            <a:off x="3198740" y="925801"/>
            <a:ext cx="1388745" cy="939800"/>
            <a:chOff x="3198740" y="925801"/>
            <a:chExt cx="1388745" cy="939800"/>
          </a:xfrm>
        </p:grpSpPr>
        <p:pic>
          <p:nvPicPr>
            <p:cNvPr id="64" name="object 64"/>
            <p:cNvPicPr/>
            <p:nvPr/>
          </p:nvPicPr>
          <p:blipFill>
            <a:blip r:embed="rId12" cstate="print"/>
            <a:stretch>
              <a:fillRect/>
            </a:stretch>
          </p:blipFill>
          <p:spPr>
            <a:xfrm>
              <a:off x="3356527" y="1150312"/>
              <a:ext cx="282235" cy="280501"/>
            </a:xfrm>
            <a:prstGeom prst="rect">
              <a:avLst/>
            </a:prstGeom>
          </p:spPr>
        </p:pic>
        <p:sp>
          <p:nvSpPr>
            <p:cNvPr id="65" name="object 65"/>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66" name="object 66"/>
            <p:cNvPicPr/>
            <p:nvPr/>
          </p:nvPicPr>
          <p:blipFill>
            <a:blip r:embed="rId13" cstate="print"/>
            <a:stretch>
              <a:fillRect/>
            </a:stretch>
          </p:blipFill>
          <p:spPr>
            <a:xfrm>
              <a:off x="3283158" y="1032658"/>
              <a:ext cx="89986" cy="89986"/>
            </a:xfrm>
            <a:prstGeom prst="rect">
              <a:avLst/>
            </a:prstGeom>
          </p:spPr>
        </p:pic>
        <p:pic>
          <p:nvPicPr>
            <p:cNvPr id="67" name="object 67"/>
            <p:cNvPicPr/>
            <p:nvPr/>
          </p:nvPicPr>
          <p:blipFill>
            <a:blip r:embed="rId14" cstate="print"/>
            <a:stretch>
              <a:fillRect/>
            </a:stretch>
          </p:blipFill>
          <p:spPr>
            <a:xfrm>
              <a:off x="3492363" y="1279204"/>
              <a:ext cx="84309" cy="102017"/>
            </a:xfrm>
            <a:prstGeom prst="rect">
              <a:avLst/>
            </a:prstGeom>
          </p:spPr>
        </p:pic>
        <p:sp>
          <p:nvSpPr>
            <p:cNvPr id="68" name="object 68"/>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69" name="object 69"/>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70" name="object 70"/>
          <p:cNvGrpSpPr/>
          <p:nvPr/>
        </p:nvGrpSpPr>
        <p:grpSpPr>
          <a:xfrm>
            <a:off x="4924942" y="1689767"/>
            <a:ext cx="10335895" cy="269875"/>
            <a:chOff x="4924942" y="1689767"/>
            <a:chExt cx="10335895" cy="269875"/>
          </a:xfrm>
        </p:grpSpPr>
        <p:sp>
          <p:nvSpPr>
            <p:cNvPr id="71" name="object 71"/>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2" name="object 72"/>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73" name="object 73"/>
          <p:cNvGrpSpPr/>
          <p:nvPr/>
        </p:nvGrpSpPr>
        <p:grpSpPr>
          <a:xfrm>
            <a:off x="15578625" y="989630"/>
            <a:ext cx="1434465" cy="860425"/>
            <a:chOff x="15578625" y="989630"/>
            <a:chExt cx="1434465" cy="860425"/>
          </a:xfrm>
        </p:grpSpPr>
        <p:sp>
          <p:nvSpPr>
            <p:cNvPr id="74" name="object 74"/>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5" name="object 75"/>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6" name="object 76"/>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7" name="object 77"/>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8" name="object 78"/>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9" name="object 79"/>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0" name="object 80"/>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1" name="object 81"/>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82" name="object 82"/>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83" name="object 83"/>
          <p:cNvPicPr/>
          <p:nvPr/>
        </p:nvPicPr>
        <p:blipFill>
          <a:blip r:embed="rId15" cstate="print"/>
          <a:stretch>
            <a:fillRect/>
          </a:stretch>
        </p:blipFill>
        <p:spPr>
          <a:xfrm>
            <a:off x="17892590" y="948064"/>
            <a:ext cx="173345" cy="199711"/>
          </a:xfrm>
          <a:prstGeom prst="rect">
            <a:avLst/>
          </a:prstGeom>
        </p:spPr>
      </p:pic>
      <p:pic>
        <p:nvPicPr>
          <p:cNvPr id="84" name="object 84"/>
          <p:cNvPicPr/>
          <p:nvPr/>
        </p:nvPicPr>
        <p:blipFill>
          <a:blip r:embed="rId16" cstate="print"/>
          <a:stretch>
            <a:fillRect/>
          </a:stretch>
        </p:blipFill>
        <p:spPr>
          <a:xfrm>
            <a:off x="16915404" y="604320"/>
            <a:ext cx="209187" cy="240997"/>
          </a:xfrm>
          <a:prstGeom prst="rect">
            <a:avLst/>
          </a:prstGeom>
        </p:spPr>
      </p:pic>
      <p:pic>
        <p:nvPicPr>
          <p:cNvPr id="85" name="object 85"/>
          <p:cNvPicPr/>
          <p:nvPr/>
        </p:nvPicPr>
        <p:blipFill>
          <a:blip r:embed="rId17" cstate="print"/>
          <a:stretch>
            <a:fillRect/>
          </a:stretch>
        </p:blipFill>
        <p:spPr>
          <a:xfrm>
            <a:off x="15776730" y="504471"/>
            <a:ext cx="173345" cy="199711"/>
          </a:xfrm>
          <a:prstGeom prst="rect">
            <a:avLst/>
          </a:prstGeom>
        </p:spPr>
      </p:pic>
      <p:sp>
        <p:nvSpPr>
          <p:cNvPr id="86" name="object 86"/>
          <p:cNvSpPr txBox="1"/>
          <p:nvPr/>
        </p:nvSpPr>
        <p:spPr>
          <a:xfrm>
            <a:off x="6638835" y="473886"/>
            <a:ext cx="7528015" cy="371255"/>
          </a:xfrm>
          <a:prstGeom prst="rect">
            <a:avLst/>
          </a:prstGeom>
        </p:spPr>
        <p:txBody>
          <a:bodyPr vert="horz" wrap="square" lIns="0" tIns="17145" rIns="0" bIns="0" rtlCol="0">
            <a:spAutoFit/>
          </a:bodyPr>
          <a:lstStyle/>
          <a:p>
            <a:pPr marL="12700">
              <a:lnSpc>
                <a:spcPct val="100000"/>
              </a:lnSpc>
              <a:spcBef>
                <a:spcPts val="135"/>
              </a:spcBef>
              <a:tabLst>
                <a:tab pos="5992495" algn="l"/>
              </a:tabLst>
            </a:pPr>
            <a:r>
              <a:rPr sz="2300" b="1" spc="-50" dirty="0">
                <a:solidFill>
                  <a:srgbClr val="FFFFFF"/>
                </a:solidFill>
                <a:latin typeface="メイリオ" panose="020B0604030504040204" pitchFamily="50" charset="-128"/>
                <a:ea typeface="メイリオ" panose="020B0604030504040204" pitchFamily="50" charset="-128"/>
                <a:cs typeface="Gen Shin Gothic P Bold"/>
              </a:rPr>
              <a:t>こ</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300" b="1" dirty="0">
                <a:solidFill>
                  <a:srgbClr val="FFFFFF"/>
                </a:solidFill>
                <a:latin typeface="メイリオ" panose="020B0604030504040204" pitchFamily="50" charset="-128"/>
                <a:ea typeface="メイリオ" panose="020B0604030504040204" pitchFamily="50" charset="-128"/>
                <a:cs typeface="Gen Shin Gothic P Bold"/>
              </a:rPr>
              <a:t>　　ゆ</a:t>
            </a:r>
            <a:r>
              <a:rPr sz="2300" b="1" spc="125"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め</a:t>
            </a:r>
            <a:endParaRPr sz="2300" dirty="0">
              <a:latin typeface="メイリオ" panose="020B0604030504040204" pitchFamily="50" charset="-128"/>
              <a:ea typeface="メイリオ" panose="020B0604030504040204" pitchFamily="50" charset="-128"/>
              <a:cs typeface="Gen Shin Gothic P Regular"/>
            </a:endParaRPr>
          </a:p>
        </p:txBody>
      </p:sp>
      <p:sp>
        <p:nvSpPr>
          <p:cNvPr id="88" name="フレーム 87">
            <a:extLst>
              <a:ext uri="{FF2B5EF4-FFF2-40B4-BE49-F238E27FC236}">
                <a16:creationId xmlns:a16="http://schemas.microsoft.com/office/drawing/2014/main" id="{877A2306-543F-93F8-DE02-4519C1AB459C}"/>
              </a:ext>
            </a:extLst>
          </p:cNvPr>
          <p:cNvSpPr/>
          <p:nvPr/>
        </p:nvSpPr>
        <p:spPr>
          <a:xfrm>
            <a:off x="12030854" y="6112634"/>
            <a:ext cx="4841510" cy="1675641"/>
          </a:xfrm>
          <a:prstGeom prst="frame">
            <a:avLst>
              <a:gd name="adj1" fmla="val 20989"/>
            </a:avLst>
          </a:prstGeom>
          <a:solidFill>
            <a:srgbClr val="007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p:nvPr/>
        </p:nvSpPr>
        <p:spPr>
          <a:xfrm>
            <a:off x="4489450" y="4367886"/>
            <a:ext cx="11599593" cy="2519920"/>
          </a:xfrm>
          <a:prstGeom prst="rect">
            <a:avLst/>
          </a:prstGeom>
        </p:spPr>
        <p:txBody>
          <a:bodyPr vert="horz" wrap="square" lIns="0" tIns="214629" rIns="0" bIns="0" rtlCol="0">
            <a:spAutoFit/>
          </a:bodyPr>
          <a:lstStyle/>
          <a:p>
            <a:pPr marL="12700">
              <a:lnSpc>
                <a:spcPct val="100000"/>
              </a:lnSpc>
              <a:spcBef>
                <a:spcPts val="1689"/>
              </a:spcBef>
            </a:pPr>
            <a:r>
              <a:rPr sz="4100" b="1" spc="229" dirty="0">
                <a:solidFill>
                  <a:srgbClr val="FFFFFF"/>
                </a:solidFill>
                <a:latin typeface="メイリオ" panose="020B0604030504040204" pitchFamily="50" charset="-128"/>
                <a:ea typeface="メイリオ" panose="020B0604030504040204" pitchFamily="50" charset="-128"/>
                <a:cs typeface="Gen Shin Gothic P Bold"/>
              </a:rPr>
              <a:t>・自転車にウィンカー</a:t>
            </a:r>
            <a:endParaRPr sz="4100" dirty="0">
              <a:latin typeface="メイリオ" panose="020B0604030504040204" pitchFamily="50" charset="-128"/>
              <a:ea typeface="メイリオ" panose="020B0604030504040204" pitchFamily="50" charset="-128"/>
              <a:cs typeface="Gen Shin Gothic P Regular"/>
            </a:endParaRPr>
          </a:p>
          <a:p>
            <a:pPr marL="12700">
              <a:lnSpc>
                <a:spcPct val="100000"/>
              </a:lnSpc>
              <a:spcBef>
                <a:spcPts val="1595"/>
              </a:spcBef>
            </a:pPr>
            <a:r>
              <a:rPr sz="4100" b="1" spc="195" dirty="0">
                <a:solidFill>
                  <a:srgbClr val="FFFFFF"/>
                </a:solidFill>
                <a:latin typeface="メイリオ" panose="020B0604030504040204" pitchFamily="50" charset="-128"/>
                <a:ea typeface="メイリオ" panose="020B0604030504040204" pitchFamily="50" charset="-128"/>
                <a:cs typeface="Gen Shin Gothic P Bold"/>
              </a:rPr>
              <a:t>・</a:t>
            </a:r>
            <a:r>
              <a:rPr sz="4100" b="1" spc="195" dirty="0" err="1">
                <a:solidFill>
                  <a:srgbClr val="FFFFFF"/>
                </a:solidFill>
                <a:latin typeface="メイリオ" panose="020B0604030504040204" pitchFamily="50" charset="-128"/>
                <a:ea typeface="メイリオ" panose="020B0604030504040204" pitchFamily="50" charset="-128"/>
                <a:cs typeface="Gen Shin Gothic P Bold"/>
              </a:rPr>
              <a:t>コンピュータプログラミング</a:t>
            </a:r>
            <a:endParaRPr sz="4100" dirty="0">
              <a:latin typeface="メイリオ" panose="020B0604030504040204" pitchFamily="50" charset="-128"/>
              <a:ea typeface="メイリオ" panose="020B0604030504040204" pitchFamily="50" charset="-128"/>
              <a:cs typeface="Gen Shin Gothic P Regular"/>
            </a:endParaRPr>
          </a:p>
          <a:p>
            <a:pPr marL="12700">
              <a:lnSpc>
                <a:spcPct val="100000"/>
              </a:lnSpc>
              <a:spcBef>
                <a:spcPts val="1595"/>
              </a:spcBef>
            </a:pPr>
            <a:r>
              <a:rPr sz="4100" b="1" spc="235" dirty="0">
                <a:solidFill>
                  <a:srgbClr val="FFFFFF"/>
                </a:solidFill>
                <a:latin typeface="メイリオ" panose="020B0604030504040204" pitchFamily="50" charset="-128"/>
                <a:ea typeface="メイリオ" panose="020B0604030504040204" pitchFamily="50" charset="-128"/>
                <a:cs typeface="Gen Shin Gothic P Bold"/>
              </a:rPr>
              <a:t>（</a:t>
            </a:r>
            <a:r>
              <a:rPr sz="4100" b="1" spc="190" dirty="0" err="1">
                <a:solidFill>
                  <a:srgbClr val="FFFFFF"/>
                </a:solidFill>
                <a:latin typeface="メイリオ" panose="020B0604030504040204" pitchFamily="50" charset="-128"/>
                <a:ea typeface="メイリオ" panose="020B0604030504040204" pitchFamily="50" charset="-128"/>
                <a:cs typeface="Gen Shin Gothic P Bold"/>
              </a:rPr>
              <a:t>でもコンピュータは買ってもらえなかった</a:t>
            </a:r>
            <a:r>
              <a:rPr sz="4100" b="1" spc="-50" dirty="0">
                <a:solidFill>
                  <a:srgbClr val="FFFFFF"/>
                </a:solidFill>
                <a:latin typeface="メイリオ" panose="020B0604030504040204" pitchFamily="50" charset="-128"/>
                <a:ea typeface="メイリオ" panose="020B0604030504040204" pitchFamily="50" charset="-128"/>
                <a:cs typeface="Gen Shin Gothic P Bold"/>
              </a:rPr>
              <a:t>）</a:t>
            </a:r>
            <a:endParaRPr sz="410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5060734" y="2706854"/>
            <a:ext cx="4826265" cy="266740"/>
          </a:xfrm>
          <a:prstGeom prst="rect">
            <a:avLst/>
          </a:prstGeom>
        </p:spPr>
        <p:txBody>
          <a:bodyPr vert="horz" wrap="square" lIns="0" tIns="12700" rIns="0" bIns="0" rtlCol="0">
            <a:spAutoFit/>
          </a:bodyPr>
          <a:lstStyle/>
          <a:p>
            <a:pPr marL="12700">
              <a:lnSpc>
                <a:spcPct val="100000"/>
              </a:lnSpc>
              <a:spcBef>
                <a:spcPts val="100"/>
              </a:spcBef>
              <a:tabLst>
                <a:tab pos="3004820" algn="l"/>
              </a:tabLst>
            </a:pPr>
            <a:r>
              <a:rPr sz="1650" b="1" dirty="0">
                <a:solidFill>
                  <a:srgbClr val="FFFFFF"/>
                </a:solidFill>
                <a:latin typeface="メイリオ" panose="020B0604030504040204" pitchFamily="50" charset="-128"/>
                <a:ea typeface="メイリオ" panose="020B0604030504040204" pitchFamily="50" charset="-128"/>
                <a:cs typeface="Gen Shin Gothic P Bold"/>
              </a:rPr>
              <a:t>も</a:t>
            </a:r>
            <a:r>
              <a:rPr sz="1650" b="1" spc="20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っ</a:t>
            </a:r>
            <a:r>
              <a:rPr sz="1650" b="1" spc="20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こ</a:t>
            </a:r>
            <a:r>
              <a:rPr sz="1650" b="1" spc="200"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う</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lang="en-US"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235" dirty="0" err="1">
                <a:solidFill>
                  <a:srgbClr val="FFFFFF"/>
                </a:solidFill>
                <a:latin typeface="メイリオ" panose="020B0604030504040204" pitchFamily="50" charset="-128"/>
                <a:ea typeface="メイリオ" panose="020B0604030504040204" pitchFamily="50" charset="-128"/>
                <a:cs typeface="Gen Shin Gothic P Bold"/>
              </a:rPr>
              <a:t>ほん</a:t>
            </a:r>
            <a:r>
              <a:rPr sz="1650" b="1" spc="229" dirty="0" err="1">
                <a:solidFill>
                  <a:srgbClr val="FFFFFF"/>
                </a:solidFill>
                <a:latin typeface="メイリオ" panose="020B0604030504040204" pitchFamily="50" charset="-128"/>
                <a:ea typeface="メイリオ" panose="020B0604030504040204" pitchFamily="50" charset="-128"/>
                <a:cs typeface="Gen Shin Gothic P Bold"/>
              </a:rPr>
              <a:t>だ</a:t>
            </a:r>
            <a:r>
              <a:rPr sz="1650" b="1" spc="-50" dirty="0" err="1">
                <a:solidFill>
                  <a:srgbClr val="FFFFFF"/>
                </a:solidFill>
                <a:latin typeface="メイリオ" panose="020B0604030504040204" pitchFamily="50" charset="-128"/>
                <a:ea typeface="メイリオ" panose="020B0604030504040204" pitchFamily="50" charset="-128"/>
                <a:cs typeface="Gen Shin Gothic P Bold"/>
              </a:rPr>
              <a:t>な</a:t>
            </a:r>
            <a:endParaRPr sz="1650" dirty="0">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4489451" y="2911965"/>
            <a:ext cx="6583728" cy="1486946"/>
          </a:xfrm>
          <a:prstGeom prst="rect">
            <a:avLst/>
          </a:prstGeom>
        </p:spPr>
        <p:txBody>
          <a:bodyPr vert="horz" wrap="square" lIns="0" tIns="15240" rIns="0" bIns="0" rtlCol="0">
            <a:spAutoFit/>
          </a:bodyPr>
          <a:lstStyle/>
          <a:p>
            <a:pPr marL="12700">
              <a:lnSpc>
                <a:spcPct val="100000"/>
              </a:lnSpc>
              <a:spcBef>
                <a:spcPts val="120"/>
              </a:spcBef>
            </a:pPr>
            <a:r>
              <a:rPr sz="4100" b="1" spc="204" dirty="0">
                <a:solidFill>
                  <a:srgbClr val="FFFFFF"/>
                </a:solidFill>
                <a:latin typeface="メイリオ" panose="020B0604030504040204" pitchFamily="50" charset="-128"/>
                <a:ea typeface="メイリオ" panose="020B0604030504040204" pitchFamily="50" charset="-128"/>
                <a:cs typeface="Gen Shin Gothic P Bold"/>
              </a:rPr>
              <a:t>・木工のイス・本棚</a:t>
            </a:r>
            <a:endParaRPr sz="4100" dirty="0">
              <a:latin typeface="メイリオ" panose="020B0604030504040204" pitchFamily="50" charset="-128"/>
              <a:ea typeface="メイリオ" panose="020B0604030504040204" pitchFamily="50" charset="-128"/>
              <a:cs typeface="Gen Shin Gothic P Regular"/>
            </a:endParaRPr>
          </a:p>
          <a:p>
            <a:pPr marR="89535" algn="ctr">
              <a:lnSpc>
                <a:spcPts val="1775"/>
              </a:lnSpc>
              <a:spcBef>
                <a:spcPts val="30"/>
              </a:spcBef>
              <a:tabLst>
                <a:tab pos="383540" algn="l"/>
                <a:tab pos="781050" algn="l"/>
              </a:tabLst>
            </a:pPr>
            <a:r>
              <a:rPr sz="1650" b="1" spc="-50" dirty="0">
                <a:solidFill>
                  <a:srgbClr val="FFFFFF"/>
                </a:solidFill>
                <a:latin typeface="メイリオ" panose="020B0604030504040204" pitchFamily="50" charset="-128"/>
                <a:ea typeface="メイリオ" panose="020B0604030504040204" pitchFamily="50" charset="-128"/>
                <a:cs typeface="Gen Shin Gothic P Bold"/>
              </a:rPr>
              <a:t>で</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ん</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し</a:t>
            </a:r>
            <a:endParaRPr sz="1650" dirty="0">
              <a:latin typeface="メイリオ" panose="020B0604030504040204" pitchFamily="50" charset="-128"/>
              <a:ea typeface="メイリオ" panose="020B0604030504040204" pitchFamily="50" charset="-128"/>
              <a:cs typeface="Gen Shin Gothic P Regular"/>
            </a:endParaRPr>
          </a:p>
          <a:p>
            <a:pPr marL="12700">
              <a:lnSpc>
                <a:spcPts val="4715"/>
              </a:lnSpc>
            </a:pPr>
            <a:r>
              <a:rPr sz="4100" b="1" spc="155" dirty="0">
                <a:solidFill>
                  <a:srgbClr val="FFFFFF"/>
                </a:solidFill>
                <a:latin typeface="メイリオ" panose="020B0604030504040204" pitchFamily="50" charset="-128"/>
                <a:ea typeface="メイリオ" panose="020B0604030504040204" pitchFamily="50" charset="-128"/>
                <a:cs typeface="Gen Shin Gothic P Bold"/>
              </a:rPr>
              <a:t>・ラジオ、電子オルガン</a:t>
            </a:r>
            <a:endParaRPr sz="4100" dirty="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9429799" y="5911215"/>
            <a:ext cx="241300" cy="276860"/>
          </a:xfrm>
          <a:prstGeom prst="rect">
            <a:avLst/>
          </a:prstGeom>
        </p:spPr>
        <p:txBody>
          <a:bodyPr vert="horz" wrap="square" lIns="0" tIns="12700" rIns="0" bIns="0" rtlCol="0">
            <a:spAutoFit/>
          </a:bodyPr>
          <a:lstStyle/>
          <a:p>
            <a:pPr marL="12700">
              <a:lnSpc>
                <a:spcPct val="100000"/>
              </a:lnSpc>
              <a:spcBef>
                <a:spcPts val="100"/>
              </a:spcBef>
            </a:pPr>
            <a:r>
              <a:rPr sz="1650" b="1" dirty="0">
                <a:solidFill>
                  <a:srgbClr val="FFFFFF"/>
                </a:solidFill>
                <a:latin typeface="メイリオ" panose="020B0604030504040204" pitchFamily="50" charset="-128"/>
                <a:ea typeface="メイリオ" panose="020B0604030504040204" pitchFamily="50" charset="-128"/>
                <a:cs typeface="Gen Shin Gothic P Bold"/>
              </a:rPr>
              <a:t>か</a:t>
            </a:r>
            <a:endParaRPr sz="165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5068570" y="4357906"/>
            <a:ext cx="2075229" cy="266740"/>
          </a:xfrm>
          <a:prstGeom prst="rect">
            <a:avLst/>
          </a:prstGeom>
        </p:spPr>
        <p:txBody>
          <a:bodyPr vert="horz" wrap="square" lIns="0" tIns="12700" rIns="0" bIns="0" rtlCol="0">
            <a:spAutoFit/>
          </a:bodyPr>
          <a:lstStyle/>
          <a:p>
            <a:pPr marL="12700">
              <a:lnSpc>
                <a:spcPct val="100000"/>
              </a:lnSpc>
              <a:spcBef>
                <a:spcPts val="100"/>
              </a:spcBef>
              <a:tabLst>
                <a:tab pos="328930" algn="l"/>
                <a:tab pos="668020" algn="l"/>
                <a:tab pos="1026794" algn="l"/>
                <a:tab pos="1343660" algn="l"/>
              </a:tabLst>
            </a:pPr>
            <a:r>
              <a:rPr sz="1650" b="1" spc="-50" dirty="0">
                <a:solidFill>
                  <a:srgbClr val="FFFFFF"/>
                </a:solidFill>
                <a:latin typeface="メイリオ" panose="020B0604030504040204" pitchFamily="50" charset="-128"/>
                <a:ea typeface="メイリオ" panose="020B0604030504040204" pitchFamily="50" charset="-128"/>
                <a:cs typeface="Gen Shin Gothic P Bold"/>
              </a:rPr>
              <a:t>じ</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て</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ん</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し</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ゃ</a:t>
            </a:r>
            <a:endParaRPr sz="1650" dirty="0">
              <a:latin typeface="メイリオ" panose="020B0604030504040204" pitchFamily="50" charset="-128"/>
              <a:ea typeface="メイリオ" panose="020B0604030504040204" pitchFamily="50" charset="-128"/>
              <a:cs typeface="Gen Shin Gothic P Regular"/>
            </a:endParaRPr>
          </a:p>
        </p:txBody>
      </p:sp>
      <p:sp>
        <p:nvSpPr>
          <p:cNvPr id="8" name="object 8"/>
          <p:cNvSpPr/>
          <p:nvPr/>
        </p:nvSpPr>
        <p:spPr>
          <a:xfrm>
            <a:off x="12971835" y="8229299"/>
            <a:ext cx="3488690" cy="1006475"/>
          </a:xfrm>
          <a:custGeom>
            <a:avLst/>
            <a:gdLst/>
            <a:ahLst/>
            <a:cxnLst/>
            <a:rect l="l" t="t" r="r" b="b"/>
            <a:pathLst>
              <a:path w="3488690" h="1006475">
                <a:moveTo>
                  <a:pt x="163890" y="372533"/>
                </a:moveTo>
                <a:lnTo>
                  <a:pt x="0" y="0"/>
                </a:lnTo>
                <a:lnTo>
                  <a:pt x="2561723" y="309707"/>
                </a:lnTo>
                <a:lnTo>
                  <a:pt x="2767570" y="1006021"/>
                </a:lnTo>
                <a:lnTo>
                  <a:pt x="3488344" y="729705"/>
                </a:lnTo>
                <a:lnTo>
                  <a:pt x="3388922" y="665717"/>
                </a:lnTo>
              </a:path>
            </a:pathLst>
          </a:custGeom>
          <a:ln w="52354">
            <a:solidFill>
              <a:srgbClr val="B3B3B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9" name="object 9"/>
          <p:cNvGrpSpPr/>
          <p:nvPr/>
        </p:nvGrpSpPr>
        <p:grpSpPr>
          <a:xfrm>
            <a:off x="13580738" y="7711806"/>
            <a:ext cx="3135630" cy="1764664"/>
            <a:chOff x="13580738" y="7711806"/>
            <a:chExt cx="3135630" cy="1764664"/>
          </a:xfrm>
        </p:grpSpPr>
        <p:sp>
          <p:nvSpPr>
            <p:cNvPr id="10" name="object 10"/>
            <p:cNvSpPr/>
            <p:nvPr/>
          </p:nvSpPr>
          <p:spPr>
            <a:xfrm>
              <a:off x="13722267" y="7737983"/>
              <a:ext cx="2967990" cy="801370"/>
            </a:xfrm>
            <a:custGeom>
              <a:avLst/>
              <a:gdLst/>
              <a:ahLst/>
              <a:cxnLst/>
              <a:rect l="l" t="t" r="r" b="b"/>
              <a:pathLst>
                <a:path w="2967990" h="801370">
                  <a:moveTo>
                    <a:pt x="0" y="582045"/>
                  </a:moveTo>
                  <a:lnTo>
                    <a:pt x="1707382" y="0"/>
                  </a:lnTo>
                  <a:lnTo>
                    <a:pt x="2214005" y="52857"/>
                  </a:lnTo>
                  <a:lnTo>
                    <a:pt x="2960887" y="130767"/>
                  </a:lnTo>
                </a:path>
                <a:path w="2967990" h="801370">
                  <a:moveTo>
                    <a:pt x="2967907" y="373850"/>
                  </a:moveTo>
                  <a:lnTo>
                    <a:pt x="1811295" y="801022"/>
                  </a:lnTo>
                </a:path>
              </a:pathLst>
            </a:custGeom>
            <a:ln w="52354">
              <a:solidFill>
                <a:srgbClr val="B3B3B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1" name="object 11"/>
            <p:cNvSpPr/>
            <p:nvPr/>
          </p:nvSpPr>
          <p:spPr>
            <a:xfrm>
              <a:off x="14277425" y="7790835"/>
              <a:ext cx="1659255" cy="596900"/>
            </a:xfrm>
            <a:custGeom>
              <a:avLst/>
              <a:gdLst/>
              <a:ahLst/>
              <a:cxnLst/>
              <a:rect l="l" t="t" r="r" b="b"/>
              <a:pathLst>
                <a:path w="1659255" h="596900">
                  <a:moveTo>
                    <a:pt x="1658850" y="0"/>
                  </a:moveTo>
                  <a:lnTo>
                    <a:pt x="0" y="596306"/>
                  </a:lnTo>
                </a:path>
              </a:pathLst>
            </a:custGeom>
            <a:ln w="52354">
              <a:solidFill>
                <a:srgbClr val="B3B3B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 name="object 12"/>
            <p:cNvSpPr/>
            <p:nvPr/>
          </p:nvSpPr>
          <p:spPr>
            <a:xfrm>
              <a:off x="14954501" y="7845488"/>
              <a:ext cx="1506220" cy="623570"/>
            </a:xfrm>
            <a:custGeom>
              <a:avLst/>
              <a:gdLst/>
              <a:ahLst/>
              <a:cxnLst/>
              <a:rect l="l" t="t" r="r" b="b"/>
              <a:pathLst>
                <a:path w="1506219" h="623570">
                  <a:moveTo>
                    <a:pt x="1505681" y="0"/>
                  </a:moveTo>
                  <a:lnTo>
                    <a:pt x="0" y="623509"/>
                  </a:lnTo>
                </a:path>
              </a:pathLst>
            </a:custGeom>
            <a:ln w="52354">
              <a:solidFill>
                <a:srgbClr val="B3B3B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3" name="object 13"/>
            <p:cNvSpPr/>
            <p:nvPr/>
          </p:nvSpPr>
          <p:spPr>
            <a:xfrm>
              <a:off x="13606915" y="8434298"/>
              <a:ext cx="178435" cy="890269"/>
            </a:xfrm>
            <a:custGeom>
              <a:avLst/>
              <a:gdLst/>
              <a:ahLst/>
              <a:cxnLst/>
              <a:rect l="l" t="t" r="r" b="b"/>
              <a:pathLst>
                <a:path w="178434" h="890270">
                  <a:moveTo>
                    <a:pt x="157063" y="0"/>
                  </a:moveTo>
                  <a:lnTo>
                    <a:pt x="178005" y="314126"/>
                  </a:lnTo>
                  <a:lnTo>
                    <a:pt x="0" y="890025"/>
                  </a:lnTo>
                </a:path>
              </a:pathLst>
            </a:custGeom>
            <a:ln w="52354">
              <a:solidFill>
                <a:srgbClr val="B3B3B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 name="object 14"/>
            <p:cNvSpPr/>
            <p:nvPr/>
          </p:nvSpPr>
          <p:spPr>
            <a:xfrm>
              <a:off x="13910571" y="8465710"/>
              <a:ext cx="178435" cy="890269"/>
            </a:xfrm>
            <a:custGeom>
              <a:avLst/>
              <a:gdLst/>
              <a:ahLst/>
              <a:cxnLst/>
              <a:rect l="l" t="t" r="r" b="b"/>
              <a:pathLst>
                <a:path w="178434" h="890270">
                  <a:moveTo>
                    <a:pt x="157063" y="0"/>
                  </a:moveTo>
                  <a:lnTo>
                    <a:pt x="178005" y="314126"/>
                  </a:lnTo>
                  <a:lnTo>
                    <a:pt x="0" y="890025"/>
                  </a:lnTo>
                </a:path>
              </a:pathLst>
            </a:custGeom>
            <a:ln w="52354">
              <a:solidFill>
                <a:srgbClr val="B3B3B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 name="object 15"/>
            <p:cNvSpPr/>
            <p:nvPr/>
          </p:nvSpPr>
          <p:spPr>
            <a:xfrm>
              <a:off x="14224697" y="8518065"/>
              <a:ext cx="178435" cy="890269"/>
            </a:xfrm>
            <a:custGeom>
              <a:avLst/>
              <a:gdLst/>
              <a:ahLst/>
              <a:cxnLst/>
              <a:rect l="l" t="t" r="r" b="b"/>
              <a:pathLst>
                <a:path w="178434" h="890270">
                  <a:moveTo>
                    <a:pt x="157063" y="0"/>
                  </a:moveTo>
                  <a:lnTo>
                    <a:pt x="178005" y="314126"/>
                  </a:lnTo>
                  <a:lnTo>
                    <a:pt x="0" y="890025"/>
                  </a:lnTo>
                </a:path>
              </a:pathLst>
            </a:custGeom>
            <a:ln w="52354">
              <a:solidFill>
                <a:srgbClr val="B3B3B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6" name="object 16"/>
            <p:cNvSpPr/>
            <p:nvPr/>
          </p:nvSpPr>
          <p:spPr>
            <a:xfrm>
              <a:off x="14549295" y="8559948"/>
              <a:ext cx="178435" cy="890269"/>
            </a:xfrm>
            <a:custGeom>
              <a:avLst/>
              <a:gdLst/>
              <a:ahLst/>
              <a:cxnLst/>
              <a:rect l="l" t="t" r="r" b="b"/>
              <a:pathLst>
                <a:path w="178434" h="890270">
                  <a:moveTo>
                    <a:pt x="157063" y="0"/>
                  </a:moveTo>
                  <a:lnTo>
                    <a:pt x="178005" y="314126"/>
                  </a:lnTo>
                  <a:lnTo>
                    <a:pt x="0" y="890025"/>
                  </a:lnTo>
                </a:path>
              </a:pathLst>
            </a:custGeom>
            <a:ln w="52354">
              <a:solidFill>
                <a:srgbClr val="B3B3B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17" name="object 17"/>
          <p:cNvGrpSpPr/>
          <p:nvPr/>
        </p:nvGrpSpPr>
        <p:grpSpPr>
          <a:xfrm>
            <a:off x="8103035" y="7477395"/>
            <a:ext cx="3909060" cy="3298825"/>
            <a:chOff x="8103035" y="7477395"/>
            <a:chExt cx="3909060" cy="3298825"/>
          </a:xfrm>
        </p:grpSpPr>
        <p:sp>
          <p:nvSpPr>
            <p:cNvPr id="18" name="object 18"/>
            <p:cNvSpPr/>
            <p:nvPr/>
          </p:nvSpPr>
          <p:spPr>
            <a:xfrm>
              <a:off x="8103035" y="7477398"/>
              <a:ext cx="3909060" cy="3298825"/>
            </a:xfrm>
            <a:custGeom>
              <a:avLst/>
              <a:gdLst/>
              <a:ahLst/>
              <a:cxnLst/>
              <a:rect l="l" t="t" r="r" b="b"/>
              <a:pathLst>
                <a:path w="3909059" h="3298825">
                  <a:moveTo>
                    <a:pt x="3679815" y="3270407"/>
                  </a:moveTo>
                  <a:lnTo>
                    <a:pt x="2400258" y="3270794"/>
                  </a:lnTo>
                  <a:lnTo>
                    <a:pt x="2546219" y="3272994"/>
                  </a:lnTo>
                  <a:lnTo>
                    <a:pt x="3281361" y="3297069"/>
                  </a:lnTo>
                  <a:lnTo>
                    <a:pt x="3332800" y="3298163"/>
                  </a:lnTo>
                  <a:lnTo>
                    <a:pt x="3387107" y="3298235"/>
                  </a:lnTo>
                  <a:lnTo>
                    <a:pt x="3442162" y="3297353"/>
                  </a:lnTo>
                  <a:lnTo>
                    <a:pt x="3495846" y="3295588"/>
                  </a:lnTo>
                  <a:lnTo>
                    <a:pt x="3546039" y="3293009"/>
                  </a:lnTo>
                  <a:lnTo>
                    <a:pt x="3590622" y="3289685"/>
                  </a:lnTo>
                  <a:lnTo>
                    <a:pt x="3673061" y="3273778"/>
                  </a:lnTo>
                  <a:lnTo>
                    <a:pt x="3679815" y="3270407"/>
                  </a:lnTo>
                  <a:close/>
                </a:path>
                <a:path w="3909059" h="3298825">
                  <a:moveTo>
                    <a:pt x="554693" y="35474"/>
                  </a:moveTo>
                  <a:lnTo>
                    <a:pt x="498770" y="36796"/>
                  </a:lnTo>
                  <a:lnTo>
                    <a:pt x="441361" y="39368"/>
                  </a:lnTo>
                  <a:lnTo>
                    <a:pt x="384542" y="43052"/>
                  </a:lnTo>
                  <a:lnTo>
                    <a:pt x="330611" y="47699"/>
                  </a:lnTo>
                  <a:lnTo>
                    <a:pt x="281814" y="53165"/>
                  </a:lnTo>
                  <a:lnTo>
                    <a:pt x="240385" y="59307"/>
                  </a:lnTo>
                  <a:lnTo>
                    <a:pt x="189661" y="74158"/>
                  </a:lnTo>
                  <a:lnTo>
                    <a:pt x="143104" y="99045"/>
                  </a:lnTo>
                  <a:lnTo>
                    <a:pt x="103764" y="131456"/>
                  </a:lnTo>
                  <a:lnTo>
                    <a:pt x="74689" y="168878"/>
                  </a:lnTo>
                  <a:lnTo>
                    <a:pt x="58925" y="208799"/>
                  </a:lnTo>
                  <a:lnTo>
                    <a:pt x="10947" y="447986"/>
                  </a:lnTo>
                  <a:lnTo>
                    <a:pt x="8410" y="487718"/>
                  </a:lnTo>
                  <a:lnTo>
                    <a:pt x="6898" y="541150"/>
                  </a:lnTo>
                  <a:lnTo>
                    <a:pt x="5530" y="613601"/>
                  </a:lnTo>
                  <a:lnTo>
                    <a:pt x="4900" y="656280"/>
                  </a:lnTo>
                  <a:lnTo>
                    <a:pt x="4306" y="702898"/>
                  </a:lnTo>
                  <a:lnTo>
                    <a:pt x="3748" y="753185"/>
                  </a:lnTo>
                  <a:lnTo>
                    <a:pt x="3227" y="806868"/>
                  </a:lnTo>
                  <a:lnTo>
                    <a:pt x="2742" y="863675"/>
                  </a:lnTo>
                  <a:lnTo>
                    <a:pt x="2294" y="923336"/>
                  </a:lnTo>
                  <a:lnTo>
                    <a:pt x="1882" y="985577"/>
                  </a:lnTo>
                  <a:lnTo>
                    <a:pt x="1507" y="1050129"/>
                  </a:lnTo>
                  <a:lnTo>
                    <a:pt x="1168" y="1116718"/>
                  </a:lnTo>
                  <a:lnTo>
                    <a:pt x="867" y="1185074"/>
                  </a:lnTo>
                  <a:lnTo>
                    <a:pt x="602" y="1254924"/>
                  </a:lnTo>
                  <a:lnTo>
                    <a:pt x="374" y="1325996"/>
                  </a:lnTo>
                  <a:lnTo>
                    <a:pt x="184" y="1398020"/>
                  </a:lnTo>
                  <a:lnTo>
                    <a:pt x="30" y="1470723"/>
                  </a:lnTo>
                  <a:lnTo>
                    <a:pt x="0" y="1975847"/>
                  </a:lnTo>
                  <a:lnTo>
                    <a:pt x="145" y="2044205"/>
                  </a:lnTo>
                  <a:lnTo>
                    <a:pt x="329" y="2110797"/>
                  </a:lnTo>
                  <a:lnTo>
                    <a:pt x="551" y="2175351"/>
                  </a:lnTo>
                  <a:lnTo>
                    <a:pt x="810" y="2237596"/>
                  </a:lnTo>
                  <a:lnTo>
                    <a:pt x="1108" y="2297260"/>
                  </a:lnTo>
                  <a:lnTo>
                    <a:pt x="1443" y="2354071"/>
                  </a:lnTo>
                  <a:lnTo>
                    <a:pt x="1817" y="2407758"/>
                  </a:lnTo>
                  <a:lnTo>
                    <a:pt x="2229" y="2458049"/>
                  </a:lnTo>
                  <a:lnTo>
                    <a:pt x="2679" y="2504672"/>
                  </a:lnTo>
                  <a:lnTo>
                    <a:pt x="3168" y="2547356"/>
                  </a:lnTo>
                  <a:lnTo>
                    <a:pt x="3695" y="2585828"/>
                  </a:lnTo>
                  <a:lnTo>
                    <a:pt x="4865" y="2649054"/>
                  </a:lnTo>
                  <a:lnTo>
                    <a:pt x="6190" y="2692174"/>
                  </a:lnTo>
                  <a:lnTo>
                    <a:pt x="62202" y="3027297"/>
                  </a:lnTo>
                  <a:lnTo>
                    <a:pt x="77080" y="3068901"/>
                  </a:lnTo>
                  <a:lnTo>
                    <a:pt x="105664" y="3110876"/>
                  </a:lnTo>
                  <a:lnTo>
                    <a:pt x="144913" y="3150173"/>
                  </a:lnTo>
                  <a:lnTo>
                    <a:pt x="191787" y="3183750"/>
                  </a:lnTo>
                  <a:lnTo>
                    <a:pt x="243244" y="3208561"/>
                  </a:lnTo>
                  <a:lnTo>
                    <a:pt x="285321" y="3222120"/>
                  </a:lnTo>
                  <a:lnTo>
                    <a:pt x="334718" y="3234805"/>
                  </a:lnTo>
                  <a:lnTo>
                    <a:pt x="389175" y="3246230"/>
                  </a:lnTo>
                  <a:lnTo>
                    <a:pt x="446431" y="3256009"/>
                  </a:lnTo>
                  <a:lnTo>
                    <a:pt x="504227" y="3263757"/>
                  </a:lnTo>
                  <a:lnTo>
                    <a:pt x="560301" y="3269087"/>
                  </a:lnTo>
                  <a:lnTo>
                    <a:pt x="612395" y="3271614"/>
                  </a:lnTo>
                  <a:lnTo>
                    <a:pt x="1221614" y="3283750"/>
                  </a:lnTo>
                  <a:lnTo>
                    <a:pt x="1384400" y="3284752"/>
                  </a:lnTo>
                  <a:lnTo>
                    <a:pt x="1547666" y="3283809"/>
                  </a:lnTo>
                  <a:lnTo>
                    <a:pt x="2219641" y="3270861"/>
                  </a:lnTo>
                  <a:lnTo>
                    <a:pt x="2327279" y="3270410"/>
                  </a:lnTo>
                  <a:lnTo>
                    <a:pt x="2326692" y="3270407"/>
                  </a:lnTo>
                  <a:lnTo>
                    <a:pt x="3679815" y="3270407"/>
                  </a:lnTo>
                  <a:lnTo>
                    <a:pt x="3717349" y="3251678"/>
                  </a:lnTo>
                  <a:lnTo>
                    <a:pt x="3757249" y="3221709"/>
                  </a:lnTo>
                  <a:lnTo>
                    <a:pt x="3789671" y="3186194"/>
                  </a:lnTo>
                  <a:lnTo>
                    <a:pt x="3811523" y="3147453"/>
                  </a:lnTo>
                  <a:lnTo>
                    <a:pt x="3871458" y="2994722"/>
                  </a:lnTo>
                  <a:lnTo>
                    <a:pt x="3885757" y="2950622"/>
                  </a:lnTo>
                  <a:lnTo>
                    <a:pt x="3897155" y="2900210"/>
                  </a:lnTo>
                  <a:lnTo>
                    <a:pt x="3905050" y="2847562"/>
                  </a:lnTo>
                  <a:lnTo>
                    <a:pt x="3908831" y="2796756"/>
                  </a:lnTo>
                  <a:lnTo>
                    <a:pt x="3907913" y="2753150"/>
                  </a:lnTo>
                  <a:lnTo>
                    <a:pt x="3862767" y="429526"/>
                  </a:lnTo>
                  <a:lnTo>
                    <a:pt x="3856227" y="353005"/>
                  </a:lnTo>
                  <a:lnTo>
                    <a:pt x="3850296" y="301900"/>
                  </a:lnTo>
                  <a:lnTo>
                    <a:pt x="3841659" y="248021"/>
                  </a:lnTo>
                  <a:lnTo>
                    <a:pt x="3829619" y="195712"/>
                  </a:lnTo>
                  <a:lnTo>
                    <a:pt x="3813476" y="149315"/>
                  </a:lnTo>
                  <a:lnTo>
                    <a:pt x="3792535" y="113178"/>
                  </a:lnTo>
                  <a:lnTo>
                    <a:pt x="3727931" y="77651"/>
                  </a:lnTo>
                  <a:lnTo>
                    <a:pt x="3682150" y="65155"/>
                  </a:lnTo>
                  <a:lnTo>
                    <a:pt x="3644248" y="57265"/>
                  </a:lnTo>
                  <a:lnTo>
                    <a:pt x="1401833" y="57262"/>
                  </a:lnTo>
                  <a:lnTo>
                    <a:pt x="606720" y="35556"/>
                  </a:lnTo>
                  <a:lnTo>
                    <a:pt x="554693" y="35474"/>
                  </a:lnTo>
                  <a:close/>
                </a:path>
                <a:path w="3909059" h="3298825">
                  <a:moveTo>
                    <a:pt x="2383607" y="3270642"/>
                  </a:moveTo>
                  <a:lnTo>
                    <a:pt x="2400258" y="3270794"/>
                  </a:lnTo>
                  <a:lnTo>
                    <a:pt x="2383607" y="3270642"/>
                  </a:lnTo>
                  <a:close/>
                </a:path>
                <a:path w="3909059" h="3298825">
                  <a:moveTo>
                    <a:pt x="3679815" y="3270407"/>
                  </a:moveTo>
                  <a:lnTo>
                    <a:pt x="2326692" y="3270407"/>
                  </a:lnTo>
                  <a:lnTo>
                    <a:pt x="2400258" y="3270794"/>
                  </a:lnTo>
                  <a:lnTo>
                    <a:pt x="3679815" y="3270407"/>
                  </a:lnTo>
                  <a:close/>
                </a:path>
                <a:path w="3909059" h="3298825">
                  <a:moveTo>
                    <a:pt x="2327279" y="3270410"/>
                  </a:moveTo>
                  <a:lnTo>
                    <a:pt x="2326692" y="3270410"/>
                  </a:lnTo>
                  <a:lnTo>
                    <a:pt x="2361375" y="3270551"/>
                  </a:lnTo>
                  <a:lnTo>
                    <a:pt x="2327279" y="3270410"/>
                  </a:lnTo>
                  <a:close/>
                </a:path>
                <a:path w="3909059" h="3298825">
                  <a:moveTo>
                    <a:pt x="2434151" y="0"/>
                  </a:moveTo>
                  <a:lnTo>
                    <a:pt x="2411917" y="963"/>
                  </a:lnTo>
                  <a:lnTo>
                    <a:pt x="1819957" y="36796"/>
                  </a:lnTo>
                  <a:lnTo>
                    <a:pt x="1455724" y="56239"/>
                  </a:lnTo>
                  <a:lnTo>
                    <a:pt x="1424197" y="57140"/>
                  </a:lnTo>
                  <a:lnTo>
                    <a:pt x="1401942" y="57265"/>
                  </a:lnTo>
                  <a:lnTo>
                    <a:pt x="3644248" y="57265"/>
                  </a:lnTo>
                  <a:lnTo>
                    <a:pt x="3576336" y="45979"/>
                  </a:lnTo>
                  <a:lnTo>
                    <a:pt x="3520612" y="39971"/>
                  </a:lnTo>
                  <a:lnTo>
                    <a:pt x="3465882" y="36796"/>
                  </a:lnTo>
                  <a:lnTo>
                    <a:pt x="3414299" y="36794"/>
                  </a:lnTo>
                  <a:lnTo>
                    <a:pt x="2434151" y="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 name="object 19"/>
            <p:cNvSpPr/>
            <p:nvPr/>
          </p:nvSpPr>
          <p:spPr>
            <a:xfrm>
              <a:off x="9395409" y="9881762"/>
              <a:ext cx="2613025" cy="205104"/>
            </a:xfrm>
            <a:custGeom>
              <a:avLst/>
              <a:gdLst/>
              <a:ahLst/>
              <a:cxnLst/>
              <a:rect l="l" t="t" r="r" b="b"/>
              <a:pathLst>
                <a:path w="2613025" h="205104">
                  <a:moveTo>
                    <a:pt x="2608762" y="0"/>
                  </a:moveTo>
                  <a:lnTo>
                    <a:pt x="13511" y="25057"/>
                  </a:lnTo>
                  <a:lnTo>
                    <a:pt x="3773" y="48145"/>
                  </a:lnTo>
                  <a:lnTo>
                    <a:pt x="0" y="70672"/>
                  </a:lnTo>
                  <a:lnTo>
                    <a:pt x="1214" y="92365"/>
                  </a:lnTo>
                  <a:lnTo>
                    <a:pt x="27224" y="150869"/>
                  </a:lnTo>
                  <a:lnTo>
                    <a:pt x="58469" y="179714"/>
                  </a:lnTo>
                  <a:lnTo>
                    <a:pt x="97184" y="198064"/>
                  </a:lnTo>
                  <a:lnTo>
                    <a:pt x="140376" y="204496"/>
                  </a:lnTo>
                  <a:lnTo>
                    <a:pt x="2612734" y="204496"/>
                  </a:lnTo>
                  <a:lnTo>
                    <a:pt x="2608762" y="0"/>
                  </a:lnTo>
                  <a:close/>
                </a:path>
              </a:pathLst>
            </a:custGeom>
            <a:solidFill>
              <a:srgbClr val="F7921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0" name="object 20"/>
            <p:cNvPicPr/>
            <p:nvPr/>
          </p:nvPicPr>
          <p:blipFill>
            <a:blip r:embed="rId4" cstate="print"/>
            <a:stretch>
              <a:fillRect/>
            </a:stretch>
          </p:blipFill>
          <p:spPr>
            <a:xfrm>
              <a:off x="9394405" y="7477395"/>
              <a:ext cx="2612394" cy="2539638"/>
            </a:xfrm>
            <a:prstGeom prst="rect">
              <a:avLst/>
            </a:prstGeom>
          </p:spPr>
        </p:pic>
        <p:sp>
          <p:nvSpPr>
            <p:cNvPr id="21" name="object 21"/>
            <p:cNvSpPr/>
            <p:nvPr/>
          </p:nvSpPr>
          <p:spPr>
            <a:xfrm>
              <a:off x="8104610" y="8111464"/>
              <a:ext cx="2284730" cy="810260"/>
            </a:xfrm>
            <a:custGeom>
              <a:avLst/>
              <a:gdLst/>
              <a:ahLst/>
              <a:cxnLst/>
              <a:rect l="l" t="t" r="r" b="b"/>
              <a:pathLst>
                <a:path w="2284729" h="810259">
                  <a:moveTo>
                    <a:pt x="3652" y="0"/>
                  </a:moveTo>
                  <a:lnTo>
                    <a:pt x="2731" y="68833"/>
                  </a:lnTo>
                  <a:lnTo>
                    <a:pt x="2173" y="119119"/>
                  </a:lnTo>
                  <a:lnTo>
                    <a:pt x="1652" y="172803"/>
                  </a:lnTo>
                  <a:lnTo>
                    <a:pt x="1167" y="229610"/>
                  </a:lnTo>
                  <a:lnTo>
                    <a:pt x="718" y="289271"/>
                  </a:lnTo>
                  <a:lnTo>
                    <a:pt x="307" y="351513"/>
                  </a:lnTo>
                  <a:lnTo>
                    <a:pt x="0" y="404374"/>
                  </a:lnTo>
                  <a:lnTo>
                    <a:pt x="1431911" y="809727"/>
                  </a:lnTo>
                  <a:lnTo>
                    <a:pt x="2284324" y="809727"/>
                  </a:lnTo>
                  <a:lnTo>
                    <a:pt x="1485668" y="417655"/>
                  </a:lnTo>
                  <a:lnTo>
                    <a:pt x="3652" y="0"/>
                  </a:lnTo>
                  <a:close/>
                </a:path>
              </a:pathLst>
            </a:custGeom>
            <a:solidFill>
              <a:srgbClr val="CCCCC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2" name="object 22"/>
            <p:cNvSpPr/>
            <p:nvPr/>
          </p:nvSpPr>
          <p:spPr>
            <a:xfrm>
              <a:off x="8103319" y="7767409"/>
              <a:ext cx="583565" cy="1130300"/>
            </a:xfrm>
            <a:custGeom>
              <a:avLst/>
              <a:gdLst/>
              <a:ahLst/>
              <a:cxnLst/>
              <a:rect l="l" t="t" r="r" b="b"/>
              <a:pathLst>
                <a:path w="583565" h="1130300">
                  <a:moveTo>
                    <a:pt x="42351" y="0"/>
                  </a:moveTo>
                  <a:lnTo>
                    <a:pt x="10663" y="157972"/>
                  </a:lnTo>
                  <a:lnTo>
                    <a:pt x="8127" y="197706"/>
                  </a:lnTo>
                  <a:lnTo>
                    <a:pt x="6614" y="251139"/>
                  </a:lnTo>
                  <a:lnTo>
                    <a:pt x="5246" y="323591"/>
                  </a:lnTo>
                  <a:lnTo>
                    <a:pt x="4616" y="366270"/>
                  </a:lnTo>
                  <a:lnTo>
                    <a:pt x="4022" y="412889"/>
                  </a:lnTo>
                  <a:lnTo>
                    <a:pt x="3464" y="463175"/>
                  </a:lnTo>
                  <a:lnTo>
                    <a:pt x="2943" y="516858"/>
                  </a:lnTo>
                  <a:lnTo>
                    <a:pt x="2424" y="578184"/>
                  </a:lnTo>
                  <a:lnTo>
                    <a:pt x="2010" y="633327"/>
                  </a:lnTo>
                  <a:lnTo>
                    <a:pt x="1598" y="695569"/>
                  </a:lnTo>
                  <a:lnTo>
                    <a:pt x="1142" y="775974"/>
                  </a:lnTo>
                  <a:lnTo>
                    <a:pt x="885" y="826709"/>
                  </a:lnTo>
                  <a:lnTo>
                    <a:pt x="583" y="895065"/>
                  </a:lnTo>
                  <a:lnTo>
                    <a:pt x="286" y="975090"/>
                  </a:lnTo>
                  <a:lnTo>
                    <a:pt x="0" y="1070294"/>
                  </a:lnTo>
                  <a:lnTo>
                    <a:pt x="164376" y="1121663"/>
                  </a:lnTo>
                  <a:lnTo>
                    <a:pt x="216569" y="1129970"/>
                  </a:lnTo>
                  <a:lnTo>
                    <a:pt x="267972" y="1123268"/>
                  </a:lnTo>
                  <a:lnTo>
                    <a:pt x="315422" y="1102418"/>
                  </a:lnTo>
                  <a:lnTo>
                    <a:pt x="355752" y="1068283"/>
                  </a:lnTo>
                  <a:lnTo>
                    <a:pt x="393143" y="1022503"/>
                  </a:lnTo>
                  <a:lnTo>
                    <a:pt x="426335" y="975090"/>
                  </a:lnTo>
                  <a:lnTo>
                    <a:pt x="455566" y="926387"/>
                  </a:lnTo>
                  <a:lnTo>
                    <a:pt x="481072" y="876738"/>
                  </a:lnTo>
                  <a:lnTo>
                    <a:pt x="503089" y="826486"/>
                  </a:lnTo>
                  <a:lnTo>
                    <a:pt x="521853" y="775974"/>
                  </a:lnTo>
                  <a:lnTo>
                    <a:pt x="537601" y="725544"/>
                  </a:lnTo>
                  <a:lnTo>
                    <a:pt x="550568" y="675541"/>
                  </a:lnTo>
                  <a:lnTo>
                    <a:pt x="560992" y="626306"/>
                  </a:lnTo>
                  <a:lnTo>
                    <a:pt x="569107" y="578184"/>
                  </a:lnTo>
                  <a:lnTo>
                    <a:pt x="575152" y="531517"/>
                  </a:lnTo>
                  <a:lnTo>
                    <a:pt x="579361" y="486649"/>
                  </a:lnTo>
                  <a:lnTo>
                    <a:pt x="581972" y="443922"/>
                  </a:lnTo>
                  <a:lnTo>
                    <a:pt x="583219" y="403680"/>
                  </a:lnTo>
                  <a:lnTo>
                    <a:pt x="583341" y="366266"/>
                  </a:lnTo>
                  <a:lnTo>
                    <a:pt x="582572" y="332022"/>
                  </a:lnTo>
                  <a:lnTo>
                    <a:pt x="573005" y="279579"/>
                  </a:lnTo>
                  <a:lnTo>
                    <a:pt x="549360" y="233015"/>
                  </a:lnTo>
                  <a:lnTo>
                    <a:pt x="513521" y="195050"/>
                  </a:lnTo>
                  <a:lnTo>
                    <a:pt x="467372" y="168404"/>
                  </a:lnTo>
                  <a:lnTo>
                    <a:pt x="42351" y="0"/>
                  </a:lnTo>
                  <a:close/>
                </a:path>
              </a:pathLst>
            </a:custGeom>
            <a:solidFill>
              <a:srgbClr val="F7921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3" name="object 23"/>
            <p:cNvSpPr/>
            <p:nvPr/>
          </p:nvSpPr>
          <p:spPr>
            <a:xfrm>
              <a:off x="8617928" y="8900445"/>
              <a:ext cx="3376295" cy="847090"/>
            </a:xfrm>
            <a:custGeom>
              <a:avLst/>
              <a:gdLst/>
              <a:ahLst/>
              <a:cxnLst/>
              <a:rect l="l" t="t" r="r" b="b"/>
              <a:pathLst>
                <a:path w="3376295" h="847090">
                  <a:moveTo>
                    <a:pt x="1799259" y="28981"/>
                  </a:moveTo>
                  <a:lnTo>
                    <a:pt x="1676247" y="2400"/>
                  </a:lnTo>
                  <a:lnTo>
                    <a:pt x="1574177" y="342"/>
                  </a:lnTo>
                  <a:lnTo>
                    <a:pt x="1523136" y="0"/>
                  </a:lnTo>
                  <a:lnTo>
                    <a:pt x="1472095" y="152"/>
                  </a:lnTo>
                  <a:lnTo>
                    <a:pt x="1370025" y="1917"/>
                  </a:lnTo>
                  <a:lnTo>
                    <a:pt x="1319009" y="3568"/>
                  </a:lnTo>
                  <a:lnTo>
                    <a:pt x="1268006" y="5740"/>
                  </a:lnTo>
                  <a:lnTo>
                    <a:pt x="1218425" y="8369"/>
                  </a:lnTo>
                  <a:lnTo>
                    <a:pt x="1168882" y="11531"/>
                  </a:lnTo>
                  <a:lnTo>
                    <a:pt x="1119365" y="15227"/>
                  </a:lnTo>
                  <a:lnTo>
                    <a:pt x="1069886" y="19494"/>
                  </a:lnTo>
                  <a:lnTo>
                    <a:pt x="1020470" y="24333"/>
                  </a:lnTo>
                  <a:lnTo>
                    <a:pt x="971118" y="29768"/>
                  </a:lnTo>
                  <a:lnTo>
                    <a:pt x="921842" y="35839"/>
                  </a:lnTo>
                  <a:lnTo>
                    <a:pt x="872642" y="42532"/>
                  </a:lnTo>
                  <a:lnTo>
                    <a:pt x="823531" y="49898"/>
                  </a:lnTo>
                  <a:lnTo>
                    <a:pt x="770928" y="58559"/>
                  </a:lnTo>
                  <a:lnTo>
                    <a:pt x="718464" y="68097"/>
                  </a:lnTo>
                  <a:lnTo>
                    <a:pt x="666153" y="78574"/>
                  </a:lnTo>
                  <a:lnTo>
                    <a:pt x="614070" y="90081"/>
                  </a:lnTo>
                  <a:lnTo>
                    <a:pt x="562254" y="102679"/>
                  </a:lnTo>
                  <a:lnTo>
                    <a:pt x="510743" y="116471"/>
                  </a:lnTo>
                  <a:lnTo>
                    <a:pt x="459587" y="131533"/>
                  </a:lnTo>
                  <a:lnTo>
                    <a:pt x="412305" y="146735"/>
                  </a:lnTo>
                  <a:lnTo>
                    <a:pt x="365340" y="163271"/>
                  </a:lnTo>
                  <a:lnTo>
                    <a:pt x="318897" y="181317"/>
                  </a:lnTo>
                  <a:lnTo>
                    <a:pt x="273189" y="201066"/>
                  </a:lnTo>
                  <a:lnTo>
                    <a:pt x="228409" y="222719"/>
                  </a:lnTo>
                  <a:lnTo>
                    <a:pt x="184734" y="246468"/>
                  </a:lnTo>
                  <a:lnTo>
                    <a:pt x="137287" y="276047"/>
                  </a:lnTo>
                  <a:lnTo>
                    <a:pt x="92265" y="309460"/>
                  </a:lnTo>
                  <a:lnTo>
                    <a:pt x="51066" y="347281"/>
                  </a:lnTo>
                  <a:lnTo>
                    <a:pt x="15074" y="390080"/>
                  </a:lnTo>
                  <a:lnTo>
                    <a:pt x="0" y="425983"/>
                  </a:lnTo>
                  <a:lnTo>
                    <a:pt x="10172" y="438010"/>
                  </a:lnTo>
                  <a:lnTo>
                    <a:pt x="25869" y="441083"/>
                  </a:lnTo>
                  <a:lnTo>
                    <a:pt x="40017" y="431076"/>
                  </a:lnTo>
                  <a:lnTo>
                    <a:pt x="43853" y="424827"/>
                  </a:lnTo>
                  <a:lnTo>
                    <a:pt x="47904" y="418719"/>
                  </a:lnTo>
                  <a:lnTo>
                    <a:pt x="72517" y="387921"/>
                  </a:lnTo>
                  <a:lnTo>
                    <a:pt x="118706" y="343966"/>
                  </a:lnTo>
                  <a:lnTo>
                    <a:pt x="160997" y="312521"/>
                  </a:lnTo>
                  <a:lnTo>
                    <a:pt x="225031" y="273735"/>
                  </a:lnTo>
                  <a:lnTo>
                    <a:pt x="266522" y="252272"/>
                  </a:lnTo>
                  <a:lnTo>
                    <a:pt x="308927" y="232727"/>
                  </a:lnTo>
                  <a:lnTo>
                    <a:pt x="352094" y="214884"/>
                  </a:lnTo>
                  <a:lnTo>
                    <a:pt x="395859" y="198513"/>
                  </a:lnTo>
                  <a:lnTo>
                    <a:pt x="440105" y="183413"/>
                  </a:lnTo>
                  <a:lnTo>
                    <a:pt x="489191" y="168059"/>
                  </a:lnTo>
                  <a:lnTo>
                    <a:pt x="538645" y="153949"/>
                  </a:lnTo>
                  <a:lnTo>
                    <a:pt x="588441" y="141008"/>
                  </a:lnTo>
                  <a:lnTo>
                    <a:pt x="638505" y="129146"/>
                  </a:lnTo>
                  <a:lnTo>
                    <a:pt x="688797" y="118300"/>
                  </a:lnTo>
                  <a:lnTo>
                    <a:pt x="739279" y="108394"/>
                  </a:lnTo>
                  <a:lnTo>
                    <a:pt x="789889" y="99326"/>
                  </a:lnTo>
                  <a:lnTo>
                    <a:pt x="842911" y="90690"/>
                  </a:lnTo>
                  <a:lnTo>
                    <a:pt x="896073" y="82918"/>
                  </a:lnTo>
                  <a:lnTo>
                    <a:pt x="949337" y="75958"/>
                  </a:lnTo>
                  <a:lnTo>
                    <a:pt x="1002703" y="69761"/>
                  </a:lnTo>
                  <a:lnTo>
                    <a:pt x="1056144" y="64312"/>
                  </a:lnTo>
                  <a:lnTo>
                    <a:pt x="1109662" y="59563"/>
                  </a:lnTo>
                  <a:lnTo>
                    <a:pt x="1163231" y="55486"/>
                  </a:lnTo>
                  <a:lnTo>
                    <a:pt x="1216837" y="52031"/>
                  </a:lnTo>
                  <a:lnTo>
                    <a:pt x="1266418" y="49377"/>
                  </a:lnTo>
                  <a:lnTo>
                    <a:pt x="1316037" y="47244"/>
                  </a:lnTo>
                  <a:lnTo>
                    <a:pt x="1415313" y="44437"/>
                  </a:lnTo>
                  <a:lnTo>
                    <a:pt x="1579079" y="44056"/>
                  </a:lnTo>
                  <a:lnTo>
                    <a:pt x="1663598" y="45593"/>
                  </a:lnTo>
                  <a:lnTo>
                    <a:pt x="1778266" y="49796"/>
                  </a:lnTo>
                  <a:lnTo>
                    <a:pt x="1794014" y="43713"/>
                  </a:lnTo>
                  <a:lnTo>
                    <a:pt x="1794078" y="43535"/>
                  </a:lnTo>
                  <a:lnTo>
                    <a:pt x="1799259" y="28981"/>
                  </a:lnTo>
                  <a:close/>
                </a:path>
                <a:path w="3376295" h="847090">
                  <a:moveTo>
                    <a:pt x="2664993" y="821207"/>
                  </a:moveTo>
                  <a:lnTo>
                    <a:pt x="2629839" y="794626"/>
                  </a:lnTo>
                  <a:lnTo>
                    <a:pt x="2576766" y="775754"/>
                  </a:lnTo>
                  <a:lnTo>
                    <a:pt x="2510904" y="759917"/>
                  </a:lnTo>
                  <a:lnTo>
                    <a:pt x="2471813" y="752703"/>
                  </a:lnTo>
                  <a:lnTo>
                    <a:pt x="2432520" y="746620"/>
                  </a:lnTo>
                  <a:lnTo>
                    <a:pt x="2393137" y="741349"/>
                  </a:lnTo>
                  <a:lnTo>
                    <a:pt x="2340178" y="735177"/>
                  </a:lnTo>
                  <a:lnTo>
                    <a:pt x="2287105" y="729970"/>
                  </a:lnTo>
                  <a:lnTo>
                    <a:pt x="2233930" y="725601"/>
                  </a:lnTo>
                  <a:lnTo>
                    <a:pt x="2180704" y="721982"/>
                  </a:lnTo>
                  <a:lnTo>
                    <a:pt x="2074125" y="716534"/>
                  </a:lnTo>
                  <a:lnTo>
                    <a:pt x="1915363" y="711314"/>
                  </a:lnTo>
                  <a:lnTo>
                    <a:pt x="1654340" y="707605"/>
                  </a:lnTo>
                  <a:lnTo>
                    <a:pt x="1549920" y="707415"/>
                  </a:lnTo>
                  <a:lnTo>
                    <a:pt x="328663" y="720128"/>
                  </a:lnTo>
                  <a:lnTo>
                    <a:pt x="312889" y="726935"/>
                  </a:lnTo>
                  <a:lnTo>
                    <a:pt x="307619" y="741908"/>
                  </a:lnTo>
                  <a:lnTo>
                    <a:pt x="312877" y="756881"/>
                  </a:lnTo>
                  <a:lnTo>
                    <a:pt x="328663" y="763689"/>
                  </a:lnTo>
                  <a:lnTo>
                    <a:pt x="1529765" y="750976"/>
                  </a:lnTo>
                  <a:lnTo>
                    <a:pt x="1585772" y="750976"/>
                  </a:lnTo>
                  <a:lnTo>
                    <a:pt x="1688846" y="751382"/>
                  </a:lnTo>
                  <a:lnTo>
                    <a:pt x="1949780" y="755777"/>
                  </a:lnTo>
                  <a:lnTo>
                    <a:pt x="2096922" y="761072"/>
                  </a:lnTo>
                  <a:lnTo>
                    <a:pt x="2194928" y="766546"/>
                  </a:lnTo>
                  <a:lnTo>
                    <a:pt x="2243874" y="770064"/>
                  </a:lnTo>
                  <a:lnTo>
                    <a:pt x="2292769" y="774179"/>
                  </a:lnTo>
                  <a:lnTo>
                    <a:pt x="2341600" y="778967"/>
                  </a:lnTo>
                  <a:lnTo>
                    <a:pt x="2382228" y="783513"/>
                  </a:lnTo>
                  <a:lnTo>
                    <a:pt x="2421902" y="788695"/>
                  </a:lnTo>
                  <a:lnTo>
                    <a:pt x="2461653" y="794931"/>
                  </a:lnTo>
                  <a:lnTo>
                    <a:pt x="2502446" y="802589"/>
                  </a:lnTo>
                  <a:lnTo>
                    <a:pt x="2550401" y="813752"/>
                  </a:lnTo>
                  <a:lnTo>
                    <a:pt x="2593568" y="827036"/>
                  </a:lnTo>
                  <a:lnTo>
                    <a:pt x="2632811" y="844981"/>
                  </a:lnTo>
                  <a:lnTo>
                    <a:pt x="2649893" y="847064"/>
                  </a:lnTo>
                  <a:lnTo>
                    <a:pt x="2661983" y="836790"/>
                  </a:lnTo>
                  <a:lnTo>
                    <a:pt x="2662859" y="832281"/>
                  </a:lnTo>
                  <a:lnTo>
                    <a:pt x="2664993" y="821207"/>
                  </a:lnTo>
                  <a:close/>
                </a:path>
                <a:path w="3376295" h="847090">
                  <a:moveTo>
                    <a:pt x="3376091" y="459282"/>
                  </a:moveTo>
                  <a:lnTo>
                    <a:pt x="3375241" y="415124"/>
                  </a:lnTo>
                  <a:lnTo>
                    <a:pt x="3343833" y="415937"/>
                  </a:lnTo>
                  <a:lnTo>
                    <a:pt x="3292945" y="418084"/>
                  </a:lnTo>
                  <a:lnTo>
                    <a:pt x="3242145" y="421144"/>
                  </a:lnTo>
                  <a:lnTo>
                    <a:pt x="3191433" y="425208"/>
                  </a:lnTo>
                  <a:lnTo>
                    <a:pt x="3140862" y="430390"/>
                  </a:lnTo>
                  <a:lnTo>
                    <a:pt x="3090430" y="436778"/>
                  </a:lnTo>
                  <a:lnTo>
                    <a:pt x="3040176" y="444474"/>
                  </a:lnTo>
                  <a:lnTo>
                    <a:pt x="2990469" y="453644"/>
                  </a:lnTo>
                  <a:lnTo>
                    <a:pt x="2941040" y="464731"/>
                  </a:lnTo>
                  <a:lnTo>
                    <a:pt x="2892171" y="478078"/>
                  </a:lnTo>
                  <a:lnTo>
                    <a:pt x="2844139" y="493979"/>
                  </a:lnTo>
                  <a:lnTo>
                    <a:pt x="2797200" y="512787"/>
                  </a:lnTo>
                  <a:lnTo>
                    <a:pt x="2751632" y="534809"/>
                  </a:lnTo>
                  <a:lnTo>
                    <a:pt x="2741130" y="548068"/>
                  </a:lnTo>
                  <a:lnTo>
                    <a:pt x="2744038" y="563460"/>
                  </a:lnTo>
                  <a:lnTo>
                    <a:pt x="2756243" y="573925"/>
                  </a:lnTo>
                  <a:lnTo>
                    <a:pt x="2773629" y="572414"/>
                  </a:lnTo>
                  <a:lnTo>
                    <a:pt x="2820428" y="550062"/>
                  </a:lnTo>
                  <a:lnTo>
                    <a:pt x="2868777" y="531329"/>
                  </a:lnTo>
                  <a:lnTo>
                    <a:pt x="2918307" y="515772"/>
                  </a:lnTo>
                  <a:lnTo>
                    <a:pt x="2968625" y="502894"/>
                  </a:lnTo>
                  <a:lnTo>
                    <a:pt x="3019361" y="492264"/>
                  </a:lnTo>
                  <a:lnTo>
                    <a:pt x="3069679" y="483590"/>
                  </a:lnTo>
                  <a:lnTo>
                    <a:pt x="3120250" y="476542"/>
                  </a:lnTo>
                  <a:lnTo>
                    <a:pt x="3171012" y="470941"/>
                  </a:lnTo>
                  <a:lnTo>
                    <a:pt x="3221913" y="466598"/>
                  </a:lnTo>
                  <a:lnTo>
                    <a:pt x="3272891" y="463321"/>
                  </a:lnTo>
                  <a:lnTo>
                    <a:pt x="3323882" y="460946"/>
                  </a:lnTo>
                  <a:lnTo>
                    <a:pt x="3372916" y="459346"/>
                  </a:lnTo>
                  <a:lnTo>
                    <a:pt x="3376091" y="459282"/>
                  </a:lnTo>
                  <a:close/>
                </a:path>
              </a:pathLst>
            </a:custGeom>
            <a:solidFill>
              <a:srgbClr val="CCCCC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pic>
        <p:nvPicPr>
          <p:cNvPr id="24" name="object 24"/>
          <p:cNvPicPr/>
          <p:nvPr/>
        </p:nvPicPr>
        <p:blipFill>
          <a:blip r:embed="rId5" cstate="print"/>
          <a:stretch>
            <a:fillRect/>
          </a:stretch>
        </p:blipFill>
        <p:spPr>
          <a:xfrm>
            <a:off x="3361982" y="7477196"/>
            <a:ext cx="3908945" cy="3298238"/>
          </a:xfrm>
          <a:prstGeom prst="rect">
            <a:avLst/>
          </a:prstGeom>
        </p:spPr>
      </p:pic>
      <p:sp>
        <p:nvSpPr>
          <p:cNvPr id="25" name="object 25"/>
          <p:cNvSpPr txBox="1">
            <a:spLocks noGrp="1"/>
          </p:cNvSpPr>
          <p:nvPr>
            <p:ph type="title"/>
          </p:nvPr>
        </p:nvSpPr>
        <p:spPr>
          <a:xfrm>
            <a:off x="6130242" y="814902"/>
            <a:ext cx="8667520" cy="839332"/>
          </a:xfrm>
          <a:prstGeom prst="rect">
            <a:avLst/>
          </a:prstGeom>
        </p:spPr>
        <p:txBody>
          <a:bodyPr vert="horz" wrap="square" lIns="0" tIns="15875" rIns="0" bIns="0" rtlCol="0">
            <a:spAutoFit/>
          </a:bodyPr>
          <a:lstStyle/>
          <a:p>
            <a:pPr marL="12700">
              <a:lnSpc>
                <a:spcPct val="100000"/>
              </a:lnSpc>
              <a:spcBef>
                <a:spcPts val="125"/>
              </a:spcBef>
            </a:pPr>
            <a:r>
              <a:rPr dirty="0">
                <a:latin typeface="メイリオ" panose="020B0604030504040204" pitchFamily="50" charset="-128"/>
                <a:ea typeface="メイリオ" panose="020B0604030504040204" pitchFamily="50" charset="-128"/>
              </a:rPr>
              <a:t>少年のころの私＝</a:t>
            </a:r>
            <a:r>
              <a:rPr spc="-15" dirty="0">
                <a:latin typeface="メイリオ" panose="020B0604030504040204" pitchFamily="50" charset="-128"/>
                <a:ea typeface="メイリオ" panose="020B0604030504040204" pitchFamily="50" charset="-128"/>
              </a:rPr>
              <a:t>工作少年</a:t>
            </a:r>
          </a:p>
        </p:txBody>
      </p:sp>
      <p:grpSp>
        <p:nvGrpSpPr>
          <p:cNvPr id="26" name="object 26"/>
          <p:cNvGrpSpPr/>
          <p:nvPr/>
        </p:nvGrpSpPr>
        <p:grpSpPr>
          <a:xfrm>
            <a:off x="3198740" y="925801"/>
            <a:ext cx="1388745" cy="939800"/>
            <a:chOff x="3198740" y="925801"/>
            <a:chExt cx="1388745" cy="939800"/>
          </a:xfrm>
        </p:grpSpPr>
        <p:pic>
          <p:nvPicPr>
            <p:cNvPr id="27" name="object 27"/>
            <p:cNvPicPr/>
            <p:nvPr/>
          </p:nvPicPr>
          <p:blipFill>
            <a:blip r:embed="rId6" cstate="print"/>
            <a:stretch>
              <a:fillRect/>
            </a:stretch>
          </p:blipFill>
          <p:spPr>
            <a:xfrm>
              <a:off x="3356527" y="1150312"/>
              <a:ext cx="282235" cy="280501"/>
            </a:xfrm>
            <a:prstGeom prst="rect">
              <a:avLst/>
            </a:prstGeom>
          </p:spPr>
        </p:pic>
        <p:sp>
          <p:nvSpPr>
            <p:cNvPr id="28" name="object 28"/>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9" name="object 29"/>
            <p:cNvPicPr/>
            <p:nvPr/>
          </p:nvPicPr>
          <p:blipFill>
            <a:blip r:embed="rId7" cstate="print"/>
            <a:stretch>
              <a:fillRect/>
            </a:stretch>
          </p:blipFill>
          <p:spPr>
            <a:xfrm>
              <a:off x="3283158" y="1032658"/>
              <a:ext cx="89986" cy="89986"/>
            </a:xfrm>
            <a:prstGeom prst="rect">
              <a:avLst/>
            </a:prstGeom>
          </p:spPr>
        </p:pic>
        <p:pic>
          <p:nvPicPr>
            <p:cNvPr id="30" name="object 30"/>
            <p:cNvPicPr/>
            <p:nvPr/>
          </p:nvPicPr>
          <p:blipFill>
            <a:blip r:embed="rId8" cstate="print"/>
            <a:stretch>
              <a:fillRect/>
            </a:stretch>
          </p:blipFill>
          <p:spPr>
            <a:xfrm>
              <a:off x="3492363" y="1279204"/>
              <a:ext cx="84309" cy="102017"/>
            </a:xfrm>
            <a:prstGeom prst="rect">
              <a:avLst/>
            </a:prstGeom>
          </p:spPr>
        </p:pic>
        <p:sp>
          <p:nvSpPr>
            <p:cNvPr id="31" name="object 31"/>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32" name="object 32"/>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33" name="object 33"/>
          <p:cNvGrpSpPr/>
          <p:nvPr/>
        </p:nvGrpSpPr>
        <p:grpSpPr>
          <a:xfrm>
            <a:off x="4924942" y="1689767"/>
            <a:ext cx="10335895" cy="269875"/>
            <a:chOff x="4924942" y="1689767"/>
            <a:chExt cx="10335895" cy="269875"/>
          </a:xfrm>
        </p:grpSpPr>
        <p:sp>
          <p:nvSpPr>
            <p:cNvPr id="34" name="object 34"/>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5" name="object 35"/>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36" name="object 36"/>
          <p:cNvGrpSpPr/>
          <p:nvPr/>
        </p:nvGrpSpPr>
        <p:grpSpPr>
          <a:xfrm>
            <a:off x="15578625" y="989630"/>
            <a:ext cx="1434465" cy="860425"/>
            <a:chOff x="15578625" y="989630"/>
            <a:chExt cx="1434465" cy="860425"/>
          </a:xfrm>
        </p:grpSpPr>
        <p:sp>
          <p:nvSpPr>
            <p:cNvPr id="37" name="object 37"/>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8" name="object 38"/>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9" name="object 39"/>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0" name="object 40"/>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1" name="object 41"/>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2" name="object 42"/>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3" name="object 43"/>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4" name="object 44"/>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45" name="object 45"/>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46" name="object 46"/>
          <p:cNvPicPr/>
          <p:nvPr/>
        </p:nvPicPr>
        <p:blipFill>
          <a:blip r:embed="rId9" cstate="print"/>
          <a:stretch>
            <a:fillRect/>
          </a:stretch>
        </p:blipFill>
        <p:spPr>
          <a:xfrm>
            <a:off x="17892590" y="948064"/>
            <a:ext cx="173345" cy="199711"/>
          </a:xfrm>
          <a:prstGeom prst="rect">
            <a:avLst/>
          </a:prstGeom>
        </p:spPr>
      </p:pic>
      <p:pic>
        <p:nvPicPr>
          <p:cNvPr id="47" name="object 47"/>
          <p:cNvPicPr/>
          <p:nvPr/>
        </p:nvPicPr>
        <p:blipFill>
          <a:blip r:embed="rId10" cstate="print"/>
          <a:stretch>
            <a:fillRect/>
          </a:stretch>
        </p:blipFill>
        <p:spPr>
          <a:xfrm>
            <a:off x="15776730" y="504471"/>
            <a:ext cx="173345" cy="199711"/>
          </a:xfrm>
          <a:prstGeom prst="rect">
            <a:avLst/>
          </a:prstGeom>
        </p:spPr>
      </p:pic>
      <p:pic>
        <p:nvPicPr>
          <p:cNvPr id="48" name="object 48"/>
          <p:cNvPicPr/>
          <p:nvPr/>
        </p:nvPicPr>
        <p:blipFill>
          <a:blip r:embed="rId11" cstate="print"/>
          <a:stretch>
            <a:fillRect/>
          </a:stretch>
        </p:blipFill>
        <p:spPr>
          <a:xfrm>
            <a:off x="16915404" y="604320"/>
            <a:ext cx="209187" cy="240997"/>
          </a:xfrm>
          <a:prstGeom prst="rect">
            <a:avLst/>
          </a:prstGeom>
        </p:spPr>
      </p:pic>
      <p:sp>
        <p:nvSpPr>
          <p:cNvPr id="49" name="object 49"/>
          <p:cNvSpPr txBox="1"/>
          <p:nvPr/>
        </p:nvSpPr>
        <p:spPr>
          <a:xfrm>
            <a:off x="6163862" y="473886"/>
            <a:ext cx="8441343" cy="371255"/>
          </a:xfrm>
          <a:prstGeom prst="rect">
            <a:avLst/>
          </a:prstGeom>
        </p:spPr>
        <p:txBody>
          <a:bodyPr vert="horz" wrap="square" lIns="0" tIns="17145" rIns="0" bIns="0" rtlCol="0">
            <a:spAutoFit/>
          </a:bodyPr>
          <a:lstStyle/>
          <a:p>
            <a:pPr marL="12700">
              <a:lnSpc>
                <a:spcPct val="100000"/>
              </a:lnSpc>
              <a:spcBef>
                <a:spcPts val="135"/>
              </a:spcBef>
              <a:tabLst>
                <a:tab pos="3699510" algn="l"/>
                <a:tab pos="5092065" algn="l"/>
              </a:tabLst>
            </a:pPr>
            <a:r>
              <a:rPr sz="2300" b="1" spc="85" dirty="0">
                <a:solidFill>
                  <a:srgbClr val="FFFFFF"/>
                </a:solidFill>
                <a:latin typeface="メイリオ" panose="020B0604030504040204" pitchFamily="50" charset="-128"/>
                <a:ea typeface="メイリオ" panose="020B0604030504040204" pitchFamily="50" charset="-128"/>
                <a:cs typeface="Gen Shin Gothic P Bold"/>
              </a:rPr>
              <a:t>しょう</a:t>
            </a:r>
            <a:r>
              <a:rPr sz="2300" b="1" spc="90" dirty="0">
                <a:solidFill>
                  <a:srgbClr val="FFFFFF"/>
                </a:solidFill>
                <a:latin typeface="メイリオ" panose="020B0604030504040204" pitchFamily="50" charset="-128"/>
                <a:ea typeface="メイリオ" panose="020B0604030504040204" pitchFamily="50" charset="-128"/>
                <a:cs typeface="Gen Shin Gothic P Bold"/>
              </a:rPr>
              <a:t>ね</a:t>
            </a:r>
            <a:r>
              <a:rPr sz="2300" b="1" spc="-50" dirty="0">
                <a:solidFill>
                  <a:srgbClr val="FFFFFF"/>
                </a:solidFill>
                <a:latin typeface="メイリオ" panose="020B0604030504040204" pitchFamily="50" charset="-128"/>
                <a:ea typeface="メイリオ" panose="020B0604030504040204" pitchFamily="50" charset="-128"/>
                <a:cs typeface="Gen Shin Gothic P Bold"/>
              </a:rPr>
              <a:t>ん</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105" dirty="0">
                <a:solidFill>
                  <a:srgbClr val="FFFFFF"/>
                </a:solidFill>
                <a:latin typeface="メイリオ" panose="020B0604030504040204" pitchFamily="50" charset="-128"/>
                <a:ea typeface="メイリオ" panose="020B0604030504040204" pitchFamily="50" charset="-128"/>
                <a:cs typeface="Gen Shin Gothic P Bold"/>
              </a:rPr>
              <a:t>わた</a:t>
            </a:r>
            <a:r>
              <a:rPr sz="2300" b="1" spc="-50" dirty="0">
                <a:solidFill>
                  <a:srgbClr val="FFFFFF"/>
                </a:solidFill>
                <a:latin typeface="メイリオ" panose="020B0604030504040204" pitchFamily="50" charset="-128"/>
                <a:ea typeface="メイリオ" panose="020B0604030504040204" pitchFamily="50" charset="-128"/>
                <a:cs typeface="Gen Shin Gothic P Bold"/>
              </a:rPr>
              <a:t>し</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405" dirty="0">
                <a:solidFill>
                  <a:srgbClr val="FFFFFF"/>
                </a:solidFill>
                <a:latin typeface="メイリオ" panose="020B0604030504040204" pitchFamily="50" charset="-128"/>
                <a:ea typeface="メイリオ" panose="020B0604030504040204" pitchFamily="50" charset="-128"/>
                <a:cs typeface="Gen Shin Gothic P Bold"/>
              </a:rPr>
              <a:t>こうさくしょう</a:t>
            </a:r>
            <a:r>
              <a:rPr sz="2300" b="1" spc="409" dirty="0">
                <a:solidFill>
                  <a:srgbClr val="FFFFFF"/>
                </a:solidFill>
                <a:latin typeface="メイリオ" panose="020B0604030504040204" pitchFamily="50" charset="-128"/>
                <a:ea typeface="メイリオ" panose="020B0604030504040204" pitchFamily="50" charset="-128"/>
                <a:cs typeface="Gen Shin Gothic P Bold"/>
              </a:rPr>
              <a:t>ね</a:t>
            </a:r>
            <a:r>
              <a:rPr sz="2300" b="1" spc="360" dirty="0">
                <a:solidFill>
                  <a:srgbClr val="FFFFFF"/>
                </a:solidFill>
                <a:latin typeface="メイリオ" panose="020B0604030504040204" pitchFamily="50" charset="-128"/>
                <a:ea typeface="メイリオ" panose="020B0604030504040204" pitchFamily="50" charset="-128"/>
                <a:cs typeface="Gen Shin Gothic P Bold"/>
              </a:rPr>
              <a:t>ん</a:t>
            </a:r>
            <a:endParaRPr sz="2300" dirty="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ctrTitle"/>
          </p:nvPr>
        </p:nvSpPr>
        <p:spPr>
          <a:xfrm>
            <a:off x="6394450" y="814902"/>
            <a:ext cx="7606666" cy="839332"/>
          </a:xfrm>
          <a:prstGeom prst="rect">
            <a:avLst/>
          </a:prstGeom>
        </p:spPr>
        <p:txBody>
          <a:bodyPr vert="horz" wrap="square" lIns="0" tIns="15875" rIns="0" bIns="0" rtlCol="0">
            <a:spAutoFit/>
          </a:bodyPr>
          <a:lstStyle/>
          <a:p>
            <a:pPr marL="12700">
              <a:lnSpc>
                <a:spcPct val="100000"/>
              </a:lnSpc>
              <a:spcBef>
                <a:spcPts val="125"/>
              </a:spcBef>
            </a:pPr>
            <a:r>
              <a:rPr spc="-5" dirty="0">
                <a:latin typeface="メイリオ" panose="020B0604030504040204" pitchFamily="50" charset="-128"/>
                <a:ea typeface="メイリオ" panose="020B0604030504040204" pitchFamily="50" charset="-128"/>
              </a:rPr>
              <a:t>はやぶさ２プロジェクト</a:t>
            </a:r>
          </a:p>
        </p:txBody>
      </p:sp>
      <p:pic>
        <p:nvPicPr>
          <p:cNvPr id="6" name="図 5">
            <a:extLst>
              <a:ext uri="{FF2B5EF4-FFF2-40B4-BE49-F238E27FC236}">
                <a16:creationId xmlns:a16="http://schemas.microsoft.com/office/drawing/2014/main" id="{64802889-3AFE-5D35-8782-31D6FAA47242}"/>
              </a:ext>
            </a:extLst>
          </p:cNvPr>
          <p:cNvPicPr>
            <a:picLocks noChangeAspect="1"/>
          </p:cNvPicPr>
          <p:nvPr/>
        </p:nvPicPr>
        <p:blipFill>
          <a:blip r:embed="rId3"/>
          <a:stretch>
            <a:fillRect/>
          </a:stretch>
        </p:blipFill>
        <p:spPr>
          <a:xfrm>
            <a:off x="4403725" y="3216275"/>
            <a:ext cx="11668125" cy="65627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5999817" y="2225188"/>
            <a:ext cx="8442346" cy="8345255"/>
          </a:xfrm>
          <a:prstGeom prst="rect">
            <a:avLst/>
          </a:prstGeom>
        </p:spPr>
      </p:pic>
      <p:sp>
        <p:nvSpPr>
          <p:cNvPr id="3" name="object 3"/>
          <p:cNvSpPr txBox="1">
            <a:spLocks noGrp="1"/>
          </p:cNvSpPr>
          <p:nvPr>
            <p:ph type="title"/>
          </p:nvPr>
        </p:nvSpPr>
        <p:spPr>
          <a:xfrm>
            <a:off x="4641850" y="937581"/>
            <a:ext cx="12724023" cy="754694"/>
          </a:xfrm>
          <a:prstGeom prst="rect">
            <a:avLst/>
          </a:prstGeom>
        </p:spPr>
        <p:txBody>
          <a:bodyPr vert="horz" wrap="square" lIns="0" tIns="15875" rIns="0" bIns="0" rtlCol="0">
            <a:spAutoFit/>
          </a:bodyPr>
          <a:lstStyle/>
          <a:p>
            <a:pPr marL="12700">
              <a:lnSpc>
                <a:spcPct val="100000"/>
              </a:lnSpc>
              <a:spcBef>
                <a:spcPts val="125"/>
              </a:spcBef>
            </a:pPr>
            <a:r>
              <a:rPr sz="4800" spc="-5" dirty="0" err="1">
                <a:latin typeface="メイリオ" panose="020B0604030504040204" pitchFamily="50" charset="-128"/>
                <a:ea typeface="メイリオ" panose="020B0604030504040204" pitchFamily="50" charset="-128"/>
              </a:rPr>
              <a:t>リュウグウの形状モデル</a:t>
            </a:r>
            <a:r>
              <a:rPr lang="en-US" altLang="ja-JP" sz="4800" spc="-5" dirty="0">
                <a:latin typeface="メイリオ" panose="020B0604030504040204" pitchFamily="50" charset="-128"/>
                <a:ea typeface="メイリオ" panose="020B0604030504040204" pitchFamily="50" charset="-128"/>
              </a:rPr>
              <a:t>(</a:t>
            </a:r>
            <a:r>
              <a:rPr lang="ja-JP" altLang="en-US" sz="4800" spc="-5" dirty="0">
                <a:latin typeface="メイリオ" panose="020B0604030504040204" pitchFamily="50" charset="-128"/>
                <a:ea typeface="メイリオ" panose="020B0604030504040204" pitchFamily="50" charset="-128"/>
              </a:rPr>
              <a:t>リュウゴイド</a:t>
            </a:r>
            <a:r>
              <a:rPr lang="en-US" altLang="ja-JP" sz="4800" spc="-5" dirty="0">
                <a:latin typeface="メイリオ" panose="020B0604030504040204" pitchFamily="50" charset="-128"/>
                <a:ea typeface="メイリオ" panose="020B0604030504040204" pitchFamily="50" charset="-128"/>
              </a:rPr>
              <a:t>)</a:t>
            </a:r>
            <a:endParaRPr sz="4800" spc="-5" dirty="0">
              <a:latin typeface="メイリオ" panose="020B0604030504040204" pitchFamily="50" charset="-128"/>
              <a:ea typeface="メイリオ" panose="020B0604030504040204" pitchFamily="50" charset="-128"/>
            </a:endParaRPr>
          </a:p>
        </p:txBody>
      </p:sp>
      <p:grpSp>
        <p:nvGrpSpPr>
          <p:cNvPr id="4" name="object 4"/>
          <p:cNvGrpSpPr/>
          <p:nvPr/>
        </p:nvGrpSpPr>
        <p:grpSpPr>
          <a:xfrm>
            <a:off x="3198740" y="925801"/>
            <a:ext cx="1388745" cy="939800"/>
            <a:chOff x="3198740" y="925801"/>
            <a:chExt cx="1388745" cy="939800"/>
          </a:xfrm>
        </p:grpSpPr>
        <p:pic>
          <p:nvPicPr>
            <p:cNvPr id="5" name="object 5"/>
            <p:cNvPicPr/>
            <p:nvPr/>
          </p:nvPicPr>
          <p:blipFill>
            <a:blip r:embed="rId4" cstate="print"/>
            <a:stretch>
              <a:fillRect/>
            </a:stretch>
          </p:blipFill>
          <p:spPr>
            <a:xfrm>
              <a:off x="3356527" y="1150312"/>
              <a:ext cx="282235" cy="280501"/>
            </a:xfrm>
            <a:prstGeom prst="rect">
              <a:avLst/>
            </a:prstGeom>
          </p:spPr>
        </p:pic>
        <p:sp>
          <p:nvSpPr>
            <p:cNvPr id="6" name="object 6"/>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7" name="object 7"/>
            <p:cNvPicPr/>
            <p:nvPr/>
          </p:nvPicPr>
          <p:blipFill>
            <a:blip r:embed="rId5" cstate="print"/>
            <a:stretch>
              <a:fillRect/>
            </a:stretch>
          </p:blipFill>
          <p:spPr>
            <a:xfrm>
              <a:off x="3283158" y="1032658"/>
              <a:ext cx="89986" cy="89986"/>
            </a:xfrm>
            <a:prstGeom prst="rect">
              <a:avLst/>
            </a:prstGeom>
          </p:spPr>
        </p:pic>
        <p:pic>
          <p:nvPicPr>
            <p:cNvPr id="8" name="object 8"/>
            <p:cNvPicPr/>
            <p:nvPr/>
          </p:nvPicPr>
          <p:blipFill>
            <a:blip r:embed="rId6" cstate="print"/>
            <a:stretch>
              <a:fillRect/>
            </a:stretch>
          </p:blipFill>
          <p:spPr>
            <a:xfrm>
              <a:off x="3492363" y="1279204"/>
              <a:ext cx="84309" cy="102017"/>
            </a:xfrm>
            <a:prstGeom prst="rect">
              <a:avLst/>
            </a:prstGeom>
          </p:spPr>
        </p:pic>
        <p:sp>
          <p:nvSpPr>
            <p:cNvPr id="9" name="object 9"/>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0" name="object 10"/>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11" name="object 11"/>
          <p:cNvGrpSpPr/>
          <p:nvPr/>
        </p:nvGrpSpPr>
        <p:grpSpPr>
          <a:xfrm>
            <a:off x="4924942" y="1689767"/>
            <a:ext cx="10335895" cy="269875"/>
            <a:chOff x="4924942" y="1689767"/>
            <a:chExt cx="10335895" cy="269875"/>
          </a:xfrm>
        </p:grpSpPr>
        <p:sp>
          <p:nvSpPr>
            <p:cNvPr id="12" name="object 12"/>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3" name="object 13"/>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14" name="object 14"/>
          <p:cNvGrpSpPr/>
          <p:nvPr/>
        </p:nvGrpSpPr>
        <p:grpSpPr>
          <a:xfrm>
            <a:off x="15578625" y="989630"/>
            <a:ext cx="1434465" cy="860425"/>
            <a:chOff x="15578625" y="989630"/>
            <a:chExt cx="1434465" cy="860425"/>
          </a:xfrm>
        </p:grpSpPr>
        <p:sp>
          <p:nvSpPr>
            <p:cNvPr id="15" name="object 15"/>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6" name="object 16"/>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 name="object 17"/>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8" name="object 18"/>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 name="object 19"/>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 name="object 20"/>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1" name="object 21"/>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2" name="object 22"/>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3" name="object 23"/>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4" name="object 24"/>
          <p:cNvPicPr/>
          <p:nvPr/>
        </p:nvPicPr>
        <p:blipFill>
          <a:blip r:embed="rId7" cstate="print"/>
          <a:stretch>
            <a:fillRect/>
          </a:stretch>
        </p:blipFill>
        <p:spPr>
          <a:xfrm>
            <a:off x="17892590" y="948064"/>
            <a:ext cx="173345" cy="199711"/>
          </a:xfrm>
          <a:prstGeom prst="rect">
            <a:avLst/>
          </a:prstGeom>
        </p:spPr>
      </p:pic>
      <p:pic>
        <p:nvPicPr>
          <p:cNvPr id="25" name="object 25"/>
          <p:cNvPicPr/>
          <p:nvPr/>
        </p:nvPicPr>
        <p:blipFill>
          <a:blip r:embed="rId8" cstate="print"/>
          <a:stretch>
            <a:fillRect/>
          </a:stretch>
        </p:blipFill>
        <p:spPr>
          <a:xfrm>
            <a:off x="15776730" y="504471"/>
            <a:ext cx="173345" cy="199711"/>
          </a:xfrm>
          <a:prstGeom prst="rect">
            <a:avLst/>
          </a:prstGeom>
        </p:spPr>
      </p:pic>
      <p:pic>
        <p:nvPicPr>
          <p:cNvPr id="26" name="object 26"/>
          <p:cNvPicPr/>
          <p:nvPr/>
        </p:nvPicPr>
        <p:blipFill>
          <a:blip r:embed="rId9" cstate="print"/>
          <a:stretch>
            <a:fillRect/>
          </a:stretch>
        </p:blipFill>
        <p:spPr>
          <a:xfrm>
            <a:off x="16915404" y="604320"/>
            <a:ext cx="209187" cy="240997"/>
          </a:xfrm>
          <a:prstGeom prst="rect">
            <a:avLst/>
          </a:prstGeom>
        </p:spPr>
      </p:pic>
      <p:sp>
        <p:nvSpPr>
          <p:cNvPr id="27" name="object 27"/>
          <p:cNvSpPr txBox="1"/>
          <p:nvPr/>
        </p:nvSpPr>
        <p:spPr>
          <a:xfrm>
            <a:off x="8147050" y="518325"/>
            <a:ext cx="1905000" cy="371255"/>
          </a:xfrm>
          <a:prstGeom prst="rect">
            <a:avLst/>
          </a:prstGeom>
        </p:spPr>
        <p:txBody>
          <a:bodyPr vert="horz" wrap="square" lIns="0" tIns="17145" rIns="0" bIns="0" rtlCol="0">
            <a:spAutoFit/>
          </a:bodyPr>
          <a:lstStyle/>
          <a:p>
            <a:pPr marL="12700">
              <a:lnSpc>
                <a:spcPct val="100000"/>
              </a:lnSpc>
              <a:spcBef>
                <a:spcPts val="135"/>
              </a:spcBef>
            </a:pPr>
            <a:r>
              <a:rPr sz="2300" b="1" spc="275" dirty="0">
                <a:solidFill>
                  <a:srgbClr val="FFFFFF"/>
                </a:solidFill>
                <a:latin typeface="メイリオ" panose="020B0604030504040204" pitchFamily="50" charset="-128"/>
                <a:ea typeface="メイリオ" panose="020B0604030504040204" pitchFamily="50" charset="-128"/>
                <a:cs typeface="Gen Shin Gothic P Bold"/>
              </a:rPr>
              <a:t>けいじょう</a:t>
            </a:r>
            <a:endParaRPr sz="2300" dirty="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5" name="object 5"/>
          <p:cNvSpPr txBox="1"/>
          <p:nvPr/>
        </p:nvSpPr>
        <p:spPr>
          <a:xfrm>
            <a:off x="3636015" y="9171030"/>
            <a:ext cx="15179035" cy="643766"/>
          </a:xfrm>
          <a:prstGeom prst="rect">
            <a:avLst/>
          </a:prstGeom>
        </p:spPr>
        <p:txBody>
          <a:bodyPr vert="horz" wrap="square" lIns="0" tIns="12700" rIns="0" bIns="0" rtlCol="0">
            <a:spAutoFit/>
          </a:bodyPr>
          <a:lstStyle/>
          <a:p>
            <a:pPr marL="12700">
              <a:lnSpc>
                <a:spcPct val="100000"/>
              </a:lnSpc>
              <a:spcBef>
                <a:spcPts val="100"/>
              </a:spcBef>
            </a:pPr>
            <a:r>
              <a:rPr sz="4100" b="1" spc="190" dirty="0" err="1">
                <a:solidFill>
                  <a:srgbClr val="FFFFFF"/>
                </a:solidFill>
                <a:latin typeface="メイリオ" panose="020B0604030504040204" pitchFamily="50" charset="-128"/>
                <a:ea typeface="メイリオ" panose="020B0604030504040204" pitchFamily="50" charset="-128"/>
                <a:cs typeface="Gen Shin Gothic P Bold"/>
              </a:rPr>
              <a:t>プロジェクトマネージャの独断でもなく、多数決でも</a:t>
            </a:r>
            <a:endParaRPr sz="4100" dirty="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3636015" y="9994296"/>
            <a:ext cx="13488576" cy="643766"/>
          </a:xfrm>
          <a:prstGeom prst="rect">
            <a:avLst/>
          </a:prstGeom>
        </p:spPr>
        <p:txBody>
          <a:bodyPr vert="horz" wrap="square" lIns="0" tIns="12700" rIns="0" bIns="0" rtlCol="0">
            <a:spAutoFit/>
          </a:bodyPr>
          <a:lstStyle/>
          <a:p>
            <a:pPr marL="12700">
              <a:lnSpc>
                <a:spcPct val="100000"/>
              </a:lnSpc>
              <a:spcBef>
                <a:spcPts val="100"/>
              </a:spcBef>
            </a:pPr>
            <a:r>
              <a:rPr lang="ja-JP" altLang="en-US" sz="4100" b="1" spc="195" dirty="0">
                <a:solidFill>
                  <a:srgbClr val="FFFFFF"/>
                </a:solidFill>
                <a:latin typeface="メイリオ" panose="020B0604030504040204" pitchFamily="50" charset="-128"/>
                <a:ea typeface="メイリオ" panose="020B0604030504040204" pitchFamily="50" charset="-128"/>
                <a:cs typeface="Gen Shin Gothic P Bold"/>
              </a:rPr>
              <a:t>なく、</a:t>
            </a:r>
            <a:r>
              <a:rPr sz="4100" b="1" spc="195" dirty="0" err="1">
                <a:solidFill>
                  <a:srgbClr val="FFFFFF"/>
                </a:solidFill>
                <a:latin typeface="メイリオ" panose="020B0604030504040204" pitchFamily="50" charset="-128"/>
                <a:ea typeface="メイリオ" panose="020B0604030504040204" pitchFamily="50" charset="-128"/>
                <a:cs typeface="Gen Shin Gothic P Bold"/>
              </a:rPr>
              <a:t>徹底的に議論し、チームの総意とする</a:t>
            </a:r>
            <a:r>
              <a:rPr sz="4100" b="1" spc="195" dirty="0">
                <a:solidFill>
                  <a:srgbClr val="FFFFFF"/>
                </a:solidFill>
                <a:latin typeface="メイリオ" panose="020B0604030504040204" pitchFamily="50" charset="-128"/>
                <a:ea typeface="メイリオ" panose="020B0604030504040204" pitchFamily="50" charset="-128"/>
                <a:cs typeface="Gen Shin Gothic P Bold"/>
              </a:rPr>
              <a:t>。</a:t>
            </a:r>
            <a:endParaRPr sz="410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10118725" y="8931275"/>
            <a:ext cx="6181725" cy="265457"/>
          </a:xfrm>
          <a:prstGeom prst="rect">
            <a:avLst/>
          </a:prstGeom>
        </p:spPr>
        <p:txBody>
          <a:bodyPr vert="horz" wrap="square" lIns="0" tIns="11430" rIns="0" bIns="0" rtlCol="0">
            <a:spAutoFit/>
          </a:bodyPr>
          <a:lstStyle/>
          <a:p>
            <a:pPr marL="12700">
              <a:lnSpc>
                <a:spcPct val="100000"/>
              </a:lnSpc>
              <a:spcBef>
                <a:spcPts val="90"/>
              </a:spcBef>
              <a:tabLst>
                <a:tab pos="3382010" algn="l"/>
              </a:tabLst>
            </a:pPr>
            <a:r>
              <a:rPr sz="1650" b="1" dirty="0">
                <a:solidFill>
                  <a:srgbClr val="FFFFFF"/>
                </a:solidFill>
                <a:latin typeface="メイリオ" panose="020B0604030504040204" pitchFamily="50" charset="-128"/>
                <a:ea typeface="メイリオ" panose="020B0604030504040204" pitchFamily="50" charset="-128"/>
                <a:cs typeface="Gen Shin Gothic P Bold"/>
              </a:rPr>
              <a:t>ど</a:t>
            </a:r>
            <a:r>
              <a:rPr sz="1650" b="1" spc="19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く</a:t>
            </a:r>
            <a:r>
              <a:rPr sz="1650" b="1" spc="24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だ</a:t>
            </a:r>
            <a:r>
              <a:rPr sz="1650" b="1" spc="240"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ん</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た</a:t>
            </a:r>
            <a:r>
              <a:rPr sz="1650" b="1" spc="7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す</a:t>
            </a:r>
            <a:r>
              <a:rPr sz="1650" b="1" spc="7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う</a:t>
            </a:r>
            <a:r>
              <a:rPr sz="1650" b="1" spc="7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け</a:t>
            </a:r>
            <a:r>
              <a:rPr sz="1650" b="1" spc="70"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つ</a:t>
            </a:r>
            <a:endParaRPr sz="1650" dirty="0">
              <a:latin typeface="メイリオ" panose="020B0604030504040204" pitchFamily="50" charset="-128"/>
              <a:ea typeface="メイリオ" panose="020B0604030504040204" pitchFamily="50" charset="-128"/>
              <a:cs typeface="Gen Shin Gothic P Regular"/>
            </a:endParaRPr>
          </a:p>
        </p:txBody>
      </p:sp>
      <p:sp>
        <p:nvSpPr>
          <p:cNvPr id="8" name="object 8"/>
          <p:cNvSpPr txBox="1"/>
          <p:nvPr/>
        </p:nvSpPr>
        <p:spPr>
          <a:xfrm>
            <a:off x="3636014" y="8159404"/>
            <a:ext cx="11292835" cy="839332"/>
          </a:xfrm>
          <a:prstGeom prst="rect">
            <a:avLst/>
          </a:prstGeom>
        </p:spPr>
        <p:txBody>
          <a:bodyPr vert="horz" wrap="square" lIns="0" tIns="11430" rIns="0" bIns="0" rtlCol="0">
            <a:spAutoFit/>
          </a:bodyPr>
          <a:lstStyle/>
          <a:p>
            <a:pPr marL="55880">
              <a:lnSpc>
                <a:spcPts val="1735"/>
              </a:lnSpc>
              <a:spcBef>
                <a:spcPts val="90"/>
              </a:spcBef>
              <a:tabLst>
                <a:tab pos="1750060" algn="l"/>
                <a:tab pos="3406775" algn="l"/>
                <a:tab pos="3777615" algn="l"/>
                <a:tab pos="4130675" algn="l"/>
                <a:tab pos="4998085" algn="l"/>
                <a:tab pos="6420485" algn="l"/>
                <a:tab pos="7961630" algn="l"/>
              </a:tabLst>
            </a:pPr>
            <a:r>
              <a:rPr sz="1650" b="1" dirty="0">
                <a:solidFill>
                  <a:srgbClr val="FFFFFF"/>
                </a:solidFill>
                <a:latin typeface="メイリオ" panose="020B0604030504040204" pitchFamily="50" charset="-128"/>
                <a:ea typeface="メイリオ" panose="020B0604030504040204" pitchFamily="50" charset="-128"/>
                <a:cs typeface="Gen Shin Gothic P Bold"/>
              </a:rPr>
              <a:t>か</a:t>
            </a:r>
            <a:r>
              <a:rPr sz="1650" b="1" spc="22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ん</a:t>
            </a:r>
            <a:r>
              <a:rPr sz="1650" b="1" spc="22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そ</a:t>
            </a:r>
            <a:r>
              <a:rPr sz="1650" b="1" spc="225"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く</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305" dirty="0">
                <a:solidFill>
                  <a:srgbClr val="FFFFFF"/>
                </a:solidFill>
                <a:latin typeface="メイリオ" panose="020B0604030504040204" pitchFamily="50" charset="-128"/>
                <a:ea typeface="メイリオ" panose="020B0604030504040204" pitchFamily="50" charset="-128"/>
                <a:cs typeface="Gen Shin Gothic P Bold"/>
              </a:rPr>
              <a:t>かいせ</a:t>
            </a:r>
            <a:r>
              <a:rPr sz="1650" b="1" spc="-50" dirty="0">
                <a:solidFill>
                  <a:srgbClr val="FFFFFF"/>
                </a:solidFill>
                <a:latin typeface="メイリオ" panose="020B0604030504040204" pitchFamily="50" charset="-128"/>
                <a:ea typeface="メイリオ" panose="020B0604030504040204" pitchFamily="50" charset="-128"/>
                <a:cs typeface="Gen Shin Gothic P Bold"/>
              </a:rPr>
              <a:t>き</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か</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い</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ぎ</a:t>
            </a:r>
            <a:r>
              <a:rPr sz="1650" b="1" dirty="0">
                <a:solidFill>
                  <a:srgbClr val="FFFFFF"/>
                </a:solidFill>
                <a:latin typeface="メイリオ" panose="020B0604030504040204" pitchFamily="50" charset="-128"/>
                <a:ea typeface="メイリオ" panose="020B0604030504040204" pitchFamily="50" charset="-128"/>
                <a:cs typeface="Gen Shin Gothic P Bold"/>
              </a:rPr>
              <a:t>	け</a:t>
            </a:r>
            <a:r>
              <a:rPr sz="1650" b="1" spc="8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つ</a:t>
            </a:r>
            <a:r>
              <a:rPr sz="1650" b="1" spc="8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だ</a:t>
            </a:r>
            <a:r>
              <a:rPr sz="1650" b="1" spc="85"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ん</a:t>
            </a:r>
            <a:r>
              <a:rPr lang="en-US" sz="1650" b="1" spc="-50" dirty="0">
                <a:solidFill>
                  <a:srgbClr val="FFFFFF"/>
                </a:solidFill>
                <a:latin typeface="メイリオ" panose="020B0604030504040204" pitchFamily="50" charset="-128"/>
                <a:ea typeface="メイリオ" panose="020B0604030504040204" pitchFamily="50" charset="-128"/>
                <a:cs typeface="Gen Shin Gothic P Bold"/>
              </a:rPr>
              <a:t>         </a:t>
            </a:r>
            <a:r>
              <a:rPr sz="1650" b="1" spc="290" dirty="0" err="1">
                <a:solidFill>
                  <a:srgbClr val="FFFFFF"/>
                </a:solidFill>
                <a:latin typeface="メイリオ" panose="020B0604030504040204" pitchFamily="50" charset="-128"/>
                <a:ea typeface="メイリオ" panose="020B0604030504040204" pitchFamily="50" charset="-128"/>
                <a:cs typeface="Gen Shin Gothic P Bold"/>
              </a:rPr>
              <a:t>ほんば</a:t>
            </a:r>
            <a:r>
              <a:rPr sz="1650" b="1" spc="-50" dirty="0" err="1">
                <a:solidFill>
                  <a:srgbClr val="FFFFFF"/>
                </a:solidFill>
                <a:latin typeface="メイリオ" panose="020B0604030504040204" pitchFamily="50" charset="-128"/>
                <a:ea typeface="メイリオ" panose="020B0604030504040204" pitchFamily="50" charset="-128"/>
                <a:cs typeface="Gen Shin Gothic P Bold"/>
              </a:rPr>
              <a:t>ん</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lang="en-US"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い</a:t>
            </a:r>
            <a:r>
              <a:rPr sz="1650" b="1" spc="17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っ</a:t>
            </a:r>
            <a:r>
              <a:rPr sz="1650" b="1" spc="17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し</a:t>
            </a:r>
            <a:r>
              <a:rPr sz="1650" b="1" spc="170"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ょ</a:t>
            </a:r>
            <a:endParaRPr sz="1650" dirty="0">
              <a:latin typeface="メイリオ" panose="020B0604030504040204" pitchFamily="50" charset="-128"/>
              <a:ea typeface="メイリオ" panose="020B0604030504040204" pitchFamily="50" charset="-128"/>
              <a:cs typeface="Gen Shin Gothic P Regular"/>
            </a:endParaRPr>
          </a:p>
          <a:p>
            <a:pPr marL="12700">
              <a:lnSpc>
                <a:spcPts val="4675"/>
              </a:lnSpc>
            </a:pPr>
            <a:r>
              <a:rPr sz="4100" b="1" spc="235" dirty="0">
                <a:solidFill>
                  <a:srgbClr val="FFFFFF"/>
                </a:solidFill>
                <a:latin typeface="メイリオ" panose="020B0604030504040204" pitchFamily="50" charset="-128"/>
                <a:ea typeface="メイリオ" panose="020B0604030504040204" pitchFamily="50" charset="-128"/>
                <a:cs typeface="Gen Shin Gothic P Bold"/>
              </a:rPr>
              <a:t>観測→解析→会議→決断（本番と一緒</a:t>
            </a:r>
            <a:r>
              <a:rPr sz="4100" b="1" spc="185" dirty="0">
                <a:solidFill>
                  <a:srgbClr val="FFFFFF"/>
                </a:solidFill>
                <a:latin typeface="メイリオ" panose="020B0604030504040204" pitchFamily="50" charset="-128"/>
                <a:ea typeface="メイリオ" panose="020B0604030504040204" pitchFamily="50" charset="-128"/>
                <a:cs typeface="Gen Shin Gothic P Bold"/>
              </a:rPr>
              <a:t>）</a:t>
            </a:r>
            <a:endParaRPr sz="41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5251450" y="9732618"/>
            <a:ext cx="9488340" cy="265457"/>
          </a:xfrm>
          <a:prstGeom prst="rect">
            <a:avLst/>
          </a:prstGeom>
        </p:spPr>
        <p:txBody>
          <a:bodyPr vert="horz" wrap="square" lIns="0" tIns="11430" rIns="0" bIns="0" rtlCol="0">
            <a:spAutoFit/>
          </a:bodyPr>
          <a:lstStyle/>
          <a:p>
            <a:pPr marL="12700">
              <a:lnSpc>
                <a:spcPct val="100000"/>
              </a:lnSpc>
              <a:spcBef>
                <a:spcPts val="90"/>
              </a:spcBef>
              <a:tabLst>
                <a:tab pos="2211705" algn="l"/>
                <a:tab pos="2542540" algn="l"/>
                <a:tab pos="2877185" algn="l"/>
                <a:tab pos="6085840" algn="l"/>
                <a:tab pos="6484620" algn="l"/>
                <a:tab pos="6859270" algn="l"/>
              </a:tabLst>
            </a:pP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て</a:t>
            </a:r>
            <a:r>
              <a:rPr sz="2475" b="1" spc="300" baseline="3367" dirty="0">
                <a:solidFill>
                  <a:srgbClr val="FFFFFF"/>
                </a:solidFill>
                <a:latin typeface="メイリオ" panose="020B0604030504040204" pitchFamily="50" charset="-128"/>
                <a:ea typeface="メイリオ" panose="020B0604030504040204" pitchFamily="50" charset="-128"/>
                <a:cs typeface="Gen Shin Gothic P Bold"/>
              </a:rPr>
              <a:t> </a:t>
            </a: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っ</a:t>
            </a:r>
            <a:r>
              <a:rPr sz="2475" b="1" spc="322" baseline="3367" dirty="0">
                <a:solidFill>
                  <a:srgbClr val="FFFFFF"/>
                </a:solidFill>
                <a:latin typeface="メイリオ" panose="020B0604030504040204" pitchFamily="50" charset="-128"/>
                <a:ea typeface="メイリオ" panose="020B0604030504040204" pitchFamily="50" charset="-128"/>
                <a:cs typeface="Gen Shin Gothic P Bold"/>
              </a:rPr>
              <a:t> </a:t>
            </a: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て</a:t>
            </a:r>
            <a:r>
              <a:rPr sz="2475" b="1" spc="442" baseline="3367" dirty="0">
                <a:solidFill>
                  <a:srgbClr val="FFFFFF"/>
                </a:solidFill>
                <a:latin typeface="メイリオ" panose="020B0604030504040204" pitchFamily="50" charset="-128"/>
                <a:ea typeface="メイリオ" panose="020B0604030504040204" pitchFamily="50" charset="-128"/>
                <a:cs typeface="Gen Shin Gothic P Bold"/>
              </a:rPr>
              <a:t> </a:t>
            </a: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い</a:t>
            </a:r>
            <a:r>
              <a:rPr sz="2475" b="1" spc="367" baseline="3367" dirty="0">
                <a:solidFill>
                  <a:srgbClr val="FFFFFF"/>
                </a:solidFill>
                <a:latin typeface="メイリオ" panose="020B0604030504040204" pitchFamily="50" charset="-128"/>
                <a:ea typeface="メイリオ" panose="020B0604030504040204" pitchFamily="50" charset="-128"/>
                <a:cs typeface="Gen Shin Gothic P Bold"/>
              </a:rPr>
              <a:t> </a:t>
            </a: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て</a:t>
            </a:r>
            <a:r>
              <a:rPr sz="2475" b="1" spc="367" baseline="3367" dirty="0">
                <a:solidFill>
                  <a:srgbClr val="FFFFFF"/>
                </a:solidFill>
                <a:latin typeface="メイリオ" panose="020B0604030504040204" pitchFamily="50" charset="-128"/>
                <a:ea typeface="メイリオ" panose="020B0604030504040204" pitchFamily="50" charset="-128"/>
                <a:cs typeface="Gen Shin Gothic P Bold"/>
              </a:rPr>
              <a:t> </a:t>
            </a:r>
            <a:r>
              <a:rPr sz="2475" b="1" spc="-75" baseline="3367" dirty="0">
                <a:solidFill>
                  <a:srgbClr val="FFFFFF"/>
                </a:solidFill>
                <a:latin typeface="メイリオ" panose="020B0604030504040204" pitchFamily="50" charset="-128"/>
                <a:ea typeface="メイリオ" panose="020B0604030504040204" pitchFamily="50" charset="-128"/>
                <a:cs typeface="Gen Shin Gothic P Bold"/>
              </a:rPr>
              <a:t>き</a:t>
            </a: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475" b="1" baseline="3367" dirty="0">
                <a:solidFill>
                  <a:srgbClr val="FFFFFF"/>
                </a:solidFill>
                <a:latin typeface="メイリオ" panose="020B0604030504040204" pitchFamily="50" charset="-128"/>
                <a:ea typeface="メイリオ" panose="020B0604030504040204" pitchFamily="50" charset="-128"/>
                <a:cs typeface="Gen Shin Gothic P Bold"/>
              </a:rPr>
              <a:t>　</a:t>
            </a:r>
            <a:r>
              <a:rPr sz="2475" b="1" spc="-89" baseline="3367" dirty="0">
                <a:solidFill>
                  <a:srgbClr val="FFFFFF"/>
                </a:solidFill>
                <a:latin typeface="メイリオ" panose="020B0604030504040204" pitchFamily="50" charset="-128"/>
                <a:ea typeface="メイリオ" panose="020B0604030504040204" pitchFamily="50" charset="-128"/>
                <a:cs typeface="Gen Shin Gothic P Bold"/>
              </a:rPr>
              <a:t>ぎ</a:t>
            </a:r>
            <a:r>
              <a:rPr lang="en-US" sz="2475" b="1" spc="-89" baseline="3367" dirty="0">
                <a:solidFill>
                  <a:srgbClr val="FFFFFF"/>
                </a:solidFill>
                <a:latin typeface="メイリオ" panose="020B0604030504040204" pitchFamily="50" charset="-128"/>
                <a:ea typeface="メイリオ" panose="020B0604030504040204" pitchFamily="50" charset="-128"/>
                <a:cs typeface="Gen Shin Gothic P Bold"/>
              </a:rPr>
              <a:t> </a:t>
            </a:r>
            <a:r>
              <a:rPr sz="2475" b="1" spc="-75" baseline="3367" dirty="0">
                <a:solidFill>
                  <a:srgbClr val="FFFFFF"/>
                </a:solidFill>
                <a:latin typeface="メイリオ" panose="020B0604030504040204" pitchFamily="50" charset="-128"/>
                <a:ea typeface="メイリオ" panose="020B0604030504040204" pitchFamily="50" charset="-128"/>
                <a:cs typeface="Gen Shin Gothic P Bold"/>
              </a:rPr>
              <a:t>ろ</a:t>
            </a:r>
            <a:r>
              <a:rPr lang="en-US" sz="2475" b="1" spc="-75" baseline="3367" dirty="0">
                <a:solidFill>
                  <a:srgbClr val="FFFFFF"/>
                </a:solidFill>
                <a:latin typeface="メイリオ" panose="020B0604030504040204" pitchFamily="50" charset="-128"/>
                <a:ea typeface="メイリオ" panose="020B0604030504040204" pitchFamily="50" charset="-128"/>
                <a:cs typeface="Gen Shin Gothic P Bold"/>
              </a:rPr>
              <a:t> </a:t>
            </a:r>
            <a:r>
              <a:rPr sz="2475" b="1" spc="-75" baseline="3367" dirty="0">
                <a:solidFill>
                  <a:srgbClr val="FFFFFF"/>
                </a:solidFill>
                <a:latin typeface="メイリオ" panose="020B0604030504040204" pitchFamily="50" charset="-128"/>
                <a:ea typeface="メイリオ" panose="020B0604030504040204" pitchFamily="50" charset="-128"/>
                <a:cs typeface="Gen Shin Gothic P Bold"/>
              </a:rPr>
              <a:t>ん</a:t>
            </a:r>
            <a:r>
              <a:rPr lang="en-US" sz="2475" b="1" spc="-75" baseline="3367"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そ</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う</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い</a:t>
            </a:r>
            <a:endParaRPr sz="1650" dirty="0">
              <a:latin typeface="メイリオ" panose="020B0604030504040204" pitchFamily="50" charset="-128"/>
              <a:ea typeface="メイリオ" panose="020B0604030504040204" pitchFamily="50" charset="-128"/>
              <a:cs typeface="Gen Shin Gothic P Regular"/>
            </a:endParaRPr>
          </a:p>
        </p:txBody>
      </p:sp>
      <p:sp>
        <p:nvSpPr>
          <p:cNvPr id="10" name="object 10"/>
          <p:cNvSpPr/>
          <p:nvPr/>
        </p:nvSpPr>
        <p:spPr>
          <a:xfrm>
            <a:off x="3118471" y="8046875"/>
            <a:ext cx="13867765" cy="2753995"/>
          </a:xfrm>
          <a:custGeom>
            <a:avLst/>
            <a:gdLst/>
            <a:ahLst/>
            <a:cxnLst/>
            <a:rect l="l" t="t" r="r" b="b"/>
            <a:pathLst>
              <a:path w="13867765" h="2753995">
                <a:moveTo>
                  <a:pt x="13671782" y="2753842"/>
                </a:moveTo>
                <a:lnTo>
                  <a:pt x="195376" y="2753842"/>
                </a:lnTo>
                <a:lnTo>
                  <a:pt x="150720" y="2748659"/>
                </a:lnTo>
                <a:lnTo>
                  <a:pt x="109651" y="2733907"/>
                </a:lnTo>
                <a:lnTo>
                  <a:pt x="73367" y="2710782"/>
                </a:lnTo>
                <a:lnTo>
                  <a:pt x="43064" y="2680479"/>
                </a:lnTo>
                <a:lnTo>
                  <a:pt x="19937" y="2644195"/>
                </a:lnTo>
                <a:lnTo>
                  <a:pt x="5183" y="2603125"/>
                </a:lnTo>
                <a:lnTo>
                  <a:pt x="0" y="2558466"/>
                </a:lnTo>
                <a:lnTo>
                  <a:pt x="0" y="195376"/>
                </a:lnTo>
                <a:lnTo>
                  <a:pt x="5183" y="150717"/>
                </a:lnTo>
                <a:lnTo>
                  <a:pt x="19937" y="109647"/>
                </a:lnTo>
                <a:lnTo>
                  <a:pt x="43064" y="73363"/>
                </a:lnTo>
                <a:lnTo>
                  <a:pt x="73367" y="43060"/>
                </a:lnTo>
                <a:lnTo>
                  <a:pt x="109651" y="19935"/>
                </a:lnTo>
                <a:lnTo>
                  <a:pt x="150720" y="5183"/>
                </a:lnTo>
                <a:lnTo>
                  <a:pt x="195376" y="0"/>
                </a:lnTo>
                <a:lnTo>
                  <a:pt x="13671782" y="0"/>
                </a:lnTo>
                <a:lnTo>
                  <a:pt x="13716438" y="5183"/>
                </a:lnTo>
                <a:lnTo>
                  <a:pt x="13757506" y="19935"/>
                </a:lnTo>
                <a:lnTo>
                  <a:pt x="13793791" y="43060"/>
                </a:lnTo>
                <a:lnTo>
                  <a:pt x="13824094" y="73363"/>
                </a:lnTo>
                <a:lnTo>
                  <a:pt x="13847221" y="109647"/>
                </a:lnTo>
                <a:lnTo>
                  <a:pt x="13861975" y="150717"/>
                </a:lnTo>
                <a:lnTo>
                  <a:pt x="13867158" y="195376"/>
                </a:lnTo>
                <a:lnTo>
                  <a:pt x="13867158" y="2558466"/>
                </a:lnTo>
                <a:lnTo>
                  <a:pt x="13861975" y="2603125"/>
                </a:lnTo>
                <a:lnTo>
                  <a:pt x="13847221" y="2644195"/>
                </a:lnTo>
                <a:lnTo>
                  <a:pt x="13824094" y="2680479"/>
                </a:lnTo>
                <a:lnTo>
                  <a:pt x="13793791" y="2710782"/>
                </a:lnTo>
                <a:lnTo>
                  <a:pt x="13757506" y="2733907"/>
                </a:lnTo>
                <a:lnTo>
                  <a:pt x="13716438" y="2748659"/>
                </a:lnTo>
                <a:lnTo>
                  <a:pt x="13671782" y="2753842"/>
                </a:lnTo>
                <a:close/>
              </a:path>
            </a:pathLst>
          </a:custGeom>
          <a:ln w="91588">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1" name="object 11"/>
          <p:cNvPicPr/>
          <p:nvPr/>
        </p:nvPicPr>
        <p:blipFill>
          <a:blip r:embed="rId3" cstate="print"/>
          <a:stretch>
            <a:fillRect/>
          </a:stretch>
        </p:blipFill>
        <p:spPr>
          <a:xfrm>
            <a:off x="4858579" y="2108295"/>
            <a:ext cx="10669628" cy="5765800"/>
          </a:xfrm>
          <a:prstGeom prst="rect">
            <a:avLst/>
          </a:prstGeom>
        </p:spPr>
      </p:pic>
      <p:sp>
        <p:nvSpPr>
          <p:cNvPr id="12" name="object 12"/>
          <p:cNvSpPr txBox="1">
            <a:spLocks noGrp="1"/>
          </p:cNvSpPr>
          <p:nvPr>
            <p:ph type="title"/>
          </p:nvPr>
        </p:nvSpPr>
        <p:spPr>
          <a:xfrm>
            <a:off x="7232650" y="814902"/>
            <a:ext cx="5735867" cy="839332"/>
          </a:xfrm>
          <a:prstGeom prst="rect">
            <a:avLst/>
          </a:prstGeom>
        </p:spPr>
        <p:txBody>
          <a:bodyPr vert="horz" wrap="square" lIns="0" tIns="15875" rIns="0" bIns="0" rtlCol="0">
            <a:spAutoFit/>
          </a:bodyPr>
          <a:lstStyle/>
          <a:p>
            <a:pPr marL="12700">
              <a:lnSpc>
                <a:spcPct val="100000"/>
              </a:lnSpc>
              <a:spcBef>
                <a:spcPts val="125"/>
              </a:spcBef>
            </a:pPr>
            <a:r>
              <a:rPr spc="-10" dirty="0">
                <a:latin typeface="メイリオ" panose="020B0604030504040204" pitchFamily="50" charset="-128"/>
                <a:ea typeface="メイリオ" panose="020B0604030504040204" pitchFamily="50" charset="-128"/>
              </a:rPr>
              <a:t>タッチダウン訓練</a:t>
            </a:r>
          </a:p>
        </p:txBody>
      </p:sp>
      <p:grpSp>
        <p:nvGrpSpPr>
          <p:cNvPr id="13" name="object 13"/>
          <p:cNvGrpSpPr/>
          <p:nvPr/>
        </p:nvGrpSpPr>
        <p:grpSpPr>
          <a:xfrm>
            <a:off x="3198740" y="925801"/>
            <a:ext cx="1388745" cy="939800"/>
            <a:chOff x="3198740" y="925801"/>
            <a:chExt cx="1388745" cy="939800"/>
          </a:xfrm>
        </p:grpSpPr>
        <p:pic>
          <p:nvPicPr>
            <p:cNvPr id="14" name="object 14"/>
            <p:cNvPicPr/>
            <p:nvPr/>
          </p:nvPicPr>
          <p:blipFill>
            <a:blip r:embed="rId4" cstate="print"/>
            <a:stretch>
              <a:fillRect/>
            </a:stretch>
          </p:blipFill>
          <p:spPr>
            <a:xfrm>
              <a:off x="3356527" y="1150312"/>
              <a:ext cx="282235" cy="280501"/>
            </a:xfrm>
            <a:prstGeom prst="rect">
              <a:avLst/>
            </a:prstGeom>
          </p:spPr>
        </p:pic>
        <p:sp>
          <p:nvSpPr>
            <p:cNvPr id="15" name="object 15"/>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6" name="object 16"/>
            <p:cNvPicPr/>
            <p:nvPr/>
          </p:nvPicPr>
          <p:blipFill>
            <a:blip r:embed="rId5" cstate="print"/>
            <a:stretch>
              <a:fillRect/>
            </a:stretch>
          </p:blipFill>
          <p:spPr>
            <a:xfrm>
              <a:off x="3283158" y="1032658"/>
              <a:ext cx="89986" cy="89986"/>
            </a:xfrm>
            <a:prstGeom prst="rect">
              <a:avLst/>
            </a:prstGeom>
          </p:spPr>
        </p:pic>
        <p:pic>
          <p:nvPicPr>
            <p:cNvPr id="17" name="object 17"/>
            <p:cNvPicPr/>
            <p:nvPr/>
          </p:nvPicPr>
          <p:blipFill>
            <a:blip r:embed="rId6" cstate="print"/>
            <a:stretch>
              <a:fillRect/>
            </a:stretch>
          </p:blipFill>
          <p:spPr>
            <a:xfrm>
              <a:off x="3492363" y="1279204"/>
              <a:ext cx="84309" cy="102017"/>
            </a:xfrm>
            <a:prstGeom prst="rect">
              <a:avLst/>
            </a:prstGeom>
          </p:spPr>
        </p:pic>
        <p:sp>
          <p:nvSpPr>
            <p:cNvPr id="18" name="object 18"/>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9" name="object 19"/>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20" name="object 20"/>
          <p:cNvGrpSpPr/>
          <p:nvPr/>
        </p:nvGrpSpPr>
        <p:grpSpPr>
          <a:xfrm>
            <a:off x="4924942" y="1689767"/>
            <a:ext cx="10335895" cy="269875"/>
            <a:chOff x="4924942" y="1689767"/>
            <a:chExt cx="10335895" cy="269875"/>
          </a:xfrm>
        </p:grpSpPr>
        <p:sp>
          <p:nvSpPr>
            <p:cNvPr id="21" name="object 21"/>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2" name="object 22"/>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23" name="object 23"/>
          <p:cNvGrpSpPr/>
          <p:nvPr/>
        </p:nvGrpSpPr>
        <p:grpSpPr>
          <a:xfrm>
            <a:off x="15578625" y="989630"/>
            <a:ext cx="1434465" cy="860425"/>
            <a:chOff x="15578625" y="989630"/>
            <a:chExt cx="1434465" cy="860425"/>
          </a:xfrm>
        </p:grpSpPr>
        <p:sp>
          <p:nvSpPr>
            <p:cNvPr id="24" name="object 24"/>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5" name="object 25"/>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6" name="object 26"/>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7" name="object 27"/>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8" name="object 28"/>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9" name="object 29"/>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0" name="object 30"/>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1" name="object 31"/>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32" name="object 32"/>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33" name="object 33"/>
          <p:cNvPicPr/>
          <p:nvPr/>
        </p:nvPicPr>
        <p:blipFill>
          <a:blip r:embed="rId7" cstate="print"/>
          <a:stretch>
            <a:fillRect/>
          </a:stretch>
        </p:blipFill>
        <p:spPr>
          <a:xfrm>
            <a:off x="17892590" y="948064"/>
            <a:ext cx="173345" cy="199711"/>
          </a:xfrm>
          <a:prstGeom prst="rect">
            <a:avLst/>
          </a:prstGeom>
        </p:spPr>
      </p:pic>
      <p:pic>
        <p:nvPicPr>
          <p:cNvPr id="34" name="object 34"/>
          <p:cNvPicPr/>
          <p:nvPr/>
        </p:nvPicPr>
        <p:blipFill>
          <a:blip r:embed="rId8" cstate="print"/>
          <a:stretch>
            <a:fillRect/>
          </a:stretch>
        </p:blipFill>
        <p:spPr>
          <a:xfrm>
            <a:off x="15776730" y="504471"/>
            <a:ext cx="173345" cy="199711"/>
          </a:xfrm>
          <a:prstGeom prst="rect">
            <a:avLst/>
          </a:prstGeom>
        </p:spPr>
      </p:pic>
      <p:pic>
        <p:nvPicPr>
          <p:cNvPr id="35" name="object 35"/>
          <p:cNvPicPr/>
          <p:nvPr/>
        </p:nvPicPr>
        <p:blipFill>
          <a:blip r:embed="rId9" cstate="print"/>
          <a:stretch>
            <a:fillRect/>
          </a:stretch>
        </p:blipFill>
        <p:spPr>
          <a:xfrm>
            <a:off x="16915404" y="604320"/>
            <a:ext cx="209187" cy="240997"/>
          </a:xfrm>
          <a:prstGeom prst="rect">
            <a:avLst/>
          </a:prstGeom>
        </p:spPr>
      </p:pic>
      <p:sp>
        <p:nvSpPr>
          <p:cNvPr id="36" name="object 36"/>
          <p:cNvSpPr txBox="1"/>
          <p:nvPr/>
        </p:nvSpPr>
        <p:spPr>
          <a:xfrm>
            <a:off x="11231265" y="518325"/>
            <a:ext cx="1936624" cy="371255"/>
          </a:xfrm>
          <a:prstGeom prst="rect">
            <a:avLst/>
          </a:prstGeom>
        </p:spPr>
        <p:txBody>
          <a:bodyPr vert="horz" wrap="square" lIns="0" tIns="17145" rIns="0" bIns="0" rtlCol="0">
            <a:spAutoFit/>
          </a:bodyPr>
          <a:lstStyle/>
          <a:p>
            <a:pPr marL="12700">
              <a:lnSpc>
                <a:spcPct val="100000"/>
              </a:lnSpc>
              <a:spcBef>
                <a:spcPts val="135"/>
              </a:spcBef>
            </a:pPr>
            <a:r>
              <a:rPr sz="2300" b="1" spc="75" dirty="0">
                <a:solidFill>
                  <a:srgbClr val="FFFFFF"/>
                </a:solidFill>
                <a:latin typeface="メイリオ" panose="020B0604030504040204" pitchFamily="50" charset="-128"/>
                <a:ea typeface="メイリオ" panose="020B0604030504040204" pitchFamily="50" charset="-128"/>
                <a:cs typeface="Gen Shin Gothic P Bold"/>
              </a:rPr>
              <a:t>く ん れ ん</a:t>
            </a:r>
            <a:endParaRPr sz="2300" dirty="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79" y="314174"/>
            <a:ext cx="19571741" cy="10681002"/>
          </a:xfrm>
          <a:prstGeom prst="rect">
            <a:avLst/>
          </a:prstGeom>
        </p:spPr>
      </p:pic>
      <p:sp>
        <p:nvSpPr>
          <p:cNvPr id="3" name="object 3"/>
          <p:cNvSpPr txBox="1"/>
          <p:nvPr/>
        </p:nvSpPr>
        <p:spPr>
          <a:xfrm>
            <a:off x="11347450" y="7058721"/>
            <a:ext cx="7192685" cy="643766"/>
          </a:xfrm>
          <a:prstGeom prst="rect">
            <a:avLst/>
          </a:prstGeom>
        </p:spPr>
        <p:txBody>
          <a:bodyPr vert="horz" wrap="square" lIns="0" tIns="12700" rIns="0" bIns="0" rtlCol="0">
            <a:spAutoFit/>
          </a:bodyPr>
          <a:lstStyle/>
          <a:p>
            <a:pPr marL="12700">
              <a:lnSpc>
                <a:spcPct val="100000"/>
              </a:lnSpc>
              <a:spcBef>
                <a:spcPts val="100"/>
              </a:spcBef>
            </a:pPr>
            <a:r>
              <a:rPr sz="4100" b="1" spc="195" dirty="0">
                <a:solidFill>
                  <a:srgbClr val="6C5757"/>
                </a:solidFill>
                <a:latin typeface="メイリオ" panose="020B0604030504040204" pitchFamily="50" charset="-128"/>
                <a:ea typeface="メイリオ" panose="020B0604030504040204" pitchFamily="50" charset="-128"/>
                <a:cs typeface="Gen Shin Gothic P Bold"/>
              </a:rPr>
              <a:t>「失敗から学び、経験として</a:t>
            </a:r>
            <a:endParaRPr sz="410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11347450" y="7881987"/>
            <a:ext cx="7489825" cy="643766"/>
          </a:xfrm>
          <a:prstGeom prst="rect">
            <a:avLst/>
          </a:prstGeom>
        </p:spPr>
        <p:txBody>
          <a:bodyPr vert="horz" wrap="square" lIns="0" tIns="12700" rIns="0" bIns="0" rtlCol="0">
            <a:spAutoFit/>
          </a:bodyPr>
          <a:lstStyle/>
          <a:p>
            <a:pPr marL="12700">
              <a:lnSpc>
                <a:spcPct val="100000"/>
              </a:lnSpc>
              <a:spcBef>
                <a:spcPts val="100"/>
              </a:spcBef>
            </a:pPr>
            <a:r>
              <a:rPr sz="4100" b="1" spc="190" dirty="0">
                <a:solidFill>
                  <a:srgbClr val="6C5757"/>
                </a:solidFill>
                <a:latin typeface="メイリオ" panose="020B0604030504040204" pitchFamily="50" charset="-128"/>
                <a:ea typeface="メイリオ" panose="020B0604030504040204" pitchFamily="50" charset="-128"/>
                <a:cs typeface="Gen Shin Gothic P Bold"/>
              </a:rPr>
              <a:t>チームで共有し、同じ失敗を</a:t>
            </a:r>
            <a:endParaRPr sz="4100" dirty="0">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11347450" y="8705253"/>
            <a:ext cx="10197935" cy="643766"/>
          </a:xfrm>
          <a:prstGeom prst="rect">
            <a:avLst/>
          </a:prstGeom>
        </p:spPr>
        <p:txBody>
          <a:bodyPr vert="horz" wrap="square" lIns="0" tIns="12700" rIns="0" bIns="0" rtlCol="0">
            <a:spAutoFit/>
          </a:bodyPr>
          <a:lstStyle/>
          <a:p>
            <a:pPr marL="12700">
              <a:lnSpc>
                <a:spcPct val="100000"/>
              </a:lnSpc>
              <a:spcBef>
                <a:spcPts val="100"/>
              </a:spcBef>
            </a:pPr>
            <a:r>
              <a:rPr sz="4100" b="1" spc="190" dirty="0" err="1">
                <a:solidFill>
                  <a:srgbClr val="6C5757"/>
                </a:solidFill>
                <a:latin typeface="メイリオ" panose="020B0604030504040204" pitchFamily="50" charset="-128"/>
                <a:ea typeface="メイリオ" panose="020B0604030504040204" pitchFamily="50" charset="-128"/>
                <a:cs typeface="Gen Shin Gothic P Bold"/>
              </a:rPr>
              <a:t>二度と繰り返さない」このこと</a:t>
            </a:r>
            <a:endParaRPr sz="4100" dirty="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11347450" y="9528518"/>
            <a:ext cx="6858000" cy="643766"/>
          </a:xfrm>
          <a:prstGeom prst="rect">
            <a:avLst/>
          </a:prstGeom>
        </p:spPr>
        <p:txBody>
          <a:bodyPr vert="horz" wrap="square" lIns="0" tIns="12700" rIns="0" bIns="0" rtlCol="0">
            <a:spAutoFit/>
          </a:bodyPr>
          <a:lstStyle/>
          <a:p>
            <a:pPr marL="12700">
              <a:lnSpc>
                <a:spcPct val="100000"/>
              </a:lnSpc>
              <a:spcBef>
                <a:spcPts val="100"/>
              </a:spcBef>
            </a:pPr>
            <a:r>
              <a:rPr lang="ja-JP" altLang="en-US" sz="4100" b="1" spc="175" dirty="0">
                <a:solidFill>
                  <a:srgbClr val="6C5757"/>
                </a:solidFill>
                <a:latin typeface="メイリオ" panose="020B0604030504040204" pitchFamily="50" charset="-128"/>
                <a:ea typeface="メイリオ" panose="020B0604030504040204" pitchFamily="50" charset="-128"/>
                <a:cs typeface="Gen Shin Gothic P Bold"/>
              </a:rPr>
              <a:t>で、チー</a:t>
            </a:r>
            <a:r>
              <a:rPr sz="4100" b="1" spc="175" dirty="0" err="1">
                <a:solidFill>
                  <a:srgbClr val="6C5757"/>
                </a:solidFill>
                <a:latin typeface="メイリオ" panose="020B0604030504040204" pitchFamily="50" charset="-128"/>
                <a:ea typeface="メイリオ" panose="020B0604030504040204" pitchFamily="50" charset="-128"/>
                <a:cs typeface="Gen Shin Gothic P Bold"/>
              </a:rPr>
              <a:t>ムは成長できる</a:t>
            </a:r>
            <a:r>
              <a:rPr sz="4100" b="1" spc="175" dirty="0">
                <a:solidFill>
                  <a:srgbClr val="6C5757"/>
                </a:solidFill>
                <a:latin typeface="メイリオ" panose="020B0604030504040204" pitchFamily="50" charset="-128"/>
                <a:ea typeface="メイリオ" panose="020B0604030504040204" pitchFamily="50" charset="-128"/>
                <a:cs typeface="Gen Shin Gothic P Bold"/>
              </a:rPr>
              <a:t>。</a:t>
            </a:r>
            <a:endParaRPr sz="410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11941808" y="6807534"/>
            <a:ext cx="6648047" cy="265457"/>
          </a:xfrm>
          <a:prstGeom prst="rect">
            <a:avLst/>
          </a:prstGeom>
        </p:spPr>
        <p:txBody>
          <a:bodyPr vert="horz" wrap="square" lIns="0" tIns="11430" rIns="0" bIns="0" rtlCol="0">
            <a:spAutoFit/>
          </a:bodyPr>
          <a:lstStyle/>
          <a:p>
            <a:pPr marL="12700">
              <a:lnSpc>
                <a:spcPct val="100000"/>
              </a:lnSpc>
              <a:spcBef>
                <a:spcPts val="90"/>
              </a:spcBef>
              <a:tabLst>
                <a:tab pos="2211070" algn="l"/>
                <a:tab pos="3540760" algn="l"/>
              </a:tabLst>
            </a:pPr>
            <a:r>
              <a:rPr sz="1650" b="1" dirty="0">
                <a:solidFill>
                  <a:srgbClr val="6C5757"/>
                </a:solidFill>
                <a:latin typeface="メイリオ" panose="020B0604030504040204" pitchFamily="50" charset="-128"/>
                <a:ea typeface="メイリオ" panose="020B0604030504040204" pitchFamily="50" charset="-128"/>
                <a:cs typeface="Gen Shin Gothic P Bold"/>
              </a:rPr>
              <a:t>し</a:t>
            </a:r>
            <a:r>
              <a:rPr sz="1650" b="1" spc="204" dirty="0">
                <a:solidFill>
                  <a:srgbClr val="6C5757"/>
                </a:solidFill>
                <a:latin typeface="メイリオ" panose="020B0604030504040204" pitchFamily="50" charset="-128"/>
                <a:ea typeface="メイリオ" panose="020B0604030504040204" pitchFamily="50" charset="-128"/>
                <a:cs typeface="Gen Shin Gothic P Bold"/>
              </a:rPr>
              <a:t> </a:t>
            </a:r>
            <a:r>
              <a:rPr sz="1650" b="1" dirty="0">
                <a:solidFill>
                  <a:srgbClr val="6C5757"/>
                </a:solidFill>
                <a:latin typeface="メイリオ" panose="020B0604030504040204" pitchFamily="50" charset="-128"/>
                <a:ea typeface="メイリオ" panose="020B0604030504040204" pitchFamily="50" charset="-128"/>
                <a:cs typeface="Gen Shin Gothic P Bold"/>
              </a:rPr>
              <a:t>っ</a:t>
            </a:r>
            <a:r>
              <a:rPr sz="1650" b="1" spc="204" dirty="0">
                <a:solidFill>
                  <a:srgbClr val="6C5757"/>
                </a:solidFill>
                <a:latin typeface="メイリオ" panose="020B0604030504040204" pitchFamily="50" charset="-128"/>
                <a:ea typeface="メイリオ" panose="020B0604030504040204" pitchFamily="50" charset="-128"/>
                <a:cs typeface="Gen Shin Gothic P Bold"/>
              </a:rPr>
              <a:t> </a:t>
            </a:r>
            <a:r>
              <a:rPr sz="1650" b="1" dirty="0">
                <a:solidFill>
                  <a:srgbClr val="6C5757"/>
                </a:solidFill>
                <a:latin typeface="メイリオ" panose="020B0604030504040204" pitchFamily="50" charset="-128"/>
                <a:ea typeface="メイリオ" panose="020B0604030504040204" pitchFamily="50" charset="-128"/>
                <a:cs typeface="Gen Shin Gothic P Bold"/>
              </a:rPr>
              <a:t>ぱ</a:t>
            </a:r>
            <a:r>
              <a:rPr sz="1650" b="1" spc="204" dirty="0">
                <a:solidFill>
                  <a:srgbClr val="6C5757"/>
                </a:solidFill>
                <a:latin typeface="メイリオ" panose="020B0604030504040204" pitchFamily="50" charset="-128"/>
                <a:ea typeface="メイリオ" panose="020B0604030504040204" pitchFamily="50" charset="-128"/>
                <a:cs typeface="Gen Shin Gothic P Bold"/>
              </a:rPr>
              <a:t> </a:t>
            </a:r>
            <a:r>
              <a:rPr sz="1650" b="1" spc="-50" dirty="0">
                <a:solidFill>
                  <a:srgbClr val="6C5757"/>
                </a:solidFill>
                <a:latin typeface="メイリオ" panose="020B0604030504040204" pitchFamily="50" charset="-128"/>
                <a:ea typeface="メイリオ" panose="020B0604030504040204" pitchFamily="50" charset="-128"/>
                <a:cs typeface="Gen Shin Gothic P Bold"/>
              </a:rPr>
              <a:t>い</a:t>
            </a:r>
            <a:r>
              <a:rPr sz="1650" b="1" dirty="0">
                <a:solidFill>
                  <a:srgbClr val="6C5757"/>
                </a:solidFill>
                <a:latin typeface="メイリオ" panose="020B0604030504040204" pitchFamily="50" charset="-128"/>
                <a:ea typeface="メイリオ" panose="020B0604030504040204" pitchFamily="50" charset="-128"/>
                <a:cs typeface="Gen Shin Gothic P Bold"/>
              </a:rPr>
              <a:t>	</a:t>
            </a:r>
            <a:r>
              <a:rPr sz="1650" b="1" spc="70" dirty="0">
                <a:solidFill>
                  <a:srgbClr val="6C5757"/>
                </a:solidFill>
                <a:latin typeface="メイリオ" panose="020B0604030504040204" pitchFamily="50" charset="-128"/>
                <a:ea typeface="メイリオ" panose="020B0604030504040204" pitchFamily="50" charset="-128"/>
                <a:cs typeface="Gen Shin Gothic P Bold"/>
              </a:rPr>
              <a:t>ま</a:t>
            </a:r>
            <a:r>
              <a:rPr sz="1650" b="1" spc="-50" dirty="0">
                <a:solidFill>
                  <a:srgbClr val="6C5757"/>
                </a:solidFill>
                <a:latin typeface="メイリオ" panose="020B0604030504040204" pitchFamily="50" charset="-128"/>
                <a:ea typeface="メイリオ" panose="020B0604030504040204" pitchFamily="50" charset="-128"/>
                <a:cs typeface="Gen Shin Gothic P Bold"/>
              </a:rPr>
              <a:t>な</a:t>
            </a:r>
            <a:r>
              <a:rPr sz="1650" b="1" dirty="0">
                <a:solidFill>
                  <a:srgbClr val="6C5757"/>
                </a:solidFill>
                <a:latin typeface="メイリオ" panose="020B0604030504040204" pitchFamily="50" charset="-128"/>
                <a:ea typeface="メイリオ" panose="020B0604030504040204" pitchFamily="50" charset="-128"/>
                <a:cs typeface="Gen Shin Gothic P Bold"/>
              </a:rPr>
              <a:t>	</a:t>
            </a:r>
            <a:r>
              <a:rPr lang="en-US" sz="1650" b="1" dirty="0">
                <a:solidFill>
                  <a:srgbClr val="6C5757"/>
                </a:solidFill>
                <a:latin typeface="メイリオ" panose="020B0604030504040204" pitchFamily="50" charset="-128"/>
                <a:ea typeface="メイリオ" panose="020B0604030504040204" pitchFamily="50" charset="-128"/>
                <a:cs typeface="Gen Shin Gothic P Bold"/>
              </a:rPr>
              <a:t>    </a:t>
            </a:r>
            <a:r>
              <a:rPr sz="1650" b="1" dirty="0">
                <a:solidFill>
                  <a:srgbClr val="6C5757"/>
                </a:solidFill>
                <a:latin typeface="メイリオ" panose="020B0604030504040204" pitchFamily="50" charset="-128"/>
                <a:ea typeface="メイリオ" panose="020B0604030504040204" pitchFamily="50" charset="-128"/>
                <a:cs typeface="Gen Shin Gothic P Bold"/>
              </a:rPr>
              <a:t>け</a:t>
            </a:r>
            <a:r>
              <a:rPr sz="1650" b="1" spc="70" dirty="0">
                <a:solidFill>
                  <a:srgbClr val="6C5757"/>
                </a:solidFill>
                <a:latin typeface="メイリオ" panose="020B0604030504040204" pitchFamily="50" charset="-128"/>
                <a:ea typeface="メイリオ" panose="020B0604030504040204" pitchFamily="50" charset="-128"/>
                <a:cs typeface="Gen Shin Gothic P Bold"/>
              </a:rPr>
              <a:t> </a:t>
            </a:r>
            <a:r>
              <a:rPr sz="1650" b="1" dirty="0">
                <a:solidFill>
                  <a:srgbClr val="6C5757"/>
                </a:solidFill>
                <a:latin typeface="メイリオ" panose="020B0604030504040204" pitchFamily="50" charset="-128"/>
                <a:ea typeface="メイリオ" panose="020B0604030504040204" pitchFamily="50" charset="-128"/>
                <a:cs typeface="Gen Shin Gothic P Bold"/>
              </a:rPr>
              <a:t>い</a:t>
            </a:r>
            <a:r>
              <a:rPr sz="1650" b="1" spc="5" dirty="0">
                <a:solidFill>
                  <a:srgbClr val="6C5757"/>
                </a:solidFill>
                <a:latin typeface="メイリオ" panose="020B0604030504040204" pitchFamily="50" charset="-128"/>
                <a:ea typeface="メイリオ" panose="020B0604030504040204" pitchFamily="50" charset="-128"/>
                <a:cs typeface="Gen Shin Gothic P Bold"/>
              </a:rPr>
              <a:t> </a:t>
            </a:r>
            <a:r>
              <a:rPr sz="1650" b="1" dirty="0">
                <a:solidFill>
                  <a:srgbClr val="6C5757"/>
                </a:solidFill>
                <a:latin typeface="メイリオ" panose="020B0604030504040204" pitchFamily="50" charset="-128"/>
                <a:ea typeface="メイリオ" panose="020B0604030504040204" pitchFamily="50" charset="-128"/>
                <a:cs typeface="Gen Shin Gothic P Bold"/>
              </a:rPr>
              <a:t>け</a:t>
            </a:r>
            <a:r>
              <a:rPr sz="1650" b="1" spc="65" dirty="0">
                <a:solidFill>
                  <a:srgbClr val="6C5757"/>
                </a:solidFill>
                <a:latin typeface="メイリオ" panose="020B0604030504040204" pitchFamily="50" charset="-128"/>
                <a:ea typeface="メイリオ" panose="020B0604030504040204" pitchFamily="50" charset="-128"/>
                <a:cs typeface="Gen Shin Gothic P Bold"/>
              </a:rPr>
              <a:t> </a:t>
            </a:r>
            <a:r>
              <a:rPr sz="1650" b="1" spc="-50" dirty="0">
                <a:solidFill>
                  <a:srgbClr val="6C5757"/>
                </a:solidFill>
                <a:latin typeface="メイリオ" panose="020B0604030504040204" pitchFamily="50" charset="-128"/>
                <a:ea typeface="メイリオ" panose="020B0604030504040204" pitchFamily="50" charset="-128"/>
                <a:cs typeface="Gen Shin Gothic P Bold"/>
              </a:rPr>
              <a:t>ん</a:t>
            </a:r>
            <a:endParaRPr sz="1650" dirty="0">
              <a:latin typeface="メイリオ" panose="020B0604030504040204" pitchFamily="50" charset="-128"/>
              <a:ea typeface="メイリオ" panose="020B0604030504040204" pitchFamily="50" charset="-128"/>
              <a:cs typeface="Gen Shin Gothic P Regular"/>
            </a:endParaRPr>
          </a:p>
        </p:txBody>
      </p:sp>
      <p:sp>
        <p:nvSpPr>
          <p:cNvPr id="8" name="object 8"/>
          <p:cNvSpPr txBox="1"/>
          <p:nvPr/>
        </p:nvSpPr>
        <p:spPr>
          <a:xfrm>
            <a:off x="14634902" y="9310102"/>
            <a:ext cx="2046548" cy="265457"/>
          </a:xfrm>
          <a:prstGeom prst="rect">
            <a:avLst/>
          </a:prstGeom>
        </p:spPr>
        <p:txBody>
          <a:bodyPr vert="horz" wrap="square" lIns="0" tIns="11430" rIns="0" bIns="0" rtlCol="0">
            <a:spAutoFit/>
          </a:bodyPr>
          <a:lstStyle/>
          <a:p>
            <a:pPr marL="12700">
              <a:lnSpc>
                <a:spcPct val="100000"/>
              </a:lnSpc>
              <a:spcBef>
                <a:spcPts val="90"/>
              </a:spcBef>
            </a:pPr>
            <a:r>
              <a:rPr sz="1650" b="1" spc="85" dirty="0">
                <a:solidFill>
                  <a:srgbClr val="6C5757"/>
                </a:solidFill>
                <a:latin typeface="メイリオ" panose="020B0604030504040204" pitchFamily="50" charset="-128"/>
                <a:ea typeface="メイリオ" panose="020B0604030504040204" pitchFamily="50" charset="-128"/>
                <a:cs typeface="Gen Shin Gothic P Bold"/>
              </a:rPr>
              <a:t>せいちょう</a:t>
            </a:r>
            <a:endParaRPr sz="165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13485393" y="7678056"/>
            <a:ext cx="5618200" cy="265457"/>
          </a:xfrm>
          <a:prstGeom prst="rect">
            <a:avLst/>
          </a:prstGeom>
        </p:spPr>
        <p:txBody>
          <a:bodyPr vert="horz" wrap="square" lIns="0" tIns="11430" rIns="0" bIns="0" rtlCol="0">
            <a:spAutoFit/>
          </a:bodyPr>
          <a:lstStyle/>
          <a:p>
            <a:pPr marL="12700">
              <a:lnSpc>
                <a:spcPct val="100000"/>
              </a:lnSpc>
              <a:spcBef>
                <a:spcPts val="90"/>
              </a:spcBef>
              <a:tabLst>
                <a:tab pos="1831339" algn="l"/>
                <a:tab pos="2860675" algn="l"/>
              </a:tabLst>
            </a:pPr>
            <a:r>
              <a:rPr sz="1650" b="1" spc="225" dirty="0">
                <a:solidFill>
                  <a:srgbClr val="6C5757"/>
                </a:solidFill>
                <a:latin typeface="メイリオ" panose="020B0604030504040204" pitchFamily="50" charset="-128"/>
                <a:ea typeface="メイリオ" panose="020B0604030504040204" pitchFamily="50" charset="-128"/>
                <a:cs typeface="Gen Shin Gothic P Bold"/>
              </a:rPr>
              <a:t>きょう</a:t>
            </a:r>
            <a:r>
              <a:rPr sz="1650" b="1" spc="220" dirty="0">
                <a:solidFill>
                  <a:srgbClr val="6C5757"/>
                </a:solidFill>
                <a:latin typeface="メイリオ" panose="020B0604030504040204" pitchFamily="50" charset="-128"/>
                <a:ea typeface="メイリオ" panose="020B0604030504040204" pitchFamily="50" charset="-128"/>
                <a:cs typeface="Gen Shin Gothic P Bold"/>
              </a:rPr>
              <a:t>ゆ</a:t>
            </a:r>
            <a:r>
              <a:rPr sz="1650" b="1" spc="-50" dirty="0">
                <a:solidFill>
                  <a:srgbClr val="6C5757"/>
                </a:solidFill>
                <a:latin typeface="メイリオ" panose="020B0604030504040204" pitchFamily="50" charset="-128"/>
                <a:ea typeface="メイリオ" panose="020B0604030504040204" pitchFamily="50" charset="-128"/>
                <a:cs typeface="Gen Shin Gothic P Bold"/>
              </a:rPr>
              <a:t>う</a:t>
            </a:r>
            <a:r>
              <a:rPr sz="1650" b="1" dirty="0">
                <a:solidFill>
                  <a:srgbClr val="6C5757"/>
                </a:solidFill>
                <a:latin typeface="メイリオ" panose="020B0604030504040204" pitchFamily="50" charset="-128"/>
                <a:ea typeface="メイリオ" panose="020B0604030504040204" pitchFamily="50" charset="-128"/>
                <a:cs typeface="Gen Shin Gothic P Bold"/>
              </a:rPr>
              <a:t>	</a:t>
            </a:r>
            <a:r>
              <a:rPr lang="en-US" sz="1650" b="1" dirty="0">
                <a:solidFill>
                  <a:srgbClr val="6C5757"/>
                </a:solidFill>
                <a:latin typeface="メイリオ" panose="020B0604030504040204" pitchFamily="50" charset="-128"/>
                <a:ea typeface="メイリオ" panose="020B0604030504040204" pitchFamily="50" charset="-128"/>
                <a:cs typeface="Gen Shin Gothic P Bold"/>
              </a:rPr>
              <a:t>      </a:t>
            </a:r>
            <a:r>
              <a:rPr sz="1650" b="1" spc="300" dirty="0" err="1">
                <a:solidFill>
                  <a:srgbClr val="6C5757"/>
                </a:solidFill>
                <a:latin typeface="メイリオ" panose="020B0604030504040204" pitchFamily="50" charset="-128"/>
                <a:ea typeface="メイリオ" panose="020B0604030504040204" pitchFamily="50" charset="-128"/>
                <a:cs typeface="Gen Shin Gothic P Bold"/>
              </a:rPr>
              <a:t>お</a:t>
            </a:r>
            <a:r>
              <a:rPr sz="1650" b="1" spc="-50" dirty="0" err="1">
                <a:solidFill>
                  <a:srgbClr val="6C5757"/>
                </a:solidFill>
                <a:latin typeface="メイリオ" panose="020B0604030504040204" pitchFamily="50" charset="-128"/>
                <a:ea typeface="メイリオ" panose="020B0604030504040204" pitchFamily="50" charset="-128"/>
                <a:cs typeface="Gen Shin Gothic P Bold"/>
              </a:rPr>
              <a:t>な</a:t>
            </a:r>
            <a:r>
              <a:rPr sz="1650" b="1" dirty="0">
                <a:solidFill>
                  <a:srgbClr val="6C5757"/>
                </a:solidFill>
                <a:latin typeface="メイリオ" panose="020B0604030504040204" pitchFamily="50" charset="-128"/>
                <a:ea typeface="メイリオ" panose="020B0604030504040204" pitchFamily="50" charset="-128"/>
                <a:cs typeface="Gen Shin Gothic P Bold"/>
              </a:rPr>
              <a:t>	</a:t>
            </a:r>
            <a:r>
              <a:rPr lang="en-US" sz="1650" b="1" dirty="0">
                <a:solidFill>
                  <a:srgbClr val="6C5757"/>
                </a:solidFill>
                <a:latin typeface="メイリオ" panose="020B0604030504040204" pitchFamily="50" charset="-128"/>
                <a:ea typeface="メイリオ" panose="020B0604030504040204" pitchFamily="50" charset="-128"/>
                <a:cs typeface="Gen Shin Gothic P Bold"/>
              </a:rPr>
              <a:t>       </a:t>
            </a:r>
            <a:r>
              <a:rPr sz="2475" b="1" baseline="3367" dirty="0">
                <a:solidFill>
                  <a:srgbClr val="6C5757"/>
                </a:solidFill>
                <a:latin typeface="メイリオ" panose="020B0604030504040204" pitchFamily="50" charset="-128"/>
                <a:ea typeface="メイリオ" panose="020B0604030504040204" pitchFamily="50" charset="-128"/>
                <a:cs typeface="Gen Shin Gothic P Bold"/>
              </a:rPr>
              <a:t>し</a:t>
            </a:r>
            <a:r>
              <a:rPr sz="2475" b="1" spc="262" baseline="3367" dirty="0">
                <a:solidFill>
                  <a:srgbClr val="6C5757"/>
                </a:solidFill>
                <a:latin typeface="メイリオ" panose="020B0604030504040204" pitchFamily="50" charset="-128"/>
                <a:ea typeface="メイリオ" panose="020B0604030504040204" pitchFamily="50" charset="-128"/>
                <a:cs typeface="Gen Shin Gothic P Bold"/>
              </a:rPr>
              <a:t> </a:t>
            </a:r>
            <a:r>
              <a:rPr sz="2475" b="1" baseline="3367" dirty="0">
                <a:solidFill>
                  <a:srgbClr val="6C5757"/>
                </a:solidFill>
                <a:latin typeface="メイリオ" panose="020B0604030504040204" pitchFamily="50" charset="-128"/>
                <a:ea typeface="メイリオ" panose="020B0604030504040204" pitchFamily="50" charset="-128"/>
                <a:cs typeface="Gen Shin Gothic P Bold"/>
              </a:rPr>
              <a:t>っ</a:t>
            </a:r>
            <a:r>
              <a:rPr sz="2475" b="1" spc="262" baseline="3367" dirty="0">
                <a:solidFill>
                  <a:srgbClr val="6C5757"/>
                </a:solidFill>
                <a:latin typeface="メイリオ" panose="020B0604030504040204" pitchFamily="50" charset="-128"/>
                <a:ea typeface="メイリオ" panose="020B0604030504040204" pitchFamily="50" charset="-128"/>
                <a:cs typeface="Gen Shin Gothic P Bold"/>
              </a:rPr>
              <a:t> </a:t>
            </a:r>
            <a:r>
              <a:rPr sz="2475" b="1" baseline="3367" dirty="0">
                <a:solidFill>
                  <a:srgbClr val="6C5757"/>
                </a:solidFill>
                <a:latin typeface="メイリオ" panose="020B0604030504040204" pitchFamily="50" charset="-128"/>
                <a:ea typeface="メイリオ" panose="020B0604030504040204" pitchFamily="50" charset="-128"/>
                <a:cs typeface="Gen Shin Gothic P Bold"/>
              </a:rPr>
              <a:t>ぱ</a:t>
            </a:r>
            <a:r>
              <a:rPr sz="2475" b="1" spc="262" baseline="3367" dirty="0">
                <a:solidFill>
                  <a:srgbClr val="6C5757"/>
                </a:solidFill>
                <a:latin typeface="メイリオ" panose="020B0604030504040204" pitchFamily="50" charset="-128"/>
                <a:ea typeface="メイリオ" panose="020B0604030504040204" pitchFamily="50" charset="-128"/>
                <a:cs typeface="Gen Shin Gothic P Bold"/>
              </a:rPr>
              <a:t> </a:t>
            </a:r>
            <a:r>
              <a:rPr sz="2475" b="1" spc="-75" baseline="3367" dirty="0">
                <a:solidFill>
                  <a:srgbClr val="6C5757"/>
                </a:solidFill>
                <a:latin typeface="メイリオ" panose="020B0604030504040204" pitchFamily="50" charset="-128"/>
                <a:ea typeface="メイリオ" panose="020B0604030504040204" pitchFamily="50" charset="-128"/>
                <a:cs typeface="Gen Shin Gothic P Bold"/>
              </a:rPr>
              <a:t>い</a:t>
            </a:r>
            <a:endParaRPr sz="2475" baseline="3367" dirty="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13084833" y="8526278"/>
            <a:ext cx="168275" cy="275590"/>
          </a:xfrm>
          <a:prstGeom prst="rect">
            <a:avLst/>
          </a:prstGeom>
        </p:spPr>
        <p:txBody>
          <a:bodyPr vert="horz" wrap="square" lIns="0" tIns="11430" rIns="0" bIns="0" rtlCol="0">
            <a:spAutoFit/>
          </a:bodyPr>
          <a:lstStyle/>
          <a:p>
            <a:pPr marL="12700">
              <a:lnSpc>
                <a:spcPct val="100000"/>
              </a:lnSpc>
              <a:spcBef>
                <a:spcPts val="90"/>
              </a:spcBef>
            </a:pPr>
            <a:r>
              <a:rPr sz="1650" b="1" spc="-10" dirty="0">
                <a:solidFill>
                  <a:srgbClr val="6C5757"/>
                </a:solidFill>
                <a:latin typeface="メイリオ" panose="020B0604030504040204" pitchFamily="50" charset="-128"/>
                <a:ea typeface="メイリオ" panose="020B0604030504040204" pitchFamily="50" charset="-128"/>
                <a:cs typeface="Gen Shin Gothic P Bold"/>
              </a:rPr>
              <a:t>く</a:t>
            </a:r>
            <a:endParaRPr sz="1650">
              <a:latin typeface="メイリオ" panose="020B0604030504040204" pitchFamily="50" charset="-128"/>
              <a:ea typeface="メイリオ" panose="020B0604030504040204" pitchFamily="50" charset="-128"/>
              <a:cs typeface="Gen Shin Gothic P Regular"/>
            </a:endParaRPr>
          </a:p>
        </p:txBody>
      </p:sp>
      <p:sp>
        <p:nvSpPr>
          <p:cNvPr id="11" name="object 11"/>
          <p:cNvSpPr txBox="1"/>
          <p:nvPr/>
        </p:nvSpPr>
        <p:spPr>
          <a:xfrm>
            <a:off x="11579707" y="8505439"/>
            <a:ext cx="3531427" cy="265457"/>
          </a:xfrm>
          <a:prstGeom prst="rect">
            <a:avLst/>
          </a:prstGeom>
        </p:spPr>
        <p:txBody>
          <a:bodyPr vert="horz" wrap="square" lIns="0" tIns="11430" rIns="0" bIns="0" rtlCol="0">
            <a:spAutoFit/>
          </a:bodyPr>
          <a:lstStyle/>
          <a:p>
            <a:pPr marL="12700">
              <a:lnSpc>
                <a:spcPct val="100000"/>
              </a:lnSpc>
              <a:spcBef>
                <a:spcPts val="90"/>
              </a:spcBef>
              <a:tabLst>
                <a:tab pos="492759" algn="l"/>
                <a:tab pos="2344420" algn="l"/>
              </a:tabLst>
            </a:pPr>
            <a:r>
              <a:rPr sz="1650" b="1" spc="-50" dirty="0">
                <a:solidFill>
                  <a:srgbClr val="6C5757"/>
                </a:solidFill>
                <a:latin typeface="メイリオ" panose="020B0604030504040204" pitchFamily="50" charset="-128"/>
                <a:ea typeface="メイリオ" panose="020B0604030504040204" pitchFamily="50" charset="-128"/>
                <a:cs typeface="Gen Shin Gothic P Bold"/>
              </a:rPr>
              <a:t>に</a:t>
            </a:r>
            <a:r>
              <a:rPr sz="1650" b="1" dirty="0">
                <a:solidFill>
                  <a:srgbClr val="6C5757"/>
                </a:solidFill>
                <a:latin typeface="メイリオ" panose="020B0604030504040204" pitchFamily="50" charset="-128"/>
                <a:ea typeface="メイリオ" panose="020B0604030504040204" pitchFamily="50" charset="-128"/>
                <a:cs typeface="Gen Shin Gothic P Bold"/>
              </a:rPr>
              <a:t>	</a:t>
            </a:r>
            <a:r>
              <a:rPr sz="1650" b="1" spc="-50" dirty="0">
                <a:solidFill>
                  <a:srgbClr val="6C5757"/>
                </a:solidFill>
                <a:latin typeface="メイリオ" panose="020B0604030504040204" pitchFamily="50" charset="-128"/>
                <a:ea typeface="メイリオ" panose="020B0604030504040204" pitchFamily="50" charset="-128"/>
                <a:cs typeface="Gen Shin Gothic P Bold"/>
              </a:rPr>
              <a:t>ど</a:t>
            </a:r>
            <a:r>
              <a:rPr lang="en-US" sz="1650" b="1" spc="-50" dirty="0">
                <a:solidFill>
                  <a:srgbClr val="6C5757"/>
                </a:solidFill>
                <a:latin typeface="メイリオ" panose="020B0604030504040204" pitchFamily="50" charset="-128"/>
                <a:ea typeface="メイリオ" panose="020B0604030504040204" pitchFamily="50" charset="-128"/>
                <a:cs typeface="Gen Shin Gothic P Bold"/>
              </a:rPr>
              <a:t>               </a:t>
            </a:r>
            <a:r>
              <a:rPr sz="1650" b="1" dirty="0">
                <a:solidFill>
                  <a:srgbClr val="6C5757"/>
                </a:solidFill>
                <a:latin typeface="メイリオ" panose="020B0604030504040204" pitchFamily="50" charset="-128"/>
                <a:ea typeface="メイリオ" panose="020B0604030504040204" pitchFamily="50" charset="-128"/>
                <a:cs typeface="Gen Shin Gothic P Bold"/>
              </a:rPr>
              <a:t>	</a:t>
            </a:r>
            <a:r>
              <a:rPr lang="en-US" sz="1650" b="1" dirty="0">
                <a:solidFill>
                  <a:srgbClr val="6C5757"/>
                </a:solidFill>
                <a:latin typeface="メイリオ" panose="020B0604030504040204" pitchFamily="50" charset="-128"/>
                <a:ea typeface="メイリオ" panose="020B0604030504040204" pitchFamily="50" charset="-128"/>
                <a:cs typeface="Gen Shin Gothic P Bold"/>
              </a:rPr>
              <a:t>   </a:t>
            </a:r>
            <a:r>
              <a:rPr sz="1650" b="1" spc="340" dirty="0" err="1">
                <a:solidFill>
                  <a:srgbClr val="6C5757"/>
                </a:solidFill>
                <a:latin typeface="メイリオ" panose="020B0604030504040204" pitchFamily="50" charset="-128"/>
                <a:ea typeface="メイリオ" panose="020B0604030504040204" pitchFamily="50" charset="-128"/>
                <a:cs typeface="Gen Shin Gothic P Bold"/>
              </a:rPr>
              <a:t>か</a:t>
            </a:r>
            <a:r>
              <a:rPr sz="1650" b="1" spc="-50" dirty="0" err="1">
                <a:solidFill>
                  <a:srgbClr val="6C5757"/>
                </a:solidFill>
                <a:latin typeface="メイリオ" panose="020B0604030504040204" pitchFamily="50" charset="-128"/>
                <a:ea typeface="メイリオ" panose="020B0604030504040204" pitchFamily="50" charset="-128"/>
                <a:cs typeface="Gen Shin Gothic P Bold"/>
              </a:rPr>
              <a:t>え</a:t>
            </a:r>
            <a:r>
              <a:rPr sz="1650" b="1" spc="-50" dirty="0">
                <a:solidFill>
                  <a:srgbClr val="6C5757"/>
                </a:solidFill>
                <a:latin typeface="メイリオ" panose="020B0604030504040204" pitchFamily="50" charset="-128"/>
                <a:ea typeface="メイリオ" panose="020B0604030504040204" pitchFamily="50" charset="-128"/>
                <a:cs typeface="Gen Shin Gothic P Bold"/>
              </a:rPr>
              <a:t> </a:t>
            </a:r>
            <a:endParaRPr sz="1650" dirty="0">
              <a:latin typeface="メイリオ" panose="020B0604030504040204" pitchFamily="50" charset="-128"/>
              <a:ea typeface="メイリオ" panose="020B0604030504040204" pitchFamily="50" charset="-128"/>
              <a:cs typeface="Gen Shin Gothic P Regular"/>
            </a:endParaRPr>
          </a:p>
        </p:txBody>
      </p:sp>
      <p:sp>
        <p:nvSpPr>
          <p:cNvPr id="12" name="object 12"/>
          <p:cNvSpPr txBox="1"/>
          <p:nvPr/>
        </p:nvSpPr>
        <p:spPr>
          <a:xfrm>
            <a:off x="12047904" y="3007434"/>
            <a:ext cx="6614746" cy="1671955"/>
          </a:xfrm>
          <a:prstGeom prst="rect">
            <a:avLst/>
          </a:prstGeom>
        </p:spPr>
        <p:txBody>
          <a:bodyPr vert="horz" wrap="square" lIns="0" tIns="12065" rIns="0" bIns="0" rtlCol="0">
            <a:spAutoFit/>
          </a:bodyPr>
          <a:lstStyle/>
          <a:p>
            <a:pPr marL="12700" marR="5080">
              <a:lnSpc>
                <a:spcPct val="131800"/>
              </a:lnSpc>
              <a:spcBef>
                <a:spcPts val="95"/>
              </a:spcBef>
            </a:pPr>
            <a:r>
              <a:rPr sz="4100" b="1" spc="235" dirty="0">
                <a:solidFill>
                  <a:srgbClr val="FFFFFF"/>
                </a:solidFill>
                <a:latin typeface="メイリオ" panose="020B0604030504040204" pitchFamily="50" charset="-128"/>
                <a:ea typeface="メイリオ" panose="020B0604030504040204" pitchFamily="50" charset="-128"/>
                <a:cs typeface="Gen Shin Gothic P Bold"/>
              </a:rPr>
              <a:t>48</a:t>
            </a:r>
            <a:r>
              <a:rPr sz="4100" b="1" spc="229" dirty="0">
                <a:solidFill>
                  <a:srgbClr val="FFFFFF"/>
                </a:solidFill>
                <a:latin typeface="メイリオ" panose="020B0604030504040204" pitchFamily="50" charset="-128"/>
                <a:ea typeface="メイリオ" panose="020B0604030504040204" pitchFamily="50" charset="-128"/>
                <a:cs typeface="Gen Shin Gothic P Bold"/>
              </a:rPr>
              <a:t>回中、墜落という最悪の</a:t>
            </a:r>
            <a:r>
              <a:rPr sz="4100" b="1" spc="235" dirty="0">
                <a:solidFill>
                  <a:srgbClr val="FFFFFF"/>
                </a:solidFill>
                <a:latin typeface="メイリオ" panose="020B0604030504040204" pitchFamily="50" charset="-128"/>
                <a:ea typeface="メイリオ" panose="020B0604030504040204" pitchFamily="50" charset="-128"/>
                <a:cs typeface="Gen Shin Gothic P Bold"/>
              </a:rPr>
              <a:t>結果が22</a:t>
            </a:r>
            <a:r>
              <a:rPr sz="4100" b="1" spc="210" dirty="0">
                <a:solidFill>
                  <a:srgbClr val="FFFFFF"/>
                </a:solidFill>
                <a:latin typeface="メイリオ" panose="020B0604030504040204" pitchFamily="50" charset="-128"/>
                <a:ea typeface="メイリオ" panose="020B0604030504040204" pitchFamily="50" charset="-128"/>
                <a:cs typeface="Gen Shin Gothic P Bold"/>
              </a:rPr>
              <a:t>回！</a:t>
            </a:r>
            <a:endParaRPr sz="4100" dirty="0">
              <a:latin typeface="メイリオ" panose="020B0604030504040204" pitchFamily="50" charset="-128"/>
              <a:ea typeface="メイリオ" panose="020B0604030504040204" pitchFamily="50" charset="-128"/>
              <a:cs typeface="Gen Shin Gothic P Regular"/>
            </a:endParaRPr>
          </a:p>
        </p:txBody>
      </p:sp>
      <p:sp>
        <p:nvSpPr>
          <p:cNvPr id="13" name="object 13"/>
          <p:cNvSpPr txBox="1"/>
          <p:nvPr/>
        </p:nvSpPr>
        <p:spPr>
          <a:xfrm>
            <a:off x="12782778" y="2954249"/>
            <a:ext cx="5651272" cy="265457"/>
          </a:xfrm>
          <a:prstGeom prst="rect">
            <a:avLst/>
          </a:prstGeom>
        </p:spPr>
        <p:txBody>
          <a:bodyPr vert="horz" wrap="square" lIns="0" tIns="11430" rIns="0" bIns="0" rtlCol="0">
            <a:spAutoFit/>
          </a:bodyPr>
          <a:lstStyle/>
          <a:p>
            <a:pPr marL="12700">
              <a:lnSpc>
                <a:spcPct val="100000"/>
              </a:lnSpc>
              <a:spcBef>
                <a:spcPts val="90"/>
              </a:spcBef>
              <a:tabLst>
                <a:tab pos="1405255" algn="l"/>
                <a:tab pos="3907790" algn="l"/>
              </a:tabLst>
            </a:pPr>
            <a:r>
              <a:rPr sz="1650" b="1" spc="75" dirty="0">
                <a:solidFill>
                  <a:srgbClr val="FFFFFF"/>
                </a:solidFill>
                <a:latin typeface="メイリオ" panose="020B0604030504040204" pitchFamily="50" charset="-128"/>
                <a:ea typeface="メイリオ" panose="020B0604030504040204" pitchFamily="50" charset="-128"/>
                <a:cs typeface="Gen Shin Gothic P Bold"/>
              </a:rPr>
              <a:t>かい</a:t>
            </a:r>
            <a:r>
              <a:rPr sz="1650" b="1" spc="80" dirty="0">
                <a:solidFill>
                  <a:srgbClr val="FFFFFF"/>
                </a:solidFill>
                <a:latin typeface="メイリオ" panose="020B0604030504040204" pitchFamily="50" charset="-128"/>
                <a:ea typeface="メイリオ" panose="020B0604030504040204" pitchFamily="50" charset="-128"/>
                <a:cs typeface="Gen Shin Gothic P Bold"/>
              </a:rPr>
              <a:t>ちゅ</a:t>
            </a:r>
            <a:r>
              <a:rPr sz="1650" b="1" spc="-50" dirty="0">
                <a:solidFill>
                  <a:srgbClr val="FFFFFF"/>
                </a:solidFill>
                <a:latin typeface="メイリオ" panose="020B0604030504040204" pitchFamily="50" charset="-128"/>
                <a:ea typeface="メイリオ" panose="020B0604030504040204" pitchFamily="50" charset="-128"/>
                <a:cs typeface="Gen Shin Gothic P Bold"/>
              </a:rPr>
              <a:t>う</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lang="en-US"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つ</a:t>
            </a:r>
            <a:r>
              <a:rPr sz="1650" b="1" spc="29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い</a:t>
            </a:r>
            <a:r>
              <a:rPr sz="1650" b="1" spc="29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ら</a:t>
            </a:r>
            <a:r>
              <a:rPr sz="1650" b="1" spc="285"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く</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lang="en-US"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さ</a:t>
            </a:r>
            <a:r>
              <a:rPr sz="1650" b="1" spc="28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い</a:t>
            </a:r>
            <a:r>
              <a:rPr sz="1650" b="1" spc="28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あ</a:t>
            </a:r>
            <a:r>
              <a:rPr sz="1650" b="1" spc="285"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く</a:t>
            </a:r>
            <a:endParaRPr sz="1650" dirty="0">
              <a:latin typeface="メイリオ" panose="020B0604030504040204" pitchFamily="50" charset="-128"/>
              <a:ea typeface="メイリオ" panose="020B0604030504040204" pitchFamily="50" charset="-128"/>
              <a:cs typeface="Gen Shin Gothic P Regular"/>
            </a:endParaRPr>
          </a:p>
        </p:txBody>
      </p:sp>
      <p:sp>
        <p:nvSpPr>
          <p:cNvPr id="14" name="object 14"/>
          <p:cNvSpPr txBox="1"/>
          <p:nvPr/>
        </p:nvSpPr>
        <p:spPr>
          <a:xfrm>
            <a:off x="12752546" y="3765248"/>
            <a:ext cx="2779395" cy="275590"/>
          </a:xfrm>
          <a:prstGeom prst="rect">
            <a:avLst/>
          </a:prstGeom>
        </p:spPr>
        <p:txBody>
          <a:bodyPr vert="horz" wrap="square" lIns="0" tIns="11430" rIns="0" bIns="0" rtlCol="0">
            <a:spAutoFit/>
          </a:bodyPr>
          <a:lstStyle/>
          <a:p>
            <a:pPr marL="12700">
              <a:lnSpc>
                <a:spcPct val="100000"/>
              </a:lnSpc>
              <a:spcBef>
                <a:spcPts val="90"/>
              </a:spcBef>
              <a:tabLst>
                <a:tab pos="346075" algn="l"/>
                <a:tab pos="656590" algn="l"/>
                <a:tab pos="2271395" algn="l"/>
              </a:tabLst>
            </a:pPr>
            <a:r>
              <a:rPr sz="1650" b="1" spc="-50" dirty="0">
                <a:solidFill>
                  <a:srgbClr val="FFFFFF"/>
                </a:solidFill>
                <a:latin typeface="メイリオ" panose="020B0604030504040204" pitchFamily="50" charset="-128"/>
                <a:ea typeface="メイリオ" panose="020B0604030504040204" pitchFamily="50" charset="-128"/>
                <a:cs typeface="Gen Shin Gothic P Bold"/>
              </a:rPr>
              <a:t>け</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っ</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か</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310" dirty="0">
                <a:solidFill>
                  <a:srgbClr val="FFFFFF"/>
                </a:solidFill>
                <a:latin typeface="メイリオ" panose="020B0604030504040204" pitchFamily="50" charset="-128"/>
                <a:ea typeface="メイリオ" panose="020B0604030504040204" pitchFamily="50" charset="-128"/>
                <a:cs typeface="Gen Shin Gothic P Bold"/>
              </a:rPr>
              <a:t>か</a:t>
            </a:r>
            <a:r>
              <a:rPr sz="1650" b="1" spc="-50" dirty="0">
                <a:solidFill>
                  <a:srgbClr val="FFFFFF"/>
                </a:solidFill>
                <a:latin typeface="メイリオ" panose="020B0604030504040204" pitchFamily="50" charset="-128"/>
                <a:ea typeface="メイリオ" panose="020B0604030504040204" pitchFamily="50" charset="-128"/>
                <a:cs typeface="Gen Shin Gothic P Bold"/>
              </a:rPr>
              <a:t>い </a:t>
            </a:r>
            <a:endParaRPr sz="1650" dirty="0">
              <a:latin typeface="メイリオ" panose="020B0604030504040204" pitchFamily="50" charset="-128"/>
              <a:ea typeface="メイリオ" panose="020B0604030504040204" pitchFamily="50" charset="-128"/>
              <a:cs typeface="Gen Shin Gothic P Regular"/>
            </a:endParaRPr>
          </a:p>
        </p:txBody>
      </p:sp>
      <p:sp>
        <p:nvSpPr>
          <p:cNvPr id="15" name="object 15"/>
          <p:cNvSpPr txBox="1"/>
          <p:nvPr/>
        </p:nvSpPr>
        <p:spPr>
          <a:xfrm>
            <a:off x="3820656" y="6096522"/>
            <a:ext cx="3972560" cy="1862048"/>
          </a:xfrm>
          <a:prstGeom prst="rect">
            <a:avLst/>
          </a:prstGeom>
        </p:spPr>
        <p:txBody>
          <a:bodyPr vert="horz" wrap="square" lIns="0" tIns="15240" rIns="0" bIns="0" rtlCol="0">
            <a:spAutoFit/>
          </a:bodyPr>
          <a:lstStyle/>
          <a:p>
            <a:pPr marL="12700">
              <a:lnSpc>
                <a:spcPct val="100000"/>
              </a:lnSpc>
              <a:spcBef>
                <a:spcPts val="120"/>
              </a:spcBef>
            </a:pPr>
            <a:r>
              <a:rPr sz="6000" b="1" spc="265" dirty="0">
                <a:solidFill>
                  <a:srgbClr val="695857"/>
                </a:solidFill>
                <a:latin typeface="メイリオ" panose="020B0604030504040204" pitchFamily="50" charset="-128"/>
                <a:ea typeface="メイリオ" panose="020B0604030504040204" pitchFamily="50" charset="-128"/>
                <a:cs typeface="Gen Shin Gothic P Bold"/>
              </a:rPr>
              <a:t>動画が入る</a:t>
            </a:r>
            <a:endParaRPr sz="6000">
              <a:latin typeface="メイリオ" panose="020B0604030504040204" pitchFamily="50" charset="-128"/>
              <a:ea typeface="メイリオ" panose="020B0604030504040204" pitchFamily="50" charset="-128"/>
              <a:cs typeface="Gen Shin Gothic P Regular"/>
            </a:endParaRPr>
          </a:p>
        </p:txBody>
      </p:sp>
      <p:sp>
        <p:nvSpPr>
          <p:cNvPr id="16" name="object 16"/>
          <p:cNvSpPr txBox="1">
            <a:spLocks noGrp="1"/>
          </p:cNvSpPr>
          <p:nvPr>
            <p:ph type="title"/>
          </p:nvPr>
        </p:nvSpPr>
        <p:spPr>
          <a:xfrm>
            <a:off x="6182909" y="814902"/>
            <a:ext cx="9050741" cy="839332"/>
          </a:xfrm>
          <a:prstGeom prst="rect">
            <a:avLst/>
          </a:prstGeom>
        </p:spPr>
        <p:txBody>
          <a:bodyPr vert="horz" wrap="square" lIns="0" tIns="15875" rIns="0" bIns="0" rtlCol="0">
            <a:spAutoFit/>
          </a:bodyPr>
          <a:lstStyle/>
          <a:p>
            <a:pPr marL="12700">
              <a:lnSpc>
                <a:spcPct val="100000"/>
              </a:lnSpc>
              <a:spcBef>
                <a:spcPts val="125"/>
              </a:spcBef>
            </a:pPr>
            <a:r>
              <a:rPr spc="-5" dirty="0">
                <a:latin typeface="メイリオ" panose="020B0604030504040204" pitchFamily="50" charset="-128"/>
                <a:ea typeface="メイリオ" panose="020B0604030504040204" pitchFamily="50" charset="-128"/>
              </a:rPr>
              <a:t>トラブルが起きた時の訓練</a:t>
            </a:r>
          </a:p>
        </p:txBody>
      </p:sp>
      <p:sp>
        <p:nvSpPr>
          <p:cNvPr id="17" name="object 17"/>
          <p:cNvSpPr txBox="1"/>
          <p:nvPr/>
        </p:nvSpPr>
        <p:spPr>
          <a:xfrm>
            <a:off x="9823450" y="518325"/>
            <a:ext cx="5105267" cy="371255"/>
          </a:xfrm>
          <a:prstGeom prst="rect">
            <a:avLst/>
          </a:prstGeom>
        </p:spPr>
        <p:txBody>
          <a:bodyPr vert="horz" wrap="square" lIns="0" tIns="17145" rIns="0" bIns="0" rtlCol="0">
            <a:spAutoFit/>
          </a:bodyPr>
          <a:lstStyle/>
          <a:p>
            <a:pPr marL="12700">
              <a:lnSpc>
                <a:spcPct val="100000"/>
              </a:lnSpc>
              <a:spcBef>
                <a:spcPts val="135"/>
              </a:spcBef>
              <a:tabLst>
                <a:tab pos="1750695" algn="l"/>
                <a:tab pos="2996565" algn="l"/>
              </a:tabLst>
            </a:pPr>
            <a:r>
              <a:rPr sz="2300" b="1" spc="-50" dirty="0">
                <a:solidFill>
                  <a:srgbClr val="FFFFFF"/>
                </a:solidFill>
                <a:latin typeface="メイリオ" panose="020B0604030504040204" pitchFamily="50" charset="-128"/>
                <a:ea typeface="メイリオ" panose="020B0604030504040204" pitchFamily="50" charset="-128"/>
                <a:cs typeface="Gen Shin Gothic P Bold"/>
              </a:rPr>
              <a:t>お</a:t>
            </a:r>
            <a:r>
              <a:rPr sz="2300" b="1" dirty="0">
                <a:solidFill>
                  <a:srgbClr val="FFFFFF"/>
                </a:solidFill>
                <a:latin typeface="メイリオ" panose="020B0604030504040204" pitchFamily="50" charset="-128"/>
                <a:ea typeface="メイリオ" panose="020B0604030504040204" pitchFamily="50" charset="-128"/>
                <a:cs typeface="Gen Shin Gothic P Bold"/>
              </a:rPr>
              <a:t>	と</a:t>
            </a:r>
            <a:r>
              <a:rPr sz="2300" b="1" spc="225"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き</a:t>
            </a:r>
            <a:r>
              <a:rPr sz="2300" b="1" dirty="0">
                <a:solidFill>
                  <a:srgbClr val="FFFFFF"/>
                </a:solidFill>
                <a:latin typeface="メイリオ" panose="020B0604030504040204" pitchFamily="50" charset="-128"/>
                <a:ea typeface="メイリオ" panose="020B0604030504040204" pitchFamily="50" charset="-128"/>
                <a:cs typeface="Gen Shin Gothic P Bold"/>
              </a:rPr>
              <a:t>	く</a:t>
            </a:r>
            <a:r>
              <a:rPr sz="2300" b="1" spc="220" dirty="0">
                <a:solidFill>
                  <a:srgbClr val="FFFFFF"/>
                </a:solidFill>
                <a:latin typeface="メイリオ" panose="020B0604030504040204" pitchFamily="50" charset="-128"/>
                <a:ea typeface="メイリオ" panose="020B0604030504040204" pitchFamily="50" charset="-128"/>
                <a:cs typeface="Gen Shin Gothic P Bold"/>
              </a:rPr>
              <a:t> </a:t>
            </a:r>
            <a:r>
              <a:rPr sz="2300" b="1" dirty="0">
                <a:solidFill>
                  <a:srgbClr val="FFFFFF"/>
                </a:solidFill>
                <a:latin typeface="メイリオ" panose="020B0604030504040204" pitchFamily="50" charset="-128"/>
                <a:ea typeface="メイリオ" panose="020B0604030504040204" pitchFamily="50" charset="-128"/>
                <a:cs typeface="Gen Shin Gothic P Bold"/>
              </a:rPr>
              <a:t>ん</a:t>
            </a:r>
            <a:r>
              <a:rPr sz="2300" b="1" spc="220" dirty="0">
                <a:solidFill>
                  <a:srgbClr val="FFFFFF"/>
                </a:solidFill>
                <a:latin typeface="メイリオ" panose="020B0604030504040204" pitchFamily="50" charset="-128"/>
                <a:ea typeface="メイリオ" panose="020B0604030504040204" pitchFamily="50" charset="-128"/>
                <a:cs typeface="Gen Shin Gothic P Bold"/>
              </a:rPr>
              <a:t> </a:t>
            </a:r>
            <a:r>
              <a:rPr sz="2300" b="1" dirty="0">
                <a:solidFill>
                  <a:srgbClr val="FFFFFF"/>
                </a:solidFill>
                <a:latin typeface="メイリオ" panose="020B0604030504040204" pitchFamily="50" charset="-128"/>
                <a:ea typeface="メイリオ" panose="020B0604030504040204" pitchFamily="50" charset="-128"/>
                <a:cs typeface="Gen Shin Gothic P Bold"/>
              </a:rPr>
              <a:t>れ</a:t>
            </a:r>
            <a:r>
              <a:rPr sz="2300" b="1" spc="220"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ん</a:t>
            </a:r>
            <a:endParaRPr sz="2300" dirty="0">
              <a:latin typeface="メイリオ" panose="020B0604030504040204" pitchFamily="50" charset="-128"/>
              <a:ea typeface="メイリオ" panose="020B0604030504040204" pitchFamily="50" charset="-128"/>
              <a:cs typeface="Gen Shin Gothic P Regular"/>
            </a:endParaRPr>
          </a:p>
        </p:txBody>
      </p:sp>
      <p:pic>
        <p:nvPicPr>
          <p:cNvPr id="22" name="図 21">
            <a:extLst>
              <a:ext uri="{FF2B5EF4-FFF2-40B4-BE49-F238E27FC236}">
                <a16:creationId xmlns:a16="http://schemas.microsoft.com/office/drawing/2014/main" id="{59958C62-75CE-6DA5-AEE2-C73CFA7E7C3A}"/>
              </a:ext>
            </a:extLst>
          </p:cNvPr>
          <p:cNvPicPr>
            <a:picLocks noChangeAspect="1"/>
          </p:cNvPicPr>
          <p:nvPr/>
        </p:nvPicPr>
        <p:blipFill>
          <a:blip r:embed="rId4"/>
          <a:stretch>
            <a:fillRect/>
          </a:stretch>
        </p:blipFill>
        <p:spPr>
          <a:xfrm>
            <a:off x="1533552" y="2448078"/>
            <a:ext cx="8700791" cy="812443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p:nvPr/>
        </p:nvSpPr>
        <p:spPr>
          <a:xfrm>
            <a:off x="11156084" y="3044475"/>
            <a:ext cx="8192366" cy="2140971"/>
          </a:xfrm>
          <a:prstGeom prst="rect">
            <a:avLst/>
          </a:prstGeom>
        </p:spPr>
        <p:txBody>
          <a:bodyPr vert="horz" wrap="square" lIns="0" tIns="268605" rIns="0" bIns="0" rtlCol="0">
            <a:spAutoFit/>
          </a:bodyPr>
          <a:lstStyle/>
          <a:p>
            <a:pPr marL="12700" marR="0" lvl="0" indent="0" defTabSz="914400" eaLnBrk="1" fontAlgn="auto" latinLnBrk="0" hangingPunct="1">
              <a:lnSpc>
                <a:spcPct val="100000"/>
              </a:lnSpc>
              <a:spcBef>
                <a:spcPts val="2115"/>
              </a:spcBef>
              <a:spcAft>
                <a:spcPts val="0"/>
              </a:spcAft>
              <a:buClrTx/>
              <a:buSzTx/>
              <a:buFontTx/>
              <a:buNone/>
              <a:tabLst/>
              <a:defRPr/>
            </a:pPr>
            <a:r>
              <a:rPr kumimoji="0" lang="ja-JP" altLang="en-US" sz="5200" b="1" i="0" u="none" strike="noStrike" kern="0" cap="none" spc="30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リュウグウの姿を</a:t>
            </a:r>
            <a:endParaRPr kumimoji="0" lang="en-US" altLang="ja-JP" sz="5200" b="1" i="0" u="none" strike="noStrike" kern="0" cap="none" spc="30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endParaRPr>
          </a:p>
          <a:p>
            <a:pPr marL="12700" marR="0" lvl="0" indent="0" defTabSz="914400" eaLnBrk="1" fontAlgn="auto" latinLnBrk="0" hangingPunct="1">
              <a:lnSpc>
                <a:spcPct val="100000"/>
              </a:lnSpc>
              <a:spcBef>
                <a:spcPts val="2115"/>
              </a:spcBef>
              <a:spcAft>
                <a:spcPts val="0"/>
              </a:spcAft>
              <a:buClrTx/>
              <a:buSzTx/>
              <a:buFontTx/>
              <a:buNone/>
              <a:tabLst/>
              <a:defRPr/>
            </a:pPr>
            <a:r>
              <a:rPr kumimoji="0" lang="ja-JP" altLang="en-US" sz="5200" b="1" i="0" u="none" strike="noStrike" kern="0" cap="none" spc="30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はっきりと確認できた！</a:t>
            </a:r>
            <a:endParaRPr kumimoji="0" lang="en-US" altLang="ja-JP" sz="5200" b="1" i="0" u="none" strike="noStrike" kern="0" cap="none" spc="30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endParaRPr>
          </a:p>
        </p:txBody>
      </p:sp>
      <p:sp>
        <p:nvSpPr>
          <p:cNvPr id="4" name="object 4"/>
          <p:cNvSpPr txBox="1"/>
          <p:nvPr/>
        </p:nvSpPr>
        <p:spPr>
          <a:xfrm>
            <a:off x="14792960" y="4084560"/>
            <a:ext cx="1278890" cy="344805"/>
          </a:xfrm>
          <a:prstGeom prst="rect">
            <a:avLst/>
          </a:prstGeom>
        </p:spPr>
        <p:txBody>
          <a:bodyPr vert="horz" wrap="square" lIns="0" tIns="11430" rIns="0" bIns="0" rtlCol="0">
            <a:spAutoFit/>
          </a:bodyPr>
          <a:lstStyle/>
          <a:p>
            <a:pPr marL="12700" marR="0" lvl="0" indent="0" defTabSz="914400" eaLnBrk="1" fontAlgn="auto" latinLnBrk="0" hangingPunct="1">
              <a:lnSpc>
                <a:spcPct val="100000"/>
              </a:lnSpc>
              <a:spcBef>
                <a:spcPts val="90"/>
              </a:spcBef>
              <a:spcAft>
                <a:spcPts val="0"/>
              </a:spcAft>
              <a:buClrTx/>
              <a:buSzTx/>
              <a:buFontTx/>
              <a:buNone/>
              <a:tabLst/>
              <a:defRPr/>
            </a:pPr>
            <a:r>
              <a:rPr kumimoji="0" lang="ja-JP" altLang="en-US" sz="2100" b="1" i="0" u="none" strike="noStrike" kern="0" cap="none" spc="16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かくにん</a:t>
            </a:r>
            <a:endParaRPr kumimoji="0" sz="21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15308580" y="3043385"/>
            <a:ext cx="3430270" cy="344805"/>
          </a:xfrm>
          <a:prstGeom prst="rect">
            <a:avLst/>
          </a:prstGeom>
        </p:spPr>
        <p:txBody>
          <a:bodyPr vert="horz" wrap="square" lIns="0" tIns="11430" rIns="0" bIns="0" rtlCol="0">
            <a:spAutoFit/>
          </a:bodyPr>
          <a:lstStyle/>
          <a:p>
            <a:pPr marL="12700" marR="0" lvl="0" indent="0" defTabSz="914400" eaLnBrk="1" fontAlgn="auto" latinLnBrk="0" hangingPunct="1">
              <a:lnSpc>
                <a:spcPct val="100000"/>
              </a:lnSpc>
              <a:spcBef>
                <a:spcPts val="90"/>
              </a:spcBef>
              <a:spcAft>
                <a:spcPts val="0"/>
              </a:spcAft>
              <a:buClrTx/>
              <a:buSzTx/>
              <a:buFontTx/>
              <a:buNone/>
              <a:tabLst>
                <a:tab pos="2868930" algn="l"/>
              </a:tabLst>
              <a:defRPr/>
            </a:pPr>
            <a:r>
              <a:rPr kumimoji="0" lang="ja-JP" altLang="en-US" sz="2100" b="1" i="0" u="none" strike="noStrike" kern="0" cap="none" spc="-3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すがた</a:t>
            </a:r>
            <a:endParaRPr kumimoji="0" sz="21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8" name="object 8"/>
          <p:cNvSpPr txBox="1">
            <a:spLocks noGrp="1"/>
          </p:cNvSpPr>
          <p:nvPr>
            <p:ph type="title"/>
          </p:nvPr>
        </p:nvSpPr>
        <p:spPr>
          <a:xfrm>
            <a:off x="4282558" y="928535"/>
            <a:ext cx="12475092" cy="847027"/>
          </a:xfrm>
          <a:prstGeom prst="rect">
            <a:avLst/>
          </a:prstGeom>
        </p:spPr>
        <p:txBody>
          <a:bodyPr vert="horz" wrap="square" lIns="0" tIns="15875" rIns="0" bIns="0" rtlCol="0">
            <a:spAutoFit/>
          </a:bodyPr>
          <a:lstStyle/>
          <a:p>
            <a:pPr marL="12700">
              <a:lnSpc>
                <a:spcPct val="100000"/>
              </a:lnSpc>
              <a:spcBef>
                <a:spcPts val="125"/>
              </a:spcBef>
            </a:pPr>
            <a:r>
              <a:rPr sz="5200" spc="-5" dirty="0">
                <a:latin typeface="メイリオ" panose="020B0604030504040204" pitchFamily="50" charset="-128"/>
                <a:ea typeface="メイリオ" panose="020B0604030504040204" pitchFamily="50" charset="-128"/>
              </a:rPr>
              <a:t>「</a:t>
            </a:r>
            <a:r>
              <a:rPr sz="5200" spc="-5" dirty="0" err="1">
                <a:latin typeface="メイリオ" panose="020B0604030504040204" pitchFamily="50" charset="-128"/>
                <a:ea typeface="メイリオ" panose="020B0604030504040204" pitchFamily="50" charset="-128"/>
              </a:rPr>
              <a:t>リュウグウ</a:t>
            </a:r>
            <a:r>
              <a:rPr sz="5200" spc="-5" dirty="0">
                <a:latin typeface="メイリオ" panose="020B0604030504040204" pitchFamily="50" charset="-128"/>
                <a:ea typeface="メイリオ" panose="020B0604030504040204" pitchFamily="50" charset="-128"/>
              </a:rPr>
              <a:t>」</a:t>
            </a:r>
            <a:r>
              <a:rPr lang="ja-JP" altLang="en-US" sz="5200" spc="-5" dirty="0">
                <a:latin typeface="メイリオ" panose="020B0604030504040204" pitchFamily="50" charset="-128"/>
                <a:ea typeface="メイリオ" panose="020B0604030504040204" pitchFamily="50" charset="-128"/>
              </a:rPr>
              <a:t>の詳しい姿が明らかに</a:t>
            </a:r>
            <a:endParaRPr sz="5200" spc="-5" dirty="0">
              <a:latin typeface="メイリオ" panose="020B0604030504040204" pitchFamily="50" charset="-128"/>
              <a:ea typeface="メイリオ" panose="020B0604030504040204" pitchFamily="50" charset="-128"/>
            </a:endParaRPr>
          </a:p>
        </p:txBody>
      </p:sp>
      <p:grpSp>
        <p:nvGrpSpPr>
          <p:cNvPr id="9" name="object 9"/>
          <p:cNvGrpSpPr/>
          <p:nvPr/>
        </p:nvGrpSpPr>
        <p:grpSpPr>
          <a:xfrm>
            <a:off x="3198740" y="925801"/>
            <a:ext cx="1388745" cy="939800"/>
            <a:chOff x="3198740" y="925801"/>
            <a:chExt cx="1388745" cy="939800"/>
          </a:xfrm>
        </p:grpSpPr>
        <p:pic>
          <p:nvPicPr>
            <p:cNvPr id="10" name="object 10"/>
            <p:cNvPicPr/>
            <p:nvPr/>
          </p:nvPicPr>
          <p:blipFill>
            <a:blip r:embed="rId4" cstate="print"/>
            <a:stretch>
              <a:fillRect/>
            </a:stretch>
          </p:blipFill>
          <p:spPr>
            <a:xfrm>
              <a:off x="3356527" y="1150312"/>
              <a:ext cx="282235" cy="280501"/>
            </a:xfrm>
            <a:prstGeom prst="rect">
              <a:avLst/>
            </a:prstGeom>
          </p:spPr>
        </p:pic>
        <p:sp>
          <p:nvSpPr>
            <p:cNvPr id="11" name="object 11"/>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pic>
          <p:nvPicPr>
            <p:cNvPr id="12" name="object 12"/>
            <p:cNvPicPr/>
            <p:nvPr/>
          </p:nvPicPr>
          <p:blipFill>
            <a:blip r:embed="rId5" cstate="print"/>
            <a:stretch>
              <a:fillRect/>
            </a:stretch>
          </p:blipFill>
          <p:spPr>
            <a:xfrm>
              <a:off x="3283158" y="1032658"/>
              <a:ext cx="89986" cy="89986"/>
            </a:xfrm>
            <a:prstGeom prst="rect">
              <a:avLst/>
            </a:prstGeom>
          </p:spPr>
        </p:pic>
        <p:pic>
          <p:nvPicPr>
            <p:cNvPr id="13" name="object 13"/>
            <p:cNvPicPr/>
            <p:nvPr/>
          </p:nvPicPr>
          <p:blipFill>
            <a:blip r:embed="rId6" cstate="print"/>
            <a:stretch>
              <a:fillRect/>
            </a:stretch>
          </p:blipFill>
          <p:spPr>
            <a:xfrm>
              <a:off x="3492363" y="1279204"/>
              <a:ext cx="84309" cy="102017"/>
            </a:xfrm>
            <a:prstGeom prst="rect">
              <a:avLst/>
            </a:prstGeom>
          </p:spPr>
        </p:pic>
        <p:sp>
          <p:nvSpPr>
            <p:cNvPr id="14" name="object 14"/>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sp>
        <p:nvSpPr>
          <p:cNvPr id="15" name="object 15"/>
          <p:cNvSpPr/>
          <p:nvPr/>
        </p:nvSpPr>
        <p:spPr>
          <a:xfrm>
            <a:off x="15377845" y="1978801"/>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nvGrpSpPr>
          <p:cNvPr id="16" name="object 16"/>
          <p:cNvGrpSpPr/>
          <p:nvPr/>
        </p:nvGrpSpPr>
        <p:grpSpPr>
          <a:xfrm>
            <a:off x="4924942" y="1803400"/>
            <a:ext cx="10335895" cy="269875"/>
            <a:chOff x="4924942" y="1689767"/>
            <a:chExt cx="10335895" cy="269875"/>
          </a:xfrm>
        </p:grpSpPr>
        <p:sp>
          <p:nvSpPr>
            <p:cNvPr id="17" name="object 17"/>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8" name="object 18"/>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grpSp>
        <p:nvGrpSpPr>
          <p:cNvPr id="19" name="object 19"/>
          <p:cNvGrpSpPr/>
          <p:nvPr/>
        </p:nvGrpSpPr>
        <p:grpSpPr>
          <a:xfrm>
            <a:off x="15578625" y="989630"/>
            <a:ext cx="1434465" cy="860425"/>
            <a:chOff x="15578625" y="989630"/>
            <a:chExt cx="1434465" cy="860425"/>
          </a:xfrm>
        </p:grpSpPr>
        <p:sp>
          <p:nvSpPr>
            <p:cNvPr id="20" name="object 20"/>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1" name="object 21"/>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2" name="object 22"/>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3" name="object 23"/>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4" name="object 24"/>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5" name="object 25"/>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6" name="object 26"/>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7" name="object 27"/>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sp>
        <p:nvSpPr>
          <p:cNvPr id="28" name="object 28"/>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pic>
        <p:nvPicPr>
          <p:cNvPr id="29" name="object 29"/>
          <p:cNvPicPr/>
          <p:nvPr/>
        </p:nvPicPr>
        <p:blipFill>
          <a:blip r:embed="rId7" cstate="print"/>
          <a:stretch>
            <a:fillRect/>
          </a:stretch>
        </p:blipFill>
        <p:spPr>
          <a:xfrm>
            <a:off x="17892590" y="948064"/>
            <a:ext cx="173345" cy="199711"/>
          </a:xfrm>
          <a:prstGeom prst="rect">
            <a:avLst/>
          </a:prstGeom>
        </p:spPr>
      </p:pic>
      <p:pic>
        <p:nvPicPr>
          <p:cNvPr id="30" name="object 30"/>
          <p:cNvPicPr/>
          <p:nvPr/>
        </p:nvPicPr>
        <p:blipFill>
          <a:blip r:embed="rId8" cstate="print"/>
          <a:stretch>
            <a:fillRect/>
          </a:stretch>
        </p:blipFill>
        <p:spPr>
          <a:xfrm>
            <a:off x="15776730" y="504471"/>
            <a:ext cx="173345" cy="199711"/>
          </a:xfrm>
          <a:prstGeom prst="rect">
            <a:avLst/>
          </a:prstGeom>
        </p:spPr>
      </p:pic>
      <p:pic>
        <p:nvPicPr>
          <p:cNvPr id="31" name="object 31"/>
          <p:cNvPicPr/>
          <p:nvPr/>
        </p:nvPicPr>
        <p:blipFill>
          <a:blip r:embed="rId9" cstate="print"/>
          <a:stretch>
            <a:fillRect/>
          </a:stretch>
        </p:blipFill>
        <p:spPr>
          <a:xfrm>
            <a:off x="16915404" y="604320"/>
            <a:ext cx="209187" cy="240997"/>
          </a:xfrm>
          <a:prstGeom prst="rect">
            <a:avLst/>
          </a:prstGeom>
        </p:spPr>
      </p:pic>
      <p:sp>
        <p:nvSpPr>
          <p:cNvPr id="32" name="object 32"/>
          <p:cNvSpPr txBox="1"/>
          <p:nvPr/>
        </p:nvSpPr>
        <p:spPr>
          <a:xfrm>
            <a:off x="11405235" y="631958"/>
            <a:ext cx="1237615" cy="38163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lang="ja-JP" altLang="en-US" sz="2300" b="1" i="0" u="none" strike="noStrike" kern="0" cap="none" spc="31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すがた</a:t>
            </a:r>
            <a:endParaRPr kumimoji="0" sz="23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35" name="object 32">
            <a:extLst>
              <a:ext uri="{FF2B5EF4-FFF2-40B4-BE49-F238E27FC236}">
                <a16:creationId xmlns:a16="http://schemas.microsoft.com/office/drawing/2014/main" id="{B1A81277-052F-952A-7A36-4A09186AEF73}"/>
              </a:ext>
            </a:extLst>
          </p:cNvPr>
          <p:cNvSpPr txBox="1"/>
          <p:nvPr/>
        </p:nvSpPr>
        <p:spPr>
          <a:xfrm>
            <a:off x="12853035" y="631958"/>
            <a:ext cx="1237615" cy="38163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lang="ja-JP" altLang="en-US" sz="2300" b="1" i="0" u="none" strike="noStrike" kern="0" cap="none" spc="31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あき</a:t>
            </a:r>
            <a:endParaRPr kumimoji="0" sz="23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34" name="object 32">
            <a:extLst>
              <a:ext uri="{FF2B5EF4-FFF2-40B4-BE49-F238E27FC236}">
                <a16:creationId xmlns:a16="http://schemas.microsoft.com/office/drawing/2014/main" id="{DDAEE966-C4BC-3870-929B-E26EF2BD0A01}"/>
              </a:ext>
            </a:extLst>
          </p:cNvPr>
          <p:cNvSpPr txBox="1"/>
          <p:nvPr/>
        </p:nvSpPr>
        <p:spPr>
          <a:xfrm>
            <a:off x="9576435" y="631958"/>
            <a:ext cx="1237615" cy="38163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defRPr/>
            </a:pPr>
            <a:r>
              <a:rPr kumimoji="0" lang="ja-JP" altLang="en-US" sz="2300" b="1" i="0" u="none" strike="noStrike" kern="0" cap="none" spc="31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くわ</a:t>
            </a:r>
            <a:endParaRPr kumimoji="0" sz="23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pic>
        <p:nvPicPr>
          <p:cNvPr id="36" name="図 35">
            <a:extLst>
              <a:ext uri="{FF2B5EF4-FFF2-40B4-BE49-F238E27FC236}">
                <a16:creationId xmlns:a16="http://schemas.microsoft.com/office/drawing/2014/main" id="{7FA88156-F9F8-A9FB-E665-48DFADBC44FD}"/>
              </a:ext>
            </a:extLst>
          </p:cNvPr>
          <p:cNvPicPr>
            <a:picLocks noChangeAspect="1"/>
          </p:cNvPicPr>
          <p:nvPr/>
        </p:nvPicPr>
        <p:blipFill>
          <a:blip r:embed="rId10"/>
          <a:stretch>
            <a:fillRect/>
          </a:stretch>
        </p:blipFill>
        <p:spPr>
          <a:xfrm>
            <a:off x="1016975" y="2390317"/>
            <a:ext cx="8963330" cy="8385716"/>
          </a:xfrm>
          <a:prstGeom prst="rect">
            <a:avLst/>
          </a:prstGeom>
        </p:spPr>
      </p:pic>
    </p:spTree>
    <p:extLst>
      <p:ext uri="{BB962C8B-B14F-4D97-AF65-F5344CB8AC3E}">
        <p14:creationId xmlns:p14="http://schemas.microsoft.com/office/powerpoint/2010/main" val="3482241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endParaRPr/>
            </a:p>
          </p:txBody>
        </p:sp>
      </p:grpSp>
      <p:pic>
        <p:nvPicPr>
          <p:cNvPr id="5" name="object 5"/>
          <p:cNvPicPr/>
          <p:nvPr/>
        </p:nvPicPr>
        <p:blipFill>
          <a:blip r:embed="rId3" cstate="print"/>
          <a:stretch>
            <a:fillRect/>
          </a:stretch>
        </p:blipFill>
        <p:spPr>
          <a:xfrm>
            <a:off x="5773567" y="2148654"/>
            <a:ext cx="8822683" cy="8648700"/>
          </a:xfrm>
          <a:prstGeom prst="rect">
            <a:avLst/>
          </a:prstGeom>
        </p:spPr>
      </p:pic>
      <p:sp>
        <p:nvSpPr>
          <p:cNvPr id="6" name="object 6"/>
          <p:cNvSpPr txBox="1"/>
          <p:nvPr/>
        </p:nvSpPr>
        <p:spPr>
          <a:xfrm>
            <a:off x="6220457" y="10236211"/>
            <a:ext cx="9012212" cy="289182"/>
          </a:xfrm>
          <a:prstGeom prst="rect">
            <a:avLst/>
          </a:prstGeom>
        </p:spPr>
        <p:txBody>
          <a:bodyPr vert="horz" wrap="square" lIns="0" tIns="12065" rIns="0" bIns="0" rtlCol="0">
            <a:spAutoFit/>
          </a:bodyPr>
          <a:lstStyle/>
          <a:p>
            <a:pPr marL="12700">
              <a:lnSpc>
                <a:spcPct val="100000"/>
              </a:lnSpc>
              <a:spcBef>
                <a:spcPts val="95"/>
              </a:spcBef>
            </a:pPr>
            <a:r>
              <a:rPr lang="en-US" altLang="ja-JP" b="1" spc="-25" dirty="0">
                <a:solidFill>
                  <a:srgbClr val="FFFFFF"/>
                </a:solidFill>
                <a:latin typeface="メイリオ" panose="020B0604030504040204" pitchFamily="50" charset="-128"/>
                <a:ea typeface="メイリオ" panose="020B0604030504040204" pitchFamily="50" charset="-128"/>
                <a:cs typeface="Gen Shin Gothic P Bold"/>
              </a:rPr>
              <a:t>©JAXA/</a:t>
            </a:r>
            <a:r>
              <a:rPr lang="ja-JP" altLang="en-US" b="1" spc="-30" dirty="0">
                <a:solidFill>
                  <a:srgbClr val="FFFFFF"/>
                </a:solidFill>
                <a:latin typeface="メイリオ" panose="020B0604030504040204" pitchFamily="50" charset="-128"/>
                <a:ea typeface="メイリオ" panose="020B0604030504040204" pitchFamily="50" charset="-128"/>
                <a:cs typeface="Gen Shin Gothic P Bold"/>
              </a:rPr>
              <a:t>産総研</a:t>
            </a:r>
            <a:r>
              <a:rPr lang="en-US" altLang="ja-JP" b="1" spc="-30" dirty="0">
                <a:solidFill>
                  <a:srgbClr val="FFFFFF"/>
                </a:solidFill>
                <a:latin typeface="メイリオ" panose="020B0604030504040204" pitchFamily="50" charset="-128"/>
                <a:ea typeface="メイリオ" panose="020B0604030504040204" pitchFamily="50" charset="-128"/>
                <a:cs typeface="Gen Shin Gothic P Bold"/>
              </a:rPr>
              <a:t>/</a:t>
            </a:r>
            <a:r>
              <a:rPr lang="ja-JP" altLang="en-US" b="1" spc="-30" dirty="0">
                <a:solidFill>
                  <a:srgbClr val="FFFFFF"/>
                </a:solidFill>
                <a:latin typeface="メイリオ" panose="020B0604030504040204" pitchFamily="50" charset="-128"/>
                <a:ea typeface="メイリオ" panose="020B0604030504040204" pitchFamily="50" charset="-128"/>
                <a:cs typeface="Gen Shin Gothic P Bold"/>
              </a:rPr>
              <a:t>東京大</a:t>
            </a:r>
            <a:r>
              <a:rPr lang="en-US" altLang="ja-JP" b="1" spc="-30" dirty="0">
                <a:solidFill>
                  <a:srgbClr val="FFFFFF"/>
                </a:solidFill>
                <a:latin typeface="メイリオ" panose="020B0604030504040204" pitchFamily="50" charset="-128"/>
                <a:ea typeface="メイリオ" panose="020B0604030504040204" pitchFamily="50" charset="-128"/>
                <a:cs typeface="Gen Shin Gothic P Bold"/>
              </a:rPr>
              <a:t>/</a:t>
            </a:r>
            <a:r>
              <a:rPr lang="ja-JP" altLang="en-US" b="1" spc="-30" dirty="0">
                <a:solidFill>
                  <a:srgbClr val="FFFFFF"/>
                </a:solidFill>
                <a:latin typeface="メイリオ" panose="020B0604030504040204" pitchFamily="50" charset="-128"/>
                <a:ea typeface="メイリオ" panose="020B0604030504040204" pitchFamily="50" charset="-128"/>
                <a:cs typeface="Gen Shin Gothic P Bold"/>
              </a:rPr>
              <a:t>高知大</a:t>
            </a:r>
            <a:r>
              <a:rPr lang="en-US" altLang="ja-JP" b="1" spc="-30" dirty="0">
                <a:solidFill>
                  <a:srgbClr val="FFFFFF"/>
                </a:solidFill>
                <a:latin typeface="メイリオ" panose="020B0604030504040204" pitchFamily="50" charset="-128"/>
                <a:ea typeface="メイリオ" panose="020B0604030504040204" pitchFamily="50" charset="-128"/>
                <a:cs typeface="Gen Shin Gothic P Bold"/>
              </a:rPr>
              <a:t>/</a:t>
            </a:r>
            <a:r>
              <a:rPr lang="ja-JP" altLang="en-US" b="1" spc="-30" dirty="0">
                <a:solidFill>
                  <a:srgbClr val="FFFFFF"/>
                </a:solidFill>
                <a:latin typeface="メイリオ" panose="020B0604030504040204" pitchFamily="50" charset="-128"/>
                <a:ea typeface="メイリオ" panose="020B0604030504040204" pitchFamily="50" charset="-128"/>
                <a:cs typeface="Gen Shin Gothic P Bold"/>
              </a:rPr>
              <a:t>立教大</a:t>
            </a:r>
            <a:r>
              <a:rPr lang="en-US" altLang="ja-JP" b="1" spc="-30" dirty="0">
                <a:solidFill>
                  <a:srgbClr val="FFFFFF"/>
                </a:solidFill>
                <a:latin typeface="メイリオ" panose="020B0604030504040204" pitchFamily="50" charset="-128"/>
                <a:ea typeface="メイリオ" panose="020B0604030504040204" pitchFamily="50" charset="-128"/>
                <a:cs typeface="Gen Shin Gothic P Bold"/>
              </a:rPr>
              <a:t>/</a:t>
            </a:r>
            <a:r>
              <a:rPr lang="ja-JP" altLang="en-US" b="1" spc="-30" dirty="0">
                <a:solidFill>
                  <a:srgbClr val="FFFFFF"/>
                </a:solidFill>
                <a:latin typeface="メイリオ" panose="020B0604030504040204" pitchFamily="50" charset="-128"/>
                <a:ea typeface="メイリオ" panose="020B0604030504040204" pitchFamily="50" charset="-128"/>
                <a:cs typeface="Gen Shin Gothic P Bold"/>
              </a:rPr>
              <a:t>名古屋大</a:t>
            </a:r>
            <a:r>
              <a:rPr lang="en-US" altLang="ja-JP" b="1" spc="-30" dirty="0">
                <a:solidFill>
                  <a:srgbClr val="FFFFFF"/>
                </a:solidFill>
                <a:latin typeface="メイリオ" panose="020B0604030504040204" pitchFamily="50" charset="-128"/>
                <a:ea typeface="メイリオ" panose="020B0604030504040204" pitchFamily="50" charset="-128"/>
                <a:cs typeface="Gen Shin Gothic P Bold"/>
              </a:rPr>
              <a:t>/</a:t>
            </a:r>
            <a:r>
              <a:rPr lang="ja-JP" altLang="en-US" b="1" spc="-30" dirty="0">
                <a:solidFill>
                  <a:srgbClr val="FFFFFF"/>
                </a:solidFill>
                <a:latin typeface="メイリオ" panose="020B0604030504040204" pitchFamily="50" charset="-128"/>
                <a:ea typeface="メイリオ" panose="020B0604030504040204" pitchFamily="50" charset="-128"/>
                <a:cs typeface="Gen Shin Gothic P Bold"/>
              </a:rPr>
              <a:t>千葉工大</a:t>
            </a:r>
            <a:r>
              <a:rPr lang="en-US" altLang="ja-JP" b="1" spc="-30" dirty="0">
                <a:solidFill>
                  <a:srgbClr val="FFFFFF"/>
                </a:solidFill>
                <a:latin typeface="メイリオ" panose="020B0604030504040204" pitchFamily="50" charset="-128"/>
                <a:ea typeface="メイリオ" panose="020B0604030504040204" pitchFamily="50" charset="-128"/>
                <a:cs typeface="Gen Shin Gothic P Bold"/>
              </a:rPr>
              <a:t>/</a:t>
            </a:r>
            <a:r>
              <a:rPr lang="ja-JP" altLang="en-US" b="1" spc="-30" dirty="0">
                <a:solidFill>
                  <a:srgbClr val="FFFFFF"/>
                </a:solidFill>
                <a:latin typeface="メイリオ" panose="020B0604030504040204" pitchFamily="50" charset="-128"/>
                <a:ea typeface="メイリオ" panose="020B0604030504040204" pitchFamily="50" charset="-128"/>
                <a:cs typeface="Gen Shin Gothic P Bold"/>
              </a:rPr>
              <a:t>明治大</a:t>
            </a:r>
            <a:r>
              <a:rPr lang="en-US" altLang="ja-JP" b="1" spc="-30" dirty="0">
                <a:solidFill>
                  <a:srgbClr val="FFFFFF"/>
                </a:solidFill>
                <a:latin typeface="メイリオ" panose="020B0604030504040204" pitchFamily="50" charset="-128"/>
                <a:ea typeface="メイリオ" panose="020B0604030504040204" pitchFamily="50" charset="-128"/>
                <a:cs typeface="Gen Shin Gothic P Bold"/>
              </a:rPr>
              <a:t>/</a:t>
            </a:r>
            <a:r>
              <a:rPr lang="ja-JP" altLang="en-US" b="1" spc="-30" dirty="0">
                <a:solidFill>
                  <a:srgbClr val="FFFFFF"/>
                </a:solidFill>
                <a:latin typeface="メイリオ" panose="020B0604030504040204" pitchFamily="50" charset="-128"/>
                <a:ea typeface="メイリオ" panose="020B0604030504040204" pitchFamily="50" charset="-128"/>
                <a:cs typeface="Gen Shin Gothic P Bold"/>
              </a:rPr>
              <a:t>会津大</a:t>
            </a:r>
            <a:endParaRPr lang="ja-JP" altLang="en-US"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a:spLocks noGrp="1"/>
          </p:cNvSpPr>
          <p:nvPr>
            <p:ph type="title"/>
          </p:nvPr>
        </p:nvSpPr>
        <p:spPr>
          <a:xfrm>
            <a:off x="5424859" y="493938"/>
            <a:ext cx="9421495" cy="1165860"/>
          </a:xfrm>
          <a:prstGeom prst="rect">
            <a:avLst/>
          </a:prstGeom>
        </p:spPr>
        <p:txBody>
          <a:bodyPr vert="horz" wrap="square" lIns="0" tIns="17145" rIns="0" bIns="0" rtlCol="0">
            <a:spAutoFit/>
          </a:bodyPr>
          <a:lstStyle/>
          <a:p>
            <a:pPr marL="45085">
              <a:lnSpc>
                <a:spcPts val="2640"/>
              </a:lnSpc>
              <a:spcBef>
                <a:spcPts val="135"/>
              </a:spcBef>
              <a:tabLst>
                <a:tab pos="4998085" algn="l"/>
              </a:tabLst>
            </a:pPr>
            <a:r>
              <a:rPr lang="ja-JP" altLang="en-US" sz="2300" spc="280" dirty="0"/>
              <a:t>せいめ</a:t>
            </a:r>
            <a:r>
              <a:rPr lang="ja-JP" altLang="en-US" sz="2300" spc="-50" dirty="0"/>
              <a:t>い</a:t>
            </a:r>
            <a:r>
              <a:rPr lang="ja-JP" altLang="en-US" sz="2300" dirty="0"/>
              <a:t>	</a:t>
            </a:r>
            <a:r>
              <a:rPr lang="ja-JP" altLang="en-US" sz="2300" spc="250" dirty="0"/>
              <a:t>たん</a:t>
            </a:r>
            <a:r>
              <a:rPr lang="ja-JP" altLang="en-US" sz="2300" spc="245" dirty="0"/>
              <a:t>じょ</a:t>
            </a:r>
            <a:r>
              <a:rPr lang="ja-JP" altLang="en-US" sz="2300" spc="-50" dirty="0"/>
              <a:t>う</a:t>
            </a:r>
            <a:endParaRPr lang="ja-JP" altLang="en-US" sz="2300" dirty="0"/>
          </a:p>
          <a:p>
            <a:pPr marL="12700">
              <a:lnSpc>
                <a:spcPts val="6300"/>
              </a:lnSpc>
            </a:pPr>
            <a:r>
              <a:rPr lang="ja-JP" altLang="en-US" spc="-140" dirty="0"/>
              <a:t>⽣命はどのように誕⽣したのか</a:t>
            </a:r>
            <a:r>
              <a:rPr lang="en-US" altLang="ja-JP" spc="-50" dirty="0"/>
              <a:t>︖</a:t>
            </a:r>
          </a:p>
        </p:txBody>
      </p:sp>
      <p:grpSp>
        <p:nvGrpSpPr>
          <p:cNvPr id="8" name="object 8"/>
          <p:cNvGrpSpPr/>
          <p:nvPr/>
        </p:nvGrpSpPr>
        <p:grpSpPr>
          <a:xfrm>
            <a:off x="3198740" y="925801"/>
            <a:ext cx="1388745" cy="939800"/>
            <a:chOff x="3198740" y="925801"/>
            <a:chExt cx="1388745" cy="939800"/>
          </a:xfrm>
        </p:grpSpPr>
        <p:pic>
          <p:nvPicPr>
            <p:cNvPr id="9" name="object 9"/>
            <p:cNvPicPr/>
            <p:nvPr/>
          </p:nvPicPr>
          <p:blipFill>
            <a:blip r:embed="rId4" cstate="print"/>
            <a:stretch>
              <a:fillRect/>
            </a:stretch>
          </p:blipFill>
          <p:spPr>
            <a:xfrm>
              <a:off x="3356527" y="1150312"/>
              <a:ext cx="282235" cy="280501"/>
            </a:xfrm>
            <a:prstGeom prst="rect">
              <a:avLst/>
            </a:prstGeom>
          </p:spPr>
        </p:pic>
        <p:sp>
          <p:nvSpPr>
            <p:cNvPr id="10" name="object 10"/>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p>
          </p:txBody>
        </p:sp>
        <p:pic>
          <p:nvPicPr>
            <p:cNvPr id="11" name="object 11"/>
            <p:cNvPicPr/>
            <p:nvPr/>
          </p:nvPicPr>
          <p:blipFill>
            <a:blip r:embed="rId5" cstate="print"/>
            <a:stretch>
              <a:fillRect/>
            </a:stretch>
          </p:blipFill>
          <p:spPr>
            <a:xfrm>
              <a:off x="3283158" y="1032658"/>
              <a:ext cx="89986" cy="89986"/>
            </a:xfrm>
            <a:prstGeom prst="rect">
              <a:avLst/>
            </a:prstGeom>
          </p:spPr>
        </p:pic>
        <p:pic>
          <p:nvPicPr>
            <p:cNvPr id="12" name="object 12"/>
            <p:cNvPicPr/>
            <p:nvPr/>
          </p:nvPicPr>
          <p:blipFill>
            <a:blip r:embed="rId6" cstate="print"/>
            <a:stretch>
              <a:fillRect/>
            </a:stretch>
          </p:blipFill>
          <p:spPr>
            <a:xfrm>
              <a:off x="3492363" y="1279204"/>
              <a:ext cx="84309" cy="102017"/>
            </a:xfrm>
            <a:prstGeom prst="rect">
              <a:avLst/>
            </a:prstGeom>
          </p:spPr>
        </p:pic>
        <p:sp>
          <p:nvSpPr>
            <p:cNvPr id="13" name="object 13"/>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p>
          </p:txBody>
        </p:sp>
      </p:grpSp>
      <p:sp>
        <p:nvSpPr>
          <p:cNvPr id="14" name="object 14"/>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p>
        </p:txBody>
      </p:sp>
      <p:grpSp>
        <p:nvGrpSpPr>
          <p:cNvPr id="15" name="object 15"/>
          <p:cNvGrpSpPr/>
          <p:nvPr/>
        </p:nvGrpSpPr>
        <p:grpSpPr>
          <a:xfrm>
            <a:off x="4924942" y="1689767"/>
            <a:ext cx="10335895" cy="269875"/>
            <a:chOff x="4924942" y="1689767"/>
            <a:chExt cx="10335895" cy="269875"/>
          </a:xfrm>
        </p:grpSpPr>
        <p:sp>
          <p:nvSpPr>
            <p:cNvPr id="16" name="object 16"/>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p>
          </p:txBody>
        </p:sp>
        <p:sp>
          <p:nvSpPr>
            <p:cNvPr id="17" name="object 17"/>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p>
          </p:txBody>
        </p:sp>
      </p:grpSp>
      <p:grpSp>
        <p:nvGrpSpPr>
          <p:cNvPr id="18" name="object 18"/>
          <p:cNvGrpSpPr/>
          <p:nvPr/>
        </p:nvGrpSpPr>
        <p:grpSpPr>
          <a:xfrm>
            <a:off x="15578625" y="989630"/>
            <a:ext cx="1434465" cy="860425"/>
            <a:chOff x="15578625" y="989630"/>
            <a:chExt cx="1434465" cy="860425"/>
          </a:xfrm>
        </p:grpSpPr>
        <p:sp>
          <p:nvSpPr>
            <p:cNvPr id="19" name="object 19"/>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p>
          </p:txBody>
        </p:sp>
        <p:sp>
          <p:nvSpPr>
            <p:cNvPr id="20" name="object 20"/>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p>
          </p:txBody>
        </p:sp>
        <p:sp>
          <p:nvSpPr>
            <p:cNvPr id="21" name="object 21"/>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p>
          </p:txBody>
        </p:sp>
        <p:sp>
          <p:nvSpPr>
            <p:cNvPr id="22" name="object 22"/>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p>
          </p:txBody>
        </p:sp>
        <p:sp>
          <p:nvSpPr>
            <p:cNvPr id="23" name="object 23"/>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p>
          </p:txBody>
        </p:sp>
        <p:sp>
          <p:nvSpPr>
            <p:cNvPr id="24" name="object 24"/>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p>
          </p:txBody>
        </p:sp>
        <p:sp>
          <p:nvSpPr>
            <p:cNvPr id="25" name="object 25"/>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p>
          </p:txBody>
        </p:sp>
        <p:sp>
          <p:nvSpPr>
            <p:cNvPr id="26" name="object 26"/>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p>
          </p:txBody>
        </p:sp>
      </p:grpSp>
      <p:sp>
        <p:nvSpPr>
          <p:cNvPr id="27" name="object 27"/>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p>
        </p:txBody>
      </p:sp>
      <p:pic>
        <p:nvPicPr>
          <p:cNvPr id="28" name="object 28"/>
          <p:cNvPicPr/>
          <p:nvPr/>
        </p:nvPicPr>
        <p:blipFill>
          <a:blip r:embed="rId7" cstate="print"/>
          <a:stretch>
            <a:fillRect/>
          </a:stretch>
        </p:blipFill>
        <p:spPr>
          <a:xfrm>
            <a:off x="17892590" y="948064"/>
            <a:ext cx="173345" cy="199711"/>
          </a:xfrm>
          <a:prstGeom prst="rect">
            <a:avLst/>
          </a:prstGeom>
        </p:spPr>
      </p:pic>
      <p:pic>
        <p:nvPicPr>
          <p:cNvPr id="29" name="object 29"/>
          <p:cNvPicPr/>
          <p:nvPr/>
        </p:nvPicPr>
        <p:blipFill>
          <a:blip r:embed="rId8" cstate="print"/>
          <a:stretch>
            <a:fillRect/>
          </a:stretch>
        </p:blipFill>
        <p:spPr>
          <a:xfrm>
            <a:off x="15776730" y="504471"/>
            <a:ext cx="173345" cy="199711"/>
          </a:xfrm>
          <a:prstGeom prst="rect">
            <a:avLst/>
          </a:prstGeom>
        </p:spPr>
      </p:pic>
      <p:pic>
        <p:nvPicPr>
          <p:cNvPr id="30" name="object 30"/>
          <p:cNvPicPr/>
          <p:nvPr/>
        </p:nvPicPr>
        <p:blipFill>
          <a:blip r:embed="rId9" cstate="print"/>
          <a:stretch>
            <a:fillRect/>
          </a:stretch>
        </p:blipFill>
        <p:spPr>
          <a:xfrm>
            <a:off x="16915404" y="604320"/>
            <a:ext cx="209187" cy="24099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object 5"/>
          <p:cNvGrpSpPr/>
          <p:nvPr/>
        </p:nvGrpSpPr>
        <p:grpSpPr>
          <a:xfrm>
            <a:off x="3198740" y="925801"/>
            <a:ext cx="1388745" cy="939800"/>
            <a:chOff x="3198740" y="925801"/>
            <a:chExt cx="1388745" cy="939800"/>
          </a:xfrm>
        </p:grpSpPr>
        <p:pic>
          <p:nvPicPr>
            <p:cNvPr id="6" name="object 6"/>
            <p:cNvPicPr/>
            <p:nvPr/>
          </p:nvPicPr>
          <p:blipFill>
            <a:blip r:embed="rId3" cstate="print"/>
            <a:stretch>
              <a:fillRect/>
            </a:stretch>
          </p:blipFill>
          <p:spPr>
            <a:xfrm>
              <a:off x="3356527" y="1150312"/>
              <a:ext cx="282235" cy="280501"/>
            </a:xfrm>
            <a:prstGeom prst="rect">
              <a:avLst/>
            </a:prstGeom>
          </p:spPr>
        </p:pic>
        <p:sp>
          <p:nvSpPr>
            <p:cNvPr id="7" name="object 7"/>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8" name="object 8"/>
            <p:cNvPicPr/>
            <p:nvPr/>
          </p:nvPicPr>
          <p:blipFill>
            <a:blip r:embed="rId4" cstate="print"/>
            <a:stretch>
              <a:fillRect/>
            </a:stretch>
          </p:blipFill>
          <p:spPr>
            <a:xfrm>
              <a:off x="3283158" y="1032658"/>
              <a:ext cx="89986" cy="89986"/>
            </a:xfrm>
            <a:prstGeom prst="rect">
              <a:avLst/>
            </a:prstGeom>
          </p:spPr>
        </p:pic>
        <p:pic>
          <p:nvPicPr>
            <p:cNvPr id="9" name="object 9"/>
            <p:cNvPicPr/>
            <p:nvPr/>
          </p:nvPicPr>
          <p:blipFill>
            <a:blip r:embed="rId5" cstate="print"/>
            <a:stretch>
              <a:fillRect/>
            </a:stretch>
          </p:blipFill>
          <p:spPr>
            <a:xfrm>
              <a:off x="3492363" y="1279204"/>
              <a:ext cx="84309" cy="102017"/>
            </a:xfrm>
            <a:prstGeom prst="rect">
              <a:avLst/>
            </a:prstGeom>
          </p:spPr>
        </p:pic>
        <p:sp>
          <p:nvSpPr>
            <p:cNvPr id="10" name="object 10"/>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1" name="object 11"/>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12" name="object 12"/>
          <p:cNvGrpSpPr/>
          <p:nvPr/>
        </p:nvGrpSpPr>
        <p:grpSpPr>
          <a:xfrm>
            <a:off x="4924942" y="1689767"/>
            <a:ext cx="10335895" cy="269875"/>
            <a:chOff x="4924942" y="1689767"/>
            <a:chExt cx="10335895" cy="269875"/>
          </a:xfrm>
        </p:grpSpPr>
        <p:sp>
          <p:nvSpPr>
            <p:cNvPr id="13" name="object 13"/>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 name="object 14"/>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15" name="object 15"/>
          <p:cNvGrpSpPr/>
          <p:nvPr/>
        </p:nvGrpSpPr>
        <p:grpSpPr>
          <a:xfrm>
            <a:off x="15578625" y="989630"/>
            <a:ext cx="1434465" cy="860425"/>
            <a:chOff x="15578625" y="989630"/>
            <a:chExt cx="1434465" cy="860425"/>
          </a:xfrm>
        </p:grpSpPr>
        <p:sp>
          <p:nvSpPr>
            <p:cNvPr id="16" name="object 16"/>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 name="object 17"/>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8" name="object 18"/>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 name="object 19"/>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 name="object 20"/>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1" name="object 21"/>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2" name="object 22"/>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3" name="object 23"/>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4" name="object 24"/>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5" name="object 25"/>
          <p:cNvPicPr/>
          <p:nvPr/>
        </p:nvPicPr>
        <p:blipFill>
          <a:blip r:embed="rId6" cstate="print"/>
          <a:stretch>
            <a:fillRect/>
          </a:stretch>
        </p:blipFill>
        <p:spPr>
          <a:xfrm>
            <a:off x="15776730" y="504471"/>
            <a:ext cx="173345" cy="199711"/>
          </a:xfrm>
          <a:prstGeom prst="rect">
            <a:avLst/>
          </a:prstGeom>
        </p:spPr>
      </p:pic>
      <p:pic>
        <p:nvPicPr>
          <p:cNvPr id="26" name="object 26"/>
          <p:cNvPicPr/>
          <p:nvPr/>
        </p:nvPicPr>
        <p:blipFill>
          <a:blip r:embed="rId7" cstate="print"/>
          <a:stretch>
            <a:fillRect/>
          </a:stretch>
        </p:blipFill>
        <p:spPr>
          <a:xfrm>
            <a:off x="17892590" y="948064"/>
            <a:ext cx="173345" cy="199711"/>
          </a:xfrm>
          <a:prstGeom prst="rect">
            <a:avLst/>
          </a:prstGeom>
        </p:spPr>
      </p:pic>
      <p:pic>
        <p:nvPicPr>
          <p:cNvPr id="27" name="object 27"/>
          <p:cNvPicPr/>
          <p:nvPr/>
        </p:nvPicPr>
        <p:blipFill>
          <a:blip r:embed="rId8" cstate="print"/>
          <a:stretch>
            <a:fillRect/>
          </a:stretch>
        </p:blipFill>
        <p:spPr>
          <a:xfrm>
            <a:off x="16915404" y="604320"/>
            <a:ext cx="209187" cy="240997"/>
          </a:xfrm>
          <a:prstGeom prst="rect">
            <a:avLst/>
          </a:prstGeom>
        </p:spPr>
      </p:pic>
      <p:sp>
        <p:nvSpPr>
          <p:cNvPr id="28" name="object 28"/>
          <p:cNvSpPr txBox="1">
            <a:spLocks noGrp="1"/>
          </p:cNvSpPr>
          <p:nvPr>
            <p:ph type="title"/>
          </p:nvPr>
        </p:nvSpPr>
        <p:spPr>
          <a:xfrm>
            <a:off x="5722395" y="518325"/>
            <a:ext cx="9520020" cy="1140056"/>
          </a:xfrm>
          <a:prstGeom prst="rect">
            <a:avLst/>
          </a:prstGeom>
        </p:spPr>
        <p:txBody>
          <a:bodyPr vert="horz" wrap="square" lIns="0" tIns="17145" rIns="0" bIns="0" rtlCol="0">
            <a:spAutoFit/>
          </a:bodyPr>
          <a:lstStyle/>
          <a:p>
            <a:pPr marL="98425">
              <a:lnSpc>
                <a:spcPts val="2540"/>
              </a:lnSpc>
              <a:spcBef>
                <a:spcPts val="135"/>
              </a:spcBef>
              <a:tabLst>
                <a:tab pos="6955790" algn="l"/>
              </a:tabLst>
            </a:pPr>
            <a:r>
              <a:rPr sz="2300" spc="265" dirty="0">
                <a:latin typeface="メイリオ" panose="020B0604030504040204" pitchFamily="50" charset="-128"/>
                <a:ea typeface="メイリオ" panose="020B0604030504040204" pitchFamily="50" charset="-128"/>
              </a:rPr>
              <a:t>そ</a:t>
            </a:r>
            <a:r>
              <a:rPr sz="2300" spc="260" dirty="0">
                <a:latin typeface="メイリオ" panose="020B0604030504040204" pitchFamily="50" charset="-128"/>
                <a:ea typeface="メイリオ" panose="020B0604030504040204" pitchFamily="50" charset="-128"/>
              </a:rPr>
              <a:t>う</a:t>
            </a:r>
            <a:r>
              <a:rPr sz="2300" spc="265" dirty="0">
                <a:latin typeface="メイリオ" panose="020B0604030504040204" pitchFamily="50" charset="-128"/>
                <a:ea typeface="メイリオ" panose="020B0604030504040204" pitchFamily="50" charset="-128"/>
              </a:rPr>
              <a:t>ていが</a:t>
            </a:r>
            <a:r>
              <a:rPr sz="2300" spc="-50" dirty="0">
                <a:latin typeface="メイリオ" panose="020B0604030504040204" pitchFamily="50" charset="-128"/>
                <a:ea typeface="メイリオ" panose="020B0604030504040204" pitchFamily="50" charset="-128"/>
              </a:rPr>
              <a:t>い</a:t>
            </a:r>
            <a:r>
              <a:rPr sz="2300" dirty="0">
                <a:latin typeface="メイリオ" panose="020B0604030504040204" pitchFamily="50" charset="-128"/>
                <a:ea typeface="メイリオ" panose="020B0604030504040204" pitchFamily="50" charset="-128"/>
              </a:rPr>
              <a:t>	</a:t>
            </a:r>
            <a:r>
              <a:rPr lang="ja-JP" altLang="en-US" sz="2300" dirty="0">
                <a:latin typeface="メイリオ" panose="020B0604030504040204" pitchFamily="50" charset="-128"/>
                <a:ea typeface="メイリオ" panose="020B0604030504040204" pitchFamily="50" charset="-128"/>
              </a:rPr>
              <a:t>　　  　</a:t>
            </a:r>
            <a:r>
              <a:rPr sz="2300" spc="150" dirty="0" err="1">
                <a:latin typeface="メイリオ" panose="020B0604030504040204" pitchFamily="50" charset="-128"/>
                <a:ea typeface="メイリオ" panose="020B0604030504040204" pitchFamily="50" charset="-128"/>
              </a:rPr>
              <a:t>すが</a:t>
            </a:r>
            <a:r>
              <a:rPr sz="2300" spc="100" dirty="0" err="1">
                <a:latin typeface="メイリオ" panose="020B0604030504040204" pitchFamily="50" charset="-128"/>
                <a:ea typeface="メイリオ" panose="020B0604030504040204" pitchFamily="50" charset="-128"/>
              </a:rPr>
              <a:t>た</a:t>
            </a:r>
            <a:endParaRPr sz="2300" dirty="0">
              <a:latin typeface="メイリオ" panose="020B0604030504040204" pitchFamily="50" charset="-128"/>
              <a:ea typeface="メイリオ" panose="020B0604030504040204" pitchFamily="50" charset="-128"/>
            </a:endParaRPr>
          </a:p>
          <a:p>
            <a:pPr marL="12700">
              <a:lnSpc>
                <a:spcPts val="6200"/>
              </a:lnSpc>
            </a:pPr>
            <a:r>
              <a:rPr spc="-5" dirty="0">
                <a:latin typeface="メイリオ" panose="020B0604030504040204" pitchFamily="50" charset="-128"/>
                <a:ea typeface="メイリオ" panose="020B0604030504040204" pitchFamily="50" charset="-128"/>
              </a:rPr>
              <a:t>想定外の「リュウグウ」の姿</a:t>
            </a:r>
          </a:p>
        </p:txBody>
      </p:sp>
      <p:pic>
        <p:nvPicPr>
          <p:cNvPr id="2" name="Picture 2">
            <a:extLst>
              <a:ext uri="{FF2B5EF4-FFF2-40B4-BE49-F238E27FC236}">
                <a16:creationId xmlns:a16="http://schemas.microsoft.com/office/drawing/2014/main" id="{B59D8057-25FE-F659-2ECD-66F456376DD9}"/>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t="778"/>
          <a:stretch/>
        </p:blipFill>
        <p:spPr bwMode="auto">
          <a:xfrm>
            <a:off x="2080122" y="2510151"/>
            <a:ext cx="7607896" cy="7548664"/>
          </a:xfrm>
          <a:prstGeom prst="rect">
            <a:avLst/>
          </a:prstGeom>
          <a:noFill/>
          <a:extLst>
            <a:ext uri="{909E8E84-426E-40DD-AFC4-6F175D3DCCD1}">
              <a14:hiddenFill xmlns:a14="http://schemas.microsoft.com/office/drawing/2010/main">
                <a:solidFill>
                  <a:srgbClr val="FFFFFF"/>
                </a:solidFill>
              </a14:hiddenFill>
            </a:ext>
          </a:extLst>
        </p:spPr>
      </p:pic>
      <p:sp>
        <p:nvSpPr>
          <p:cNvPr id="31" name="object 4">
            <a:extLst>
              <a:ext uri="{FF2B5EF4-FFF2-40B4-BE49-F238E27FC236}">
                <a16:creationId xmlns:a16="http://schemas.microsoft.com/office/drawing/2014/main" id="{2863646B-8DC7-0904-8E76-4EFAF8770792}"/>
              </a:ext>
            </a:extLst>
          </p:cNvPr>
          <p:cNvSpPr txBox="1"/>
          <p:nvPr/>
        </p:nvSpPr>
        <p:spPr>
          <a:xfrm>
            <a:off x="9925491" y="10226997"/>
            <a:ext cx="9422959" cy="312265"/>
          </a:xfrm>
          <a:prstGeom prst="rect">
            <a:avLst/>
          </a:prstGeom>
        </p:spPr>
        <p:txBody>
          <a:bodyPr vert="horz" wrap="square" lIns="0" tIns="12065" rIns="0" bIns="0" rtlCol="0">
            <a:spAutoFit/>
          </a:bodyPr>
          <a:lstStyle/>
          <a:p>
            <a:pPr marL="12700">
              <a:lnSpc>
                <a:spcPct val="100000"/>
              </a:lnSpc>
              <a:spcBef>
                <a:spcPts val="95"/>
              </a:spcBef>
            </a:pPr>
            <a:r>
              <a:rPr sz="1950" b="1" dirty="0">
                <a:solidFill>
                  <a:srgbClr val="FFFFFF"/>
                </a:solidFill>
                <a:latin typeface="メイリオ" panose="020B0604030504040204" pitchFamily="50" charset="-128"/>
                <a:ea typeface="メイリオ" panose="020B0604030504040204" pitchFamily="50" charset="-128"/>
                <a:cs typeface="Gen Shin Gothic P Bold"/>
              </a:rPr>
              <a:t>©</a:t>
            </a:r>
            <a:r>
              <a:rPr sz="1950" b="1" spc="35" dirty="0">
                <a:solidFill>
                  <a:srgbClr val="FFFFFF"/>
                </a:solidFill>
                <a:latin typeface="メイリオ" panose="020B0604030504040204" pitchFamily="50" charset="-128"/>
                <a:ea typeface="メイリオ" panose="020B0604030504040204" pitchFamily="50" charset="-128"/>
                <a:cs typeface="Gen Shin Gothic P Bold"/>
              </a:rPr>
              <a:t> </a:t>
            </a:r>
            <a:r>
              <a:rPr lang="en" sz="1950" b="1" spc="-25" dirty="0">
                <a:solidFill>
                  <a:srgbClr val="FFFFFF"/>
                </a:solidFill>
                <a:latin typeface="メイリオ" panose="020B0604030504040204" pitchFamily="50" charset="-128"/>
                <a:ea typeface="メイリオ" panose="020B0604030504040204" pitchFamily="50" charset="-128"/>
                <a:cs typeface="Gen Shin Gothic P Bold"/>
              </a:rPr>
              <a:t>JAXA, </a:t>
            </a:r>
            <a:r>
              <a:rPr lang="ja-JP" altLang="en-US" sz="1950" b="1" spc="-25">
                <a:solidFill>
                  <a:srgbClr val="FFFFFF"/>
                </a:solidFill>
                <a:latin typeface="メイリオ" panose="020B0604030504040204" pitchFamily="50" charset="-128"/>
                <a:ea typeface="メイリオ" panose="020B0604030504040204" pitchFamily="50" charset="-128"/>
                <a:cs typeface="Gen Shin Gothic P Bold"/>
              </a:rPr>
              <a:t>東京大</a:t>
            </a:r>
            <a:r>
              <a:rPr lang="en-US" altLang="ja-JP" sz="1950" b="1" spc="-25"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1950" b="1" spc="-25">
                <a:solidFill>
                  <a:srgbClr val="FFFFFF"/>
                </a:solidFill>
                <a:latin typeface="メイリオ" panose="020B0604030504040204" pitchFamily="50" charset="-128"/>
                <a:ea typeface="メイリオ" panose="020B0604030504040204" pitchFamily="50" charset="-128"/>
                <a:cs typeface="Gen Shin Gothic P Bold"/>
              </a:rPr>
              <a:t>高知大</a:t>
            </a:r>
            <a:r>
              <a:rPr lang="en-US" altLang="ja-JP" sz="1950" b="1" spc="-25"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1950" b="1" spc="-25">
                <a:solidFill>
                  <a:srgbClr val="FFFFFF"/>
                </a:solidFill>
                <a:latin typeface="メイリオ" panose="020B0604030504040204" pitchFamily="50" charset="-128"/>
                <a:ea typeface="メイリオ" panose="020B0604030504040204" pitchFamily="50" charset="-128"/>
                <a:cs typeface="Gen Shin Gothic P Bold"/>
              </a:rPr>
              <a:t>立教大</a:t>
            </a:r>
            <a:r>
              <a:rPr lang="en-US" altLang="ja-JP" sz="1950" b="1" spc="-25"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1950" b="1" spc="-25">
                <a:solidFill>
                  <a:srgbClr val="FFFFFF"/>
                </a:solidFill>
                <a:latin typeface="メイリオ" panose="020B0604030504040204" pitchFamily="50" charset="-128"/>
                <a:ea typeface="メイリオ" panose="020B0604030504040204" pitchFamily="50" charset="-128"/>
                <a:cs typeface="Gen Shin Gothic P Bold"/>
              </a:rPr>
              <a:t>名古屋大</a:t>
            </a:r>
            <a:r>
              <a:rPr lang="en-US" altLang="ja-JP" sz="1950" b="1" spc="-25"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1950" b="1" spc="-25">
                <a:solidFill>
                  <a:srgbClr val="FFFFFF"/>
                </a:solidFill>
                <a:latin typeface="メイリオ" panose="020B0604030504040204" pitchFamily="50" charset="-128"/>
                <a:ea typeface="メイリオ" panose="020B0604030504040204" pitchFamily="50" charset="-128"/>
                <a:cs typeface="Gen Shin Gothic P Bold"/>
              </a:rPr>
              <a:t>千葉工大</a:t>
            </a:r>
            <a:r>
              <a:rPr lang="en-US" altLang="ja-JP" sz="1950" b="1" spc="-25"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1950" b="1" spc="-25">
                <a:solidFill>
                  <a:srgbClr val="FFFFFF"/>
                </a:solidFill>
                <a:latin typeface="メイリオ" panose="020B0604030504040204" pitchFamily="50" charset="-128"/>
                <a:ea typeface="メイリオ" panose="020B0604030504040204" pitchFamily="50" charset="-128"/>
                <a:cs typeface="Gen Shin Gothic P Bold"/>
              </a:rPr>
              <a:t>明治大</a:t>
            </a:r>
            <a:r>
              <a:rPr lang="en-US" altLang="ja-JP" sz="1950" b="1" spc="-25"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1950" b="1" spc="-25">
                <a:solidFill>
                  <a:srgbClr val="FFFFFF"/>
                </a:solidFill>
                <a:latin typeface="メイリオ" panose="020B0604030504040204" pitchFamily="50" charset="-128"/>
                <a:ea typeface="メイリオ" panose="020B0604030504040204" pitchFamily="50" charset="-128"/>
                <a:cs typeface="Gen Shin Gothic P Bold"/>
              </a:rPr>
              <a:t>会津大</a:t>
            </a:r>
            <a:r>
              <a:rPr lang="en-US" altLang="ja-JP" sz="1950" b="1" spc="-25"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1950" b="1" spc="-25">
                <a:solidFill>
                  <a:srgbClr val="FFFFFF"/>
                </a:solidFill>
                <a:latin typeface="メイリオ" panose="020B0604030504040204" pitchFamily="50" charset="-128"/>
                <a:ea typeface="メイリオ" panose="020B0604030504040204" pitchFamily="50" charset="-128"/>
                <a:cs typeface="Gen Shin Gothic P Bold"/>
              </a:rPr>
              <a:t>産総研 </a:t>
            </a:r>
            <a:endParaRPr sz="1950" dirty="0">
              <a:latin typeface="メイリオ" panose="020B0604030504040204" pitchFamily="50" charset="-128"/>
              <a:ea typeface="メイリオ" panose="020B0604030504040204" pitchFamily="50" charset="-128"/>
              <a:cs typeface="Gen Shin Gothic P Regular"/>
            </a:endParaRPr>
          </a:p>
        </p:txBody>
      </p:sp>
      <p:sp>
        <p:nvSpPr>
          <p:cNvPr id="3" name="object 28">
            <a:extLst>
              <a:ext uri="{FF2B5EF4-FFF2-40B4-BE49-F238E27FC236}">
                <a16:creationId xmlns:a16="http://schemas.microsoft.com/office/drawing/2014/main" id="{80041808-20A7-4202-6C83-75CCA053AC2C}"/>
              </a:ext>
            </a:extLst>
          </p:cNvPr>
          <p:cNvSpPr txBox="1">
            <a:spLocks/>
          </p:cNvSpPr>
          <p:nvPr/>
        </p:nvSpPr>
        <p:spPr>
          <a:xfrm>
            <a:off x="2136316" y="9335725"/>
            <a:ext cx="3724733" cy="694421"/>
          </a:xfrm>
          <a:prstGeom prst="rect">
            <a:avLst/>
          </a:prstGeom>
        </p:spPr>
        <p:txBody>
          <a:bodyPr vert="horz" wrap="square" lIns="0" tIns="17145" rIns="0" bIns="0" rtlCol="0">
            <a:spAutoFit/>
          </a:bodyPr>
          <a:lstStyle>
            <a:lvl1pPr>
              <a:defRPr sz="5350" b="1" i="0">
                <a:solidFill>
                  <a:schemeClr val="bg1"/>
                </a:solidFill>
                <a:latin typeface="Gen Shin Gothic P Bold"/>
                <a:ea typeface="+mj-ea"/>
                <a:cs typeface="Gen Shin Gothic P Bold"/>
              </a:defRPr>
            </a:lvl1pPr>
          </a:lstStyle>
          <a:p>
            <a:pPr marL="98425">
              <a:spcBef>
                <a:spcPts val="135"/>
              </a:spcBef>
              <a:tabLst>
                <a:tab pos="6955790" algn="l"/>
              </a:tabLst>
            </a:pPr>
            <a:r>
              <a:rPr lang="ja-JP" altLang="en-US" sz="1200" dirty="0">
                <a:latin typeface="メイリオ" panose="020B0604030504040204" pitchFamily="50" charset="-128"/>
                <a:ea typeface="メイリオ" panose="020B0604030504040204" pitchFamily="50" charset="-128"/>
                <a:cs typeface="Gen Shin Gothic P Bold" panose="020B0600070205080204" charset="-128"/>
              </a:rPr>
              <a:t>   </a:t>
            </a:r>
          </a:p>
          <a:p>
            <a:pPr marL="12700"/>
            <a:r>
              <a:rPr lang="ja-JP" altLang="en-US" sz="3200" spc="-5" dirty="0">
                <a:latin typeface="メイリオ" panose="020B0604030504040204" pitchFamily="50" charset="-128"/>
                <a:ea typeface="メイリオ" panose="020B0604030504040204" pitchFamily="50" charset="-128"/>
                <a:cs typeface="Gen Shin Gothic P Bold" panose="020B0600070205080204" charset="-128"/>
              </a:rPr>
              <a:t>リュウグウのモデル</a:t>
            </a:r>
          </a:p>
        </p:txBody>
      </p:sp>
      <p:pic>
        <p:nvPicPr>
          <p:cNvPr id="30" name="図 29">
            <a:extLst>
              <a:ext uri="{FF2B5EF4-FFF2-40B4-BE49-F238E27FC236}">
                <a16:creationId xmlns:a16="http://schemas.microsoft.com/office/drawing/2014/main" id="{72230A80-F6A3-CDB5-B682-78F22264F90B}"/>
              </a:ext>
            </a:extLst>
          </p:cNvPr>
          <p:cNvPicPr>
            <a:picLocks noChangeAspect="1"/>
          </p:cNvPicPr>
          <p:nvPr/>
        </p:nvPicPr>
        <p:blipFill>
          <a:blip r:embed="rId10"/>
          <a:stretch>
            <a:fillRect/>
          </a:stretch>
        </p:blipFill>
        <p:spPr>
          <a:xfrm>
            <a:off x="9967731" y="2470336"/>
            <a:ext cx="8039199" cy="7615526"/>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5" name="object 5"/>
          <p:cNvSpPr txBox="1"/>
          <p:nvPr/>
        </p:nvSpPr>
        <p:spPr>
          <a:xfrm>
            <a:off x="11170113" y="8792467"/>
            <a:ext cx="8298968" cy="776494"/>
          </a:xfrm>
          <a:prstGeom prst="rect">
            <a:avLst/>
          </a:prstGeom>
        </p:spPr>
        <p:txBody>
          <a:bodyPr vert="horz" wrap="square" lIns="0" tIns="14604" rIns="0" bIns="0" rtlCol="0">
            <a:spAutoFit/>
          </a:bodyPr>
          <a:lstStyle/>
          <a:p>
            <a:pPr marL="12700">
              <a:lnSpc>
                <a:spcPct val="100000"/>
              </a:lnSpc>
              <a:spcBef>
                <a:spcPts val="114"/>
              </a:spcBef>
            </a:pPr>
            <a:r>
              <a:rPr sz="4950" b="1" spc="100" dirty="0">
                <a:solidFill>
                  <a:srgbClr val="FFFFFF"/>
                </a:solidFill>
                <a:latin typeface="メイリオ" panose="020B0604030504040204" pitchFamily="50" charset="-128"/>
                <a:ea typeface="メイリオ" panose="020B0604030504040204" pitchFamily="50" charset="-128"/>
                <a:cs typeface="Gen Shin Gothic P Bold"/>
              </a:rPr>
              <a:t>想定外を想定した訓練より</a:t>
            </a:r>
            <a:endParaRPr sz="4950" dirty="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11170113" y="9766309"/>
            <a:ext cx="7562537" cy="776494"/>
          </a:xfrm>
          <a:prstGeom prst="rect">
            <a:avLst/>
          </a:prstGeom>
        </p:spPr>
        <p:txBody>
          <a:bodyPr vert="horz" wrap="square" lIns="0" tIns="14604" rIns="0" bIns="0" rtlCol="0">
            <a:spAutoFit/>
          </a:bodyPr>
          <a:lstStyle/>
          <a:p>
            <a:pPr marL="12700">
              <a:lnSpc>
                <a:spcPct val="100000"/>
              </a:lnSpc>
              <a:spcBef>
                <a:spcPts val="114"/>
              </a:spcBef>
            </a:pPr>
            <a:r>
              <a:rPr sz="4950" b="1" spc="125" dirty="0">
                <a:solidFill>
                  <a:srgbClr val="FFFFFF"/>
                </a:solidFill>
                <a:latin typeface="メイリオ" panose="020B0604030504040204" pitchFamily="50" charset="-128"/>
                <a:ea typeface="メイリオ" panose="020B0604030504040204" pitchFamily="50" charset="-128"/>
                <a:cs typeface="Gen Shin Gothic P Bold"/>
              </a:rPr>
              <a:t>上をいく想定外！</a:t>
            </a:r>
            <a:endParaRPr sz="4950" dirty="0">
              <a:latin typeface="メイリオ" panose="020B0604030504040204" pitchFamily="50" charset="-128"/>
              <a:ea typeface="メイリオ" panose="020B0604030504040204" pitchFamily="50" charset="-128"/>
              <a:cs typeface="Gen Shin Gothic P Regular"/>
            </a:endParaRPr>
          </a:p>
        </p:txBody>
      </p:sp>
      <p:sp>
        <p:nvSpPr>
          <p:cNvPr id="7" name="object 7"/>
          <p:cNvSpPr/>
          <p:nvPr/>
        </p:nvSpPr>
        <p:spPr>
          <a:xfrm>
            <a:off x="10879605" y="8280208"/>
            <a:ext cx="8177049" cy="2353310"/>
          </a:xfrm>
          <a:custGeom>
            <a:avLst/>
            <a:gdLst/>
            <a:ahLst/>
            <a:cxnLst/>
            <a:rect l="l" t="t" r="r" b="b"/>
            <a:pathLst>
              <a:path w="7853044" h="2353309">
                <a:moveTo>
                  <a:pt x="7679158" y="2352975"/>
                </a:moveTo>
                <a:lnTo>
                  <a:pt x="173649" y="2352975"/>
                </a:lnTo>
                <a:lnTo>
                  <a:pt x="127624" y="2346744"/>
                </a:lnTo>
                <a:lnTo>
                  <a:pt x="86182" y="2329178"/>
                </a:lnTo>
                <a:lnTo>
                  <a:pt x="51010" y="2301965"/>
                </a:lnTo>
                <a:lnTo>
                  <a:pt x="23796" y="2266793"/>
                </a:lnTo>
                <a:lnTo>
                  <a:pt x="6230" y="2225350"/>
                </a:lnTo>
                <a:lnTo>
                  <a:pt x="0" y="2179326"/>
                </a:lnTo>
                <a:lnTo>
                  <a:pt x="0" y="173649"/>
                </a:lnTo>
                <a:lnTo>
                  <a:pt x="6230" y="127621"/>
                </a:lnTo>
                <a:lnTo>
                  <a:pt x="23796" y="86177"/>
                </a:lnTo>
                <a:lnTo>
                  <a:pt x="51010" y="51006"/>
                </a:lnTo>
                <a:lnTo>
                  <a:pt x="86182" y="23794"/>
                </a:lnTo>
                <a:lnTo>
                  <a:pt x="127624" y="6229"/>
                </a:lnTo>
                <a:lnTo>
                  <a:pt x="173649" y="0"/>
                </a:lnTo>
                <a:lnTo>
                  <a:pt x="7679158" y="0"/>
                </a:lnTo>
                <a:lnTo>
                  <a:pt x="7725183" y="6229"/>
                </a:lnTo>
                <a:lnTo>
                  <a:pt x="7766625" y="23794"/>
                </a:lnTo>
                <a:lnTo>
                  <a:pt x="7801797" y="51006"/>
                </a:lnTo>
                <a:lnTo>
                  <a:pt x="7829011" y="86177"/>
                </a:lnTo>
                <a:lnTo>
                  <a:pt x="7846577" y="127621"/>
                </a:lnTo>
                <a:lnTo>
                  <a:pt x="7852808" y="173649"/>
                </a:lnTo>
                <a:lnTo>
                  <a:pt x="7852808" y="2179326"/>
                </a:lnTo>
                <a:lnTo>
                  <a:pt x="7846577" y="2225350"/>
                </a:lnTo>
                <a:lnTo>
                  <a:pt x="7829011" y="2266793"/>
                </a:lnTo>
                <a:lnTo>
                  <a:pt x="7801797" y="2301965"/>
                </a:lnTo>
                <a:lnTo>
                  <a:pt x="7766625" y="2329178"/>
                </a:lnTo>
                <a:lnTo>
                  <a:pt x="7725183" y="2346744"/>
                </a:lnTo>
                <a:lnTo>
                  <a:pt x="7679158" y="2352975"/>
                </a:lnTo>
                <a:close/>
              </a:path>
            </a:pathLst>
          </a:custGeom>
          <a:ln w="81400">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 name="object 8"/>
          <p:cNvSpPr txBox="1"/>
          <p:nvPr/>
        </p:nvSpPr>
        <p:spPr>
          <a:xfrm>
            <a:off x="13724526" y="9474420"/>
            <a:ext cx="1938945" cy="371255"/>
          </a:xfrm>
          <a:prstGeom prst="rect">
            <a:avLst/>
          </a:prstGeom>
        </p:spPr>
        <p:txBody>
          <a:bodyPr vert="horz" wrap="square" lIns="0" tIns="17145" rIns="0" bIns="0" rtlCol="0">
            <a:spAutoFit/>
          </a:bodyPr>
          <a:lstStyle/>
          <a:p>
            <a:pPr marL="12700">
              <a:lnSpc>
                <a:spcPct val="100000"/>
              </a:lnSpc>
              <a:spcBef>
                <a:spcPts val="135"/>
              </a:spcBef>
            </a:pPr>
            <a:r>
              <a:rPr sz="2300" b="1" spc="220" dirty="0">
                <a:solidFill>
                  <a:srgbClr val="FFFFFF"/>
                </a:solidFill>
                <a:latin typeface="メイリオ" panose="020B0604030504040204" pitchFamily="50" charset="-128"/>
                <a:ea typeface="メイリオ" panose="020B0604030504040204" pitchFamily="50" charset="-128"/>
                <a:cs typeface="Gen Shin Gothic P Bold"/>
              </a:rPr>
              <a:t>そうていがい</a:t>
            </a:r>
            <a:endParaRPr sz="23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11202468" y="9453346"/>
            <a:ext cx="1546355" cy="371255"/>
          </a:xfrm>
          <a:prstGeom prst="rect">
            <a:avLst/>
          </a:prstGeom>
        </p:spPr>
        <p:txBody>
          <a:bodyPr vert="horz" wrap="square" lIns="0" tIns="17145" rIns="0" bIns="0" rtlCol="0">
            <a:spAutoFit/>
          </a:bodyPr>
          <a:lstStyle/>
          <a:p>
            <a:pPr marL="12700">
              <a:lnSpc>
                <a:spcPct val="100000"/>
              </a:lnSpc>
              <a:spcBef>
                <a:spcPts val="135"/>
              </a:spcBef>
            </a:pPr>
            <a:r>
              <a:rPr sz="2300" b="1" spc="204" dirty="0">
                <a:solidFill>
                  <a:srgbClr val="FFFFFF"/>
                </a:solidFill>
                <a:latin typeface="メイリオ" panose="020B0604030504040204" pitchFamily="50" charset="-128"/>
                <a:ea typeface="メイリオ" panose="020B0604030504040204" pitchFamily="50" charset="-128"/>
                <a:cs typeface="Gen Shin Gothic P Bold"/>
              </a:rPr>
              <a:t>うえ</a:t>
            </a:r>
            <a:r>
              <a:rPr sz="2300" b="1" spc="-50" dirty="0">
                <a:solidFill>
                  <a:srgbClr val="FFFFFF"/>
                </a:solidFill>
                <a:latin typeface="メイリオ" panose="020B0604030504040204" pitchFamily="50" charset="-128"/>
                <a:ea typeface="メイリオ" panose="020B0604030504040204" pitchFamily="50" charset="-128"/>
                <a:cs typeface="Gen Shin Gothic P Bold"/>
              </a:rPr>
              <a:t> </a:t>
            </a:r>
            <a:endParaRPr sz="2300" dirty="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11233930" y="8458038"/>
            <a:ext cx="6514320" cy="371255"/>
          </a:xfrm>
          <a:prstGeom prst="rect">
            <a:avLst/>
          </a:prstGeom>
        </p:spPr>
        <p:txBody>
          <a:bodyPr vert="horz" wrap="square" lIns="0" tIns="17145" rIns="0" bIns="0" rtlCol="0">
            <a:spAutoFit/>
          </a:bodyPr>
          <a:lstStyle/>
          <a:p>
            <a:pPr marL="12700">
              <a:lnSpc>
                <a:spcPct val="100000"/>
              </a:lnSpc>
              <a:spcBef>
                <a:spcPts val="135"/>
              </a:spcBef>
              <a:tabLst>
                <a:tab pos="2609215" algn="l"/>
                <a:tab pos="4944110" algn="l"/>
              </a:tabLst>
            </a:pPr>
            <a:r>
              <a:rPr sz="2300" b="1" spc="235" dirty="0">
                <a:solidFill>
                  <a:srgbClr val="FFFFFF"/>
                </a:solidFill>
                <a:latin typeface="メイリオ" panose="020B0604030504040204" pitchFamily="50" charset="-128"/>
                <a:ea typeface="メイリオ" panose="020B0604030504040204" pitchFamily="50" charset="-128"/>
                <a:cs typeface="Gen Shin Gothic P Bold"/>
              </a:rPr>
              <a:t>そ</a:t>
            </a:r>
            <a:r>
              <a:rPr sz="2300" b="1" spc="229" dirty="0">
                <a:solidFill>
                  <a:srgbClr val="FFFFFF"/>
                </a:solidFill>
                <a:latin typeface="メイリオ" panose="020B0604030504040204" pitchFamily="50" charset="-128"/>
                <a:ea typeface="メイリオ" panose="020B0604030504040204" pitchFamily="50" charset="-128"/>
                <a:cs typeface="Gen Shin Gothic P Bold"/>
              </a:rPr>
              <a:t>う</a:t>
            </a:r>
            <a:r>
              <a:rPr sz="2300" b="1" spc="235" dirty="0">
                <a:solidFill>
                  <a:srgbClr val="FFFFFF"/>
                </a:solidFill>
                <a:latin typeface="メイリオ" panose="020B0604030504040204" pitchFamily="50" charset="-128"/>
                <a:ea typeface="メイリオ" panose="020B0604030504040204" pitchFamily="50" charset="-128"/>
                <a:cs typeface="Gen Shin Gothic P Bold"/>
              </a:rPr>
              <a:t>ていが</a:t>
            </a:r>
            <a:r>
              <a:rPr sz="2300" b="1" spc="-50" dirty="0">
                <a:solidFill>
                  <a:srgbClr val="FFFFFF"/>
                </a:solidFill>
                <a:latin typeface="メイリオ" panose="020B0604030504040204" pitchFamily="50" charset="-128"/>
                <a:ea typeface="メイリオ" panose="020B0604030504040204" pitchFamily="50" charset="-128"/>
                <a:cs typeface="Gen Shin Gothic P Bold"/>
              </a:rPr>
              <a:t>い</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190" dirty="0">
                <a:solidFill>
                  <a:srgbClr val="FFFFFF"/>
                </a:solidFill>
                <a:latin typeface="メイリオ" panose="020B0604030504040204" pitchFamily="50" charset="-128"/>
                <a:ea typeface="メイリオ" panose="020B0604030504040204" pitchFamily="50" charset="-128"/>
                <a:cs typeface="Gen Shin Gothic P Bold"/>
              </a:rPr>
              <a:t>そ</a:t>
            </a:r>
            <a:r>
              <a:rPr sz="2300" b="1" spc="185" dirty="0">
                <a:solidFill>
                  <a:srgbClr val="FFFFFF"/>
                </a:solidFill>
                <a:latin typeface="メイリオ" panose="020B0604030504040204" pitchFamily="50" charset="-128"/>
                <a:ea typeface="メイリオ" panose="020B0604030504040204" pitchFamily="50" charset="-128"/>
                <a:cs typeface="Gen Shin Gothic P Bold"/>
              </a:rPr>
              <a:t>う</a:t>
            </a:r>
            <a:r>
              <a:rPr sz="2300" b="1" spc="190" dirty="0">
                <a:solidFill>
                  <a:srgbClr val="FFFFFF"/>
                </a:solidFill>
                <a:latin typeface="メイリオ" panose="020B0604030504040204" pitchFamily="50" charset="-128"/>
                <a:ea typeface="メイリオ" panose="020B0604030504040204" pitchFamily="50" charset="-128"/>
                <a:cs typeface="Gen Shin Gothic P Bold"/>
              </a:rPr>
              <a:t>て</a:t>
            </a:r>
            <a:r>
              <a:rPr sz="2300" b="1" spc="-50" dirty="0">
                <a:solidFill>
                  <a:srgbClr val="FFFFFF"/>
                </a:solidFill>
                <a:latin typeface="メイリオ" panose="020B0604030504040204" pitchFamily="50" charset="-128"/>
                <a:ea typeface="メイリオ" panose="020B0604030504040204" pitchFamily="50" charset="-128"/>
                <a:cs typeface="Gen Shin Gothic P Bold"/>
              </a:rPr>
              <a:t>い</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lang="en-US"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dirty="0" err="1">
                <a:solidFill>
                  <a:srgbClr val="FFFFFF"/>
                </a:solidFill>
                <a:latin typeface="メイリオ" panose="020B0604030504040204" pitchFamily="50" charset="-128"/>
                <a:ea typeface="メイリオ" panose="020B0604030504040204" pitchFamily="50" charset="-128"/>
                <a:cs typeface="Gen Shin Gothic P Bold"/>
              </a:rPr>
              <a:t>くんれ</a:t>
            </a:r>
            <a:r>
              <a:rPr sz="2300" b="1" spc="-50" dirty="0" err="1">
                <a:solidFill>
                  <a:srgbClr val="FFFFFF"/>
                </a:solidFill>
                <a:latin typeface="メイリオ" panose="020B0604030504040204" pitchFamily="50" charset="-128"/>
                <a:ea typeface="メイリオ" panose="020B0604030504040204" pitchFamily="50" charset="-128"/>
                <a:cs typeface="Gen Shin Gothic P Bold"/>
              </a:rPr>
              <a:t>ん</a:t>
            </a:r>
            <a:endParaRPr sz="2300" dirty="0">
              <a:latin typeface="メイリオ" panose="020B0604030504040204" pitchFamily="50" charset="-128"/>
              <a:ea typeface="メイリオ" panose="020B0604030504040204" pitchFamily="50" charset="-128"/>
              <a:cs typeface="Gen Shin Gothic P Regular"/>
            </a:endParaRPr>
          </a:p>
        </p:txBody>
      </p:sp>
      <p:pic>
        <p:nvPicPr>
          <p:cNvPr id="11" name="object 11"/>
          <p:cNvPicPr/>
          <p:nvPr/>
        </p:nvPicPr>
        <p:blipFill>
          <a:blip r:embed="rId3" cstate="print"/>
          <a:stretch>
            <a:fillRect/>
          </a:stretch>
        </p:blipFill>
        <p:spPr>
          <a:xfrm>
            <a:off x="11727389" y="2078543"/>
            <a:ext cx="6160058" cy="5829300"/>
          </a:xfrm>
          <a:prstGeom prst="rect">
            <a:avLst/>
          </a:prstGeom>
        </p:spPr>
      </p:pic>
      <p:pic>
        <p:nvPicPr>
          <p:cNvPr id="12" name="object 12"/>
          <p:cNvPicPr/>
          <p:nvPr/>
        </p:nvPicPr>
        <p:blipFill>
          <a:blip r:embed="rId4" cstate="print"/>
          <a:stretch>
            <a:fillRect/>
          </a:stretch>
        </p:blipFill>
        <p:spPr>
          <a:xfrm>
            <a:off x="2617721" y="2078543"/>
            <a:ext cx="6160058" cy="5829300"/>
          </a:xfrm>
          <a:prstGeom prst="rect">
            <a:avLst/>
          </a:prstGeom>
        </p:spPr>
      </p:pic>
      <p:sp>
        <p:nvSpPr>
          <p:cNvPr id="13" name="object 13"/>
          <p:cNvSpPr/>
          <p:nvPr/>
        </p:nvSpPr>
        <p:spPr>
          <a:xfrm>
            <a:off x="1047446" y="8280207"/>
            <a:ext cx="8790305" cy="1502410"/>
          </a:xfrm>
          <a:custGeom>
            <a:avLst/>
            <a:gdLst/>
            <a:ahLst/>
            <a:cxnLst/>
            <a:rect l="l" t="t" r="r" b="b"/>
            <a:pathLst>
              <a:path w="8790305" h="1502409">
                <a:moveTo>
                  <a:pt x="8643171" y="1501891"/>
                </a:moveTo>
                <a:lnTo>
                  <a:pt x="146780" y="1501891"/>
                </a:lnTo>
                <a:lnTo>
                  <a:pt x="100515" y="1494376"/>
                </a:lnTo>
                <a:lnTo>
                  <a:pt x="60238" y="1473474"/>
                </a:lnTo>
                <a:lnTo>
                  <a:pt x="28416" y="1441653"/>
                </a:lnTo>
                <a:lnTo>
                  <a:pt x="7515" y="1401376"/>
                </a:lnTo>
                <a:lnTo>
                  <a:pt x="0" y="1355110"/>
                </a:lnTo>
                <a:lnTo>
                  <a:pt x="0" y="146780"/>
                </a:lnTo>
                <a:lnTo>
                  <a:pt x="7515" y="100515"/>
                </a:lnTo>
                <a:lnTo>
                  <a:pt x="28416" y="60238"/>
                </a:lnTo>
                <a:lnTo>
                  <a:pt x="60238" y="28416"/>
                </a:lnTo>
                <a:lnTo>
                  <a:pt x="100515" y="7515"/>
                </a:lnTo>
                <a:lnTo>
                  <a:pt x="146780" y="0"/>
                </a:lnTo>
                <a:lnTo>
                  <a:pt x="8643171" y="0"/>
                </a:lnTo>
                <a:lnTo>
                  <a:pt x="8689437" y="7515"/>
                </a:lnTo>
                <a:lnTo>
                  <a:pt x="8729713" y="28416"/>
                </a:lnTo>
                <a:lnTo>
                  <a:pt x="8761535" y="60238"/>
                </a:lnTo>
                <a:lnTo>
                  <a:pt x="8782437" y="100515"/>
                </a:lnTo>
                <a:lnTo>
                  <a:pt x="8789952" y="146780"/>
                </a:lnTo>
                <a:lnTo>
                  <a:pt x="8789952" y="1355110"/>
                </a:lnTo>
                <a:lnTo>
                  <a:pt x="8782437" y="1401376"/>
                </a:lnTo>
                <a:lnTo>
                  <a:pt x="8761535" y="1441653"/>
                </a:lnTo>
                <a:lnTo>
                  <a:pt x="8729713" y="1473474"/>
                </a:lnTo>
                <a:lnTo>
                  <a:pt x="8689437" y="1494376"/>
                </a:lnTo>
                <a:lnTo>
                  <a:pt x="8643171" y="1501891"/>
                </a:lnTo>
                <a:close/>
              </a:path>
            </a:pathLst>
          </a:custGeom>
          <a:ln w="68804">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 name="object 14"/>
          <p:cNvSpPr txBox="1"/>
          <p:nvPr/>
        </p:nvSpPr>
        <p:spPr>
          <a:xfrm>
            <a:off x="1289050" y="8458038"/>
            <a:ext cx="8854124" cy="1121461"/>
          </a:xfrm>
          <a:prstGeom prst="rect">
            <a:avLst/>
          </a:prstGeom>
        </p:spPr>
        <p:txBody>
          <a:bodyPr vert="horz" wrap="square" lIns="0" tIns="17145" rIns="0" bIns="0" rtlCol="0">
            <a:spAutoFit/>
          </a:bodyPr>
          <a:lstStyle/>
          <a:p>
            <a:pPr marL="76200">
              <a:lnSpc>
                <a:spcPts val="2685"/>
              </a:lnSpc>
              <a:spcBef>
                <a:spcPts val="135"/>
              </a:spcBef>
              <a:tabLst>
                <a:tab pos="3280410" algn="l"/>
                <a:tab pos="3682365" algn="l"/>
                <a:tab pos="4099560" algn="l"/>
                <a:tab pos="5165090" algn="l"/>
              </a:tabLst>
            </a:pPr>
            <a:r>
              <a:rPr sz="2300" b="1" dirty="0">
                <a:solidFill>
                  <a:srgbClr val="FFFFFF"/>
                </a:solidFill>
                <a:latin typeface="メイリオ" panose="020B0604030504040204" pitchFamily="50" charset="-128"/>
                <a:ea typeface="メイリオ" panose="020B0604030504040204" pitchFamily="50" charset="-128"/>
                <a:cs typeface="Gen Shin Gothic P Bold"/>
              </a:rPr>
              <a:t>ち</a:t>
            </a:r>
            <a:r>
              <a:rPr sz="2300" b="1" spc="285" dirty="0">
                <a:solidFill>
                  <a:srgbClr val="FFFFFF"/>
                </a:solidFill>
                <a:latin typeface="メイリオ" panose="020B0604030504040204" pitchFamily="50" charset="-128"/>
                <a:ea typeface="メイリオ" panose="020B0604030504040204" pitchFamily="50" charset="-128"/>
                <a:cs typeface="Gen Shin Gothic P Bold"/>
              </a:rPr>
              <a:t> </a:t>
            </a:r>
            <a:r>
              <a:rPr sz="2300" b="1" dirty="0">
                <a:solidFill>
                  <a:srgbClr val="FFFFFF"/>
                </a:solidFill>
                <a:latin typeface="メイリオ" panose="020B0604030504040204" pitchFamily="50" charset="-128"/>
                <a:ea typeface="メイリオ" panose="020B0604030504040204" pitchFamily="50" charset="-128"/>
                <a:cs typeface="Gen Shin Gothic P Bold"/>
              </a:rPr>
              <a:t>ゃ</a:t>
            </a:r>
            <a:r>
              <a:rPr sz="2300" b="1" spc="285" dirty="0">
                <a:solidFill>
                  <a:srgbClr val="FFFFFF"/>
                </a:solidFill>
                <a:latin typeface="メイリオ" panose="020B0604030504040204" pitchFamily="50" charset="-128"/>
                <a:ea typeface="メイリオ" panose="020B0604030504040204" pitchFamily="50" charset="-128"/>
                <a:cs typeface="Gen Shin Gothic P Bold"/>
              </a:rPr>
              <a:t> </a:t>
            </a:r>
            <a:r>
              <a:rPr sz="2300" b="1" dirty="0">
                <a:solidFill>
                  <a:srgbClr val="FFFFFF"/>
                </a:solidFill>
                <a:latin typeface="メイリオ" panose="020B0604030504040204" pitchFamily="50" charset="-128"/>
                <a:ea typeface="メイリオ" panose="020B0604030504040204" pitchFamily="50" charset="-128"/>
                <a:cs typeface="Gen Shin Gothic P Bold"/>
              </a:rPr>
              <a:t>く</a:t>
            </a:r>
            <a:r>
              <a:rPr sz="2300" b="1" spc="285" dirty="0">
                <a:solidFill>
                  <a:srgbClr val="FFFFFF"/>
                </a:solidFill>
                <a:latin typeface="メイリオ" panose="020B0604030504040204" pitchFamily="50" charset="-128"/>
                <a:ea typeface="メイリオ" panose="020B0604030504040204" pitchFamily="50" charset="-128"/>
                <a:cs typeface="Gen Shin Gothic P Bold"/>
              </a:rPr>
              <a:t> </a:t>
            </a:r>
            <a:r>
              <a:rPr sz="2300" b="1" dirty="0">
                <a:solidFill>
                  <a:srgbClr val="FFFFFF"/>
                </a:solidFill>
                <a:latin typeface="メイリオ" panose="020B0604030504040204" pitchFamily="50" charset="-128"/>
                <a:ea typeface="メイリオ" panose="020B0604030504040204" pitchFamily="50" charset="-128"/>
                <a:cs typeface="Gen Shin Gothic P Bold"/>
              </a:rPr>
              <a:t>ち</a:t>
            </a:r>
            <a:r>
              <a:rPr sz="2300" b="1" spc="285" dirty="0">
                <a:solidFill>
                  <a:srgbClr val="FFFFFF"/>
                </a:solidFill>
                <a:latin typeface="メイリオ" panose="020B0604030504040204" pitchFamily="50" charset="-128"/>
                <a:ea typeface="メイリオ" panose="020B0604030504040204" pitchFamily="50" charset="-128"/>
                <a:cs typeface="Gen Shin Gothic P Bold"/>
              </a:rPr>
              <a:t> </a:t>
            </a:r>
            <a:r>
              <a:rPr sz="2300" b="1" dirty="0">
                <a:solidFill>
                  <a:srgbClr val="FFFFFF"/>
                </a:solidFill>
                <a:latin typeface="メイリオ" panose="020B0604030504040204" pitchFamily="50" charset="-128"/>
                <a:ea typeface="メイリオ" panose="020B0604030504040204" pitchFamily="50" charset="-128"/>
                <a:cs typeface="Gen Shin Gothic P Bold"/>
              </a:rPr>
              <a:t>か</a:t>
            </a:r>
            <a:r>
              <a:rPr sz="2300" b="1" spc="285" dirty="0">
                <a:solidFill>
                  <a:srgbClr val="FFFFFF"/>
                </a:solidFill>
                <a:latin typeface="メイリオ" panose="020B0604030504040204" pitchFamily="50" charset="-128"/>
                <a:ea typeface="メイリオ" panose="020B0604030504040204" pitchFamily="50" charset="-128"/>
                <a:cs typeface="Gen Shin Gothic P Bold"/>
              </a:rPr>
              <a:t> </a:t>
            </a:r>
            <a:r>
              <a:rPr sz="2300" b="1" dirty="0">
                <a:solidFill>
                  <a:srgbClr val="FFFFFF"/>
                </a:solidFill>
                <a:latin typeface="メイリオ" panose="020B0604030504040204" pitchFamily="50" charset="-128"/>
                <a:ea typeface="メイリオ" panose="020B0604030504040204" pitchFamily="50" charset="-128"/>
                <a:cs typeface="Gen Shin Gothic P Bold"/>
              </a:rPr>
              <a:t>の</a:t>
            </a:r>
            <a:r>
              <a:rPr sz="2300" b="1" spc="285"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う</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ち</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て</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ん</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375" dirty="0">
                <a:solidFill>
                  <a:srgbClr val="FFFFFF"/>
                </a:solidFill>
                <a:latin typeface="メイリオ" panose="020B0604030504040204" pitchFamily="50" charset="-128"/>
                <a:ea typeface="メイリオ" panose="020B0604030504040204" pitchFamily="50" charset="-128"/>
                <a:cs typeface="Gen Shin Gothic P Bold"/>
              </a:rPr>
              <a:t>ひ</a:t>
            </a:r>
            <a:r>
              <a:rPr sz="2300" b="1" spc="320" dirty="0">
                <a:solidFill>
                  <a:srgbClr val="FFFFFF"/>
                </a:solidFill>
                <a:latin typeface="メイリオ" panose="020B0604030504040204" pitchFamily="50" charset="-128"/>
                <a:ea typeface="メイリオ" panose="020B0604030504040204" pitchFamily="50" charset="-128"/>
                <a:cs typeface="Gen Shin Gothic P Bold"/>
              </a:rPr>
              <a:t>と</a:t>
            </a:r>
            <a:endParaRPr sz="2300" dirty="0">
              <a:latin typeface="メイリオ" panose="020B0604030504040204" pitchFamily="50" charset="-128"/>
              <a:ea typeface="メイリオ" panose="020B0604030504040204" pitchFamily="50" charset="-128"/>
              <a:cs typeface="Gen Shin Gothic P Regular"/>
            </a:endParaRPr>
          </a:p>
          <a:p>
            <a:pPr marL="12700">
              <a:lnSpc>
                <a:spcPts val="5865"/>
              </a:lnSpc>
            </a:pPr>
            <a:r>
              <a:rPr sz="4950" b="1" spc="120" dirty="0">
                <a:solidFill>
                  <a:srgbClr val="FFFFFF"/>
                </a:solidFill>
                <a:latin typeface="メイリオ" panose="020B0604030504040204" pitchFamily="50" charset="-128"/>
                <a:ea typeface="メイリオ" panose="020B0604030504040204" pitchFamily="50" charset="-128"/>
                <a:cs typeface="Gen Shin Gothic P Bold"/>
              </a:rPr>
              <a:t>着地可能な地点は一つもない</a:t>
            </a:r>
            <a:endParaRPr sz="4950" dirty="0">
              <a:latin typeface="メイリオ" panose="020B0604030504040204" pitchFamily="50" charset="-128"/>
              <a:ea typeface="メイリオ" panose="020B0604030504040204" pitchFamily="50" charset="-128"/>
              <a:cs typeface="Gen Shin Gothic P Regular"/>
            </a:endParaRPr>
          </a:p>
        </p:txBody>
      </p:sp>
      <p:sp>
        <p:nvSpPr>
          <p:cNvPr id="16" name="object 16"/>
          <p:cNvSpPr txBox="1">
            <a:spLocks noGrp="1"/>
          </p:cNvSpPr>
          <p:nvPr>
            <p:ph type="title"/>
          </p:nvPr>
        </p:nvSpPr>
        <p:spPr>
          <a:xfrm>
            <a:off x="6537917" y="814902"/>
            <a:ext cx="7914693" cy="839332"/>
          </a:xfrm>
          <a:prstGeom prst="rect">
            <a:avLst/>
          </a:prstGeom>
        </p:spPr>
        <p:txBody>
          <a:bodyPr vert="horz" wrap="square" lIns="0" tIns="15875" rIns="0" bIns="0" rtlCol="0">
            <a:spAutoFit/>
          </a:bodyPr>
          <a:lstStyle/>
          <a:p>
            <a:pPr marL="12700">
              <a:lnSpc>
                <a:spcPct val="100000"/>
              </a:lnSpc>
              <a:spcBef>
                <a:spcPts val="125"/>
              </a:spcBef>
            </a:pPr>
            <a:r>
              <a:rPr spc="-5" dirty="0">
                <a:latin typeface="メイリオ" panose="020B0604030504040204" pitchFamily="50" charset="-128"/>
                <a:ea typeface="メイリオ" panose="020B0604030504040204" pitchFamily="50" charset="-128"/>
              </a:rPr>
              <a:t>タッチダウンができない</a:t>
            </a:r>
          </a:p>
        </p:txBody>
      </p:sp>
      <p:grpSp>
        <p:nvGrpSpPr>
          <p:cNvPr id="17" name="object 17"/>
          <p:cNvGrpSpPr/>
          <p:nvPr/>
        </p:nvGrpSpPr>
        <p:grpSpPr>
          <a:xfrm>
            <a:off x="3198740" y="925801"/>
            <a:ext cx="1388745" cy="939800"/>
            <a:chOff x="3198740" y="925801"/>
            <a:chExt cx="1388745" cy="939800"/>
          </a:xfrm>
        </p:grpSpPr>
        <p:pic>
          <p:nvPicPr>
            <p:cNvPr id="18" name="object 18"/>
            <p:cNvPicPr/>
            <p:nvPr/>
          </p:nvPicPr>
          <p:blipFill>
            <a:blip r:embed="rId5" cstate="print"/>
            <a:stretch>
              <a:fillRect/>
            </a:stretch>
          </p:blipFill>
          <p:spPr>
            <a:xfrm>
              <a:off x="3356527" y="1150312"/>
              <a:ext cx="282235" cy="280501"/>
            </a:xfrm>
            <a:prstGeom prst="rect">
              <a:avLst/>
            </a:prstGeom>
          </p:spPr>
        </p:pic>
        <p:sp>
          <p:nvSpPr>
            <p:cNvPr id="19" name="object 19"/>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0" name="object 20"/>
            <p:cNvPicPr/>
            <p:nvPr/>
          </p:nvPicPr>
          <p:blipFill>
            <a:blip r:embed="rId6" cstate="print"/>
            <a:stretch>
              <a:fillRect/>
            </a:stretch>
          </p:blipFill>
          <p:spPr>
            <a:xfrm>
              <a:off x="3283158" y="1032658"/>
              <a:ext cx="89986" cy="89986"/>
            </a:xfrm>
            <a:prstGeom prst="rect">
              <a:avLst/>
            </a:prstGeom>
          </p:spPr>
        </p:pic>
        <p:pic>
          <p:nvPicPr>
            <p:cNvPr id="21" name="object 21"/>
            <p:cNvPicPr/>
            <p:nvPr/>
          </p:nvPicPr>
          <p:blipFill>
            <a:blip r:embed="rId7" cstate="print"/>
            <a:stretch>
              <a:fillRect/>
            </a:stretch>
          </p:blipFill>
          <p:spPr>
            <a:xfrm>
              <a:off x="3492363" y="1279204"/>
              <a:ext cx="84309" cy="102017"/>
            </a:xfrm>
            <a:prstGeom prst="rect">
              <a:avLst/>
            </a:prstGeom>
          </p:spPr>
        </p:pic>
        <p:sp>
          <p:nvSpPr>
            <p:cNvPr id="22" name="object 22"/>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3" name="object 23"/>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24" name="object 24"/>
          <p:cNvGrpSpPr/>
          <p:nvPr/>
        </p:nvGrpSpPr>
        <p:grpSpPr>
          <a:xfrm>
            <a:off x="4924942" y="1689767"/>
            <a:ext cx="10335895" cy="269875"/>
            <a:chOff x="4924942" y="1689767"/>
            <a:chExt cx="10335895" cy="269875"/>
          </a:xfrm>
        </p:grpSpPr>
        <p:sp>
          <p:nvSpPr>
            <p:cNvPr id="25" name="object 25"/>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6" name="object 26"/>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27" name="object 27"/>
          <p:cNvGrpSpPr/>
          <p:nvPr/>
        </p:nvGrpSpPr>
        <p:grpSpPr>
          <a:xfrm>
            <a:off x="15578625" y="989630"/>
            <a:ext cx="1434465" cy="860425"/>
            <a:chOff x="15578625" y="989630"/>
            <a:chExt cx="1434465" cy="860425"/>
          </a:xfrm>
        </p:grpSpPr>
        <p:sp>
          <p:nvSpPr>
            <p:cNvPr id="28" name="object 28"/>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9" name="object 29"/>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0" name="object 30"/>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1" name="object 31"/>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2" name="object 32"/>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3" name="object 33"/>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4" name="object 34"/>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5" name="object 35"/>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36" name="object 36"/>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37" name="object 37"/>
          <p:cNvPicPr/>
          <p:nvPr/>
        </p:nvPicPr>
        <p:blipFill>
          <a:blip r:embed="rId8" cstate="print"/>
          <a:stretch>
            <a:fillRect/>
          </a:stretch>
        </p:blipFill>
        <p:spPr>
          <a:xfrm>
            <a:off x="17892590" y="948064"/>
            <a:ext cx="173345" cy="199711"/>
          </a:xfrm>
          <a:prstGeom prst="rect">
            <a:avLst/>
          </a:prstGeom>
        </p:spPr>
      </p:pic>
      <p:pic>
        <p:nvPicPr>
          <p:cNvPr id="38" name="object 38"/>
          <p:cNvPicPr/>
          <p:nvPr/>
        </p:nvPicPr>
        <p:blipFill>
          <a:blip r:embed="rId9" cstate="print"/>
          <a:stretch>
            <a:fillRect/>
          </a:stretch>
        </p:blipFill>
        <p:spPr>
          <a:xfrm>
            <a:off x="15776730" y="504471"/>
            <a:ext cx="173345" cy="199711"/>
          </a:xfrm>
          <a:prstGeom prst="rect">
            <a:avLst/>
          </a:prstGeom>
        </p:spPr>
      </p:pic>
      <p:pic>
        <p:nvPicPr>
          <p:cNvPr id="39" name="object 39"/>
          <p:cNvPicPr/>
          <p:nvPr/>
        </p:nvPicPr>
        <p:blipFill>
          <a:blip r:embed="rId10" cstate="print"/>
          <a:stretch>
            <a:fillRect/>
          </a:stretch>
        </p:blipFill>
        <p:spPr>
          <a:xfrm>
            <a:off x="16915404" y="604320"/>
            <a:ext cx="209187" cy="24099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pic>
          <p:nvPicPr>
            <p:cNvPr id="3" name="object 3"/>
            <p:cNvPicPr/>
            <p:nvPr/>
          </p:nvPicPr>
          <p:blipFill>
            <a:blip r:embed="rId3" cstate="print"/>
            <a:stretch>
              <a:fillRect/>
            </a:stretch>
          </p:blipFill>
          <p:spPr>
            <a:xfrm>
              <a:off x="266189" y="313780"/>
              <a:ext cx="19571741" cy="10681002"/>
            </a:xfrm>
            <a:prstGeom prst="rect">
              <a:avLst/>
            </a:prstGeom>
          </p:spPr>
        </p:pic>
        <p:sp>
          <p:nvSpPr>
            <p:cNvPr id="4" name="object 4"/>
            <p:cNvSpPr/>
            <p:nvPr/>
          </p:nvSpPr>
          <p:spPr>
            <a:xfrm>
              <a:off x="10010166" y="8931664"/>
              <a:ext cx="2607310" cy="251460"/>
            </a:xfrm>
            <a:custGeom>
              <a:avLst/>
              <a:gdLst/>
              <a:ahLst/>
              <a:cxnLst/>
              <a:rect l="l" t="t" r="r" b="b"/>
              <a:pathLst>
                <a:path w="2607309" h="251459">
                  <a:moveTo>
                    <a:pt x="2607250" y="0"/>
                  </a:moveTo>
                  <a:lnTo>
                    <a:pt x="0" y="0"/>
                  </a:lnTo>
                  <a:lnTo>
                    <a:pt x="0" y="251301"/>
                  </a:lnTo>
                  <a:lnTo>
                    <a:pt x="2607250" y="251301"/>
                  </a:lnTo>
                  <a:lnTo>
                    <a:pt x="2607250"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5" name="object 5"/>
          <p:cNvSpPr txBox="1"/>
          <p:nvPr/>
        </p:nvSpPr>
        <p:spPr>
          <a:xfrm>
            <a:off x="10966451" y="9831070"/>
            <a:ext cx="4157298" cy="1000915"/>
          </a:xfrm>
          <a:prstGeom prst="rect">
            <a:avLst/>
          </a:prstGeom>
        </p:spPr>
        <p:txBody>
          <a:bodyPr vert="horz" wrap="square" lIns="0" tIns="15875" rIns="0" bIns="0" rtlCol="0">
            <a:spAutoFit/>
          </a:bodyPr>
          <a:lstStyle/>
          <a:p>
            <a:pPr marL="12700">
              <a:lnSpc>
                <a:spcPct val="100000"/>
              </a:lnSpc>
              <a:spcBef>
                <a:spcPts val="125"/>
              </a:spcBef>
            </a:pPr>
            <a:r>
              <a:rPr sz="6400" b="1" spc="215" dirty="0">
                <a:solidFill>
                  <a:srgbClr val="FFFFFF"/>
                </a:solidFill>
                <a:latin typeface="メイリオ" panose="020B0604030504040204" pitchFamily="50" charset="-128"/>
                <a:ea typeface="メイリオ" panose="020B0604030504040204" pitchFamily="50" charset="-128"/>
                <a:cs typeface="Gen Shin Gothic P Bold"/>
              </a:rPr>
              <a:t>100</a:t>
            </a:r>
            <a:r>
              <a:rPr sz="5300" b="1" spc="215" dirty="0">
                <a:solidFill>
                  <a:srgbClr val="FFFFFF"/>
                </a:solidFill>
                <a:latin typeface="メイリオ" panose="020B0604030504040204" pitchFamily="50" charset="-128"/>
                <a:ea typeface="メイリオ" panose="020B0604030504040204" pitchFamily="50" charset="-128"/>
                <a:cs typeface="Gen Shin Gothic P Bold"/>
              </a:rPr>
              <a:t>ｍ</a:t>
            </a:r>
            <a:r>
              <a:rPr sz="5300" b="1" spc="110" dirty="0">
                <a:solidFill>
                  <a:srgbClr val="FFFFFF"/>
                </a:solidFill>
                <a:latin typeface="メイリオ" panose="020B0604030504040204" pitchFamily="50" charset="-128"/>
                <a:ea typeface="メイリオ" panose="020B0604030504040204" pitchFamily="50" charset="-128"/>
                <a:cs typeface="Gen Shin Gothic P Bold"/>
              </a:rPr>
              <a:t>四方</a:t>
            </a:r>
            <a:endParaRPr sz="5300" dirty="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16485866" y="9831070"/>
            <a:ext cx="2703195" cy="1005205"/>
          </a:xfrm>
          <a:prstGeom prst="rect">
            <a:avLst/>
          </a:prstGeom>
        </p:spPr>
        <p:txBody>
          <a:bodyPr vert="horz" wrap="square" lIns="0" tIns="15875" rIns="0" bIns="0" rtlCol="0">
            <a:spAutoFit/>
          </a:bodyPr>
          <a:lstStyle/>
          <a:p>
            <a:pPr marL="12700">
              <a:lnSpc>
                <a:spcPct val="100000"/>
              </a:lnSpc>
              <a:spcBef>
                <a:spcPts val="125"/>
              </a:spcBef>
            </a:pPr>
            <a:r>
              <a:rPr sz="6400" b="1" spc="180" dirty="0">
                <a:solidFill>
                  <a:srgbClr val="FFFFFF"/>
                </a:solidFill>
                <a:latin typeface="メイリオ" panose="020B0604030504040204" pitchFamily="50" charset="-128"/>
                <a:ea typeface="メイリオ" panose="020B0604030504040204" pitchFamily="50" charset="-128"/>
                <a:cs typeface="Gen Shin Gothic P Bold"/>
              </a:rPr>
              <a:t>６</a:t>
            </a:r>
            <a:r>
              <a:rPr sz="5300" b="1" spc="180" dirty="0">
                <a:solidFill>
                  <a:srgbClr val="FFFFFF"/>
                </a:solidFill>
                <a:latin typeface="メイリオ" panose="020B0604030504040204" pitchFamily="50" charset="-128"/>
                <a:ea typeface="メイリオ" panose="020B0604030504040204" pitchFamily="50" charset="-128"/>
                <a:cs typeface="Gen Shin Gothic P Bold"/>
              </a:rPr>
              <a:t>ｍ</a:t>
            </a:r>
            <a:r>
              <a:rPr lang="ja-JP" altLang="en-US" sz="5300" b="1" spc="110" dirty="0">
                <a:solidFill>
                  <a:srgbClr val="FFFFFF"/>
                </a:solidFill>
                <a:latin typeface="メイリオ" panose="020B0604030504040204" pitchFamily="50" charset="-128"/>
                <a:ea typeface="メイリオ" panose="020B0604030504040204" pitchFamily="50" charset="-128"/>
                <a:cs typeface="Gen Shin Gothic P Bold"/>
              </a:rPr>
              <a:t>幅</a:t>
            </a:r>
            <a:endParaRPr sz="530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1337952" y="8028732"/>
            <a:ext cx="14032302" cy="1121461"/>
          </a:xfrm>
          <a:prstGeom prst="rect">
            <a:avLst/>
          </a:prstGeom>
        </p:spPr>
        <p:txBody>
          <a:bodyPr vert="horz" wrap="square" lIns="0" tIns="17145" rIns="0" bIns="0" rtlCol="0">
            <a:spAutoFit/>
          </a:bodyPr>
          <a:lstStyle/>
          <a:p>
            <a:pPr marL="191135">
              <a:lnSpc>
                <a:spcPts val="2685"/>
              </a:lnSpc>
              <a:spcBef>
                <a:spcPts val="135"/>
              </a:spcBef>
              <a:tabLst>
                <a:tab pos="4934585" algn="l"/>
                <a:tab pos="8745855" algn="l"/>
                <a:tab pos="10002520" algn="l"/>
              </a:tabLst>
            </a:pPr>
            <a:r>
              <a:rPr b="1" spc="-50" dirty="0">
                <a:solidFill>
                  <a:srgbClr val="6C5757"/>
                </a:solidFill>
                <a:latin typeface="メイリオ" panose="020B0604030504040204" pitchFamily="50" charset="-128"/>
                <a:ea typeface="メイリオ" panose="020B0604030504040204" pitchFamily="50" charset="-128"/>
                <a:cs typeface="Gen Shin Gothic P Bold"/>
              </a:rPr>
              <a:t>わ</a:t>
            </a:r>
            <a:r>
              <a:rPr b="1" dirty="0">
                <a:solidFill>
                  <a:srgbClr val="6C5757"/>
                </a:solidFill>
                <a:latin typeface="メイリオ" panose="020B0604030504040204" pitchFamily="50" charset="-128"/>
                <a:ea typeface="メイリオ" panose="020B0604030504040204" pitchFamily="50" charset="-128"/>
                <a:cs typeface="Gen Shin Gothic P Bold"/>
              </a:rPr>
              <a:t>	</a:t>
            </a:r>
            <a:r>
              <a:rPr b="1" spc="-50" dirty="0">
                <a:solidFill>
                  <a:srgbClr val="6C5757"/>
                </a:solidFill>
                <a:latin typeface="メイリオ" panose="020B0604030504040204" pitchFamily="50" charset="-128"/>
                <a:ea typeface="メイリオ" panose="020B0604030504040204" pitchFamily="50" charset="-128"/>
                <a:cs typeface="Gen Shin Gothic P Bold"/>
              </a:rPr>
              <a:t>し</a:t>
            </a:r>
            <a:r>
              <a:rPr b="1" dirty="0">
                <a:solidFill>
                  <a:srgbClr val="6C5757"/>
                </a:solidFill>
                <a:latin typeface="メイリオ" panose="020B0604030504040204" pitchFamily="50" charset="-128"/>
                <a:ea typeface="メイリオ" panose="020B0604030504040204" pitchFamily="50" charset="-128"/>
                <a:cs typeface="Gen Shin Gothic P Bold"/>
              </a:rPr>
              <a:t>	</a:t>
            </a:r>
            <a:r>
              <a:rPr lang="en-US" b="1" dirty="0">
                <a:solidFill>
                  <a:srgbClr val="6C5757"/>
                </a:solidFill>
                <a:latin typeface="メイリオ" panose="020B0604030504040204" pitchFamily="50" charset="-128"/>
                <a:ea typeface="メイリオ" panose="020B0604030504040204" pitchFamily="50" charset="-128"/>
                <a:cs typeface="Gen Shin Gothic P Bold"/>
              </a:rPr>
              <a:t> </a:t>
            </a:r>
            <a:r>
              <a:rPr b="1" spc="265" dirty="0" err="1">
                <a:solidFill>
                  <a:srgbClr val="6C5757"/>
                </a:solidFill>
                <a:latin typeface="メイリオ" panose="020B0604030504040204" pitchFamily="50" charset="-128"/>
                <a:ea typeface="メイリオ" panose="020B0604030504040204" pitchFamily="50" charset="-128"/>
                <a:cs typeface="Gen Shin Gothic P Bold"/>
              </a:rPr>
              <a:t>あ</a:t>
            </a:r>
            <a:r>
              <a:rPr b="1" spc="-50" dirty="0" err="1">
                <a:solidFill>
                  <a:srgbClr val="6C5757"/>
                </a:solidFill>
                <a:latin typeface="メイリオ" panose="020B0604030504040204" pitchFamily="50" charset="-128"/>
                <a:ea typeface="メイリオ" panose="020B0604030504040204" pitchFamily="50" charset="-128"/>
                <a:cs typeface="Gen Shin Gothic P Bold"/>
              </a:rPr>
              <a:t>つ</a:t>
            </a:r>
            <a:r>
              <a:rPr b="1" dirty="0">
                <a:solidFill>
                  <a:srgbClr val="6C5757"/>
                </a:solidFill>
                <a:latin typeface="メイリオ" panose="020B0604030504040204" pitchFamily="50" charset="-128"/>
                <a:ea typeface="メイリオ" panose="020B0604030504040204" pitchFamily="50" charset="-128"/>
                <a:cs typeface="Gen Shin Gothic P Bold"/>
              </a:rPr>
              <a:t>	お</a:t>
            </a:r>
            <a:r>
              <a:rPr b="1" spc="-50" dirty="0">
                <a:solidFill>
                  <a:srgbClr val="6C5757"/>
                </a:solidFill>
                <a:latin typeface="メイリオ" panose="020B0604030504040204" pitchFamily="50" charset="-128"/>
                <a:ea typeface="メイリオ" panose="020B0604030504040204" pitchFamily="50" charset="-128"/>
                <a:cs typeface="Gen Shin Gothic P Bold"/>
              </a:rPr>
              <a:t>も</a:t>
            </a:r>
            <a:endParaRPr dirty="0">
              <a:latin typeface="メイリオ" panose="020B0604030504040204" pitchFamily="50" charset="-128"/>
              <a:ea typeface="メイリオ" panose="020B0604030504040204" pitchFamily="50" charset="-128"/>
              <a:cs typeface="Gen Shin Gothic P Regular"/>
            </a:endParaRPr>
          </a:p>
          <a:p>
            <a:pPr marL="12700">
              <a:lnSpc>
                <a:spcPts val="5865"/>
              </a:lnSpc>
            </a:pPr>
            <a:r>
              <a:rPr sz="4500" b="1" spc="114" dirty="0">
                <a:solidFill>
                  <a:srgbClr val="6C5757"/>
                </a:solidFill>
                <a:latin typeface="メイリオ" panose="020B0604030504040204" pitchFamily="50" charset="-128"/>
                <a:ea typeface="メイリオ" panose="020B0604030504040204" pitchFamily="50" charset="-128"/>
                <a:cs typeface="Gen Shin Gothic P Bold"/>
              </a:rPr>
              <a:t>分からないことを知りたいという熱い想い</a:t>
            </a:r>
            <a:endParaRPr sz="4500" dirty="0">
              <a:latin typeface="メイリオ" panose="020B0604030504040204" pitchFamily="50" charset="-128"/>
              <a:ea typeface="メイリオ" panose="020B0604030504040204" pitchFamily="50" charset="-128"/>
              <a:cs typeface="Gen Shin Gothic P Regular"/>
            </a:endParaRPr>
          </a:p>
        </p:txBody>
      </p:sp>
      <p:sp>
        <p:nvSpPr>
          <p:cNvPr id="8" name="object 8"/>
          <p:cNvSpPr txBox="1"/>
          <p:nvPr/>
        </p:nvSpPr>
        <p:spPr>
          <a:xfrm>
            <a:off x="13487013" y="9589417"/>
            <a:ext cx="1512338" cy="398186"/>
          </a:xfrm>
          <a:prstGeom prst="rect">
            <a:avLst/>
          </a:prstGeom>
        </p:spPr>
        <p:txBody>
          <a:bodyPr vert="horz" wrap="square" lIns="0" tIns="13335" rIns="0" bIns="0" rtlCol="0">
            <a:spAutoFit/>
          </a:bodyPr>
          <a:lstStyle/>
          <a:p>
            <a:pPr marL="12700">
              <a:lnSpc>
                <a:spcPct val="100000"/>
              </a:lnSpc>
              <a:spcBef>
                <a:spcPts val="105"/>
              </a:spcBef>
              <a:tabLst>
                <a:tab pos="406400" algn="l"/>
                <a:tab pos="850900" algn="l"/>
              </a:tabLst>
            </a:pPr>
            <a:r>
              <a:rPr sz="2500" b="1" spc="-50" dirty="0">
                <a:solidFill>
                  <a:srgbClr val="FFFFFF"/>
                </a:solidFill>
                <a:latin typeface="メイリオ" panose="020B0604030504040204" pitchFamily="50" charset="-128"/>
                <a:ea typeface="メイリオ" panose="020B0604030504040204" pitchFamily="50" charset="-128"/>
                <a:cs typeface="Gen Shin Gothic P Bold"/>
              </a:rPr>
              <a:t>し</a:t>
            </a:r>
            <a:r>
              <a:rPr sz="2500" b="1" dirty="0">
                <a:solidFill>
                  <a:srgbClr val="FFFFFF"/>
                </a:solidFill>
                <a:latin typeface="メイリオ" panose="020B0604030504040204" pitchFamily="50" charset="-128"/>
                <a:ea typeface="メイリオ" panose="020B0604030504040204" pitchFamily="50" charset="-128"/>
                <a:cs typeface="Gen Shin Gothic P Bold"/>
              </a:rPr>
              <a:t>	</a:t>
            </a:r>
            <a:r>
              <a:rPr sz="2500" b="1" spc="-50" dirty="0">
                <a:solidFill>
                  <a:srgbClr val="FFFFFF"/>
                </a:solidFill>
                <a:latin typeface="メイリオ" panose="020B0604030504040204" pitchFamily="50" charset="-128"/>
                <a:ea typeface="メイリオ" panose="020B0604030504040204" pitchFamily="50" charset="-128"/>
                <a:cs typeface="Gen Shin Gothic P Bold"/>
              </a:rPr>
              <a:t>ほ</a:t>
            </a:r>
            <a:r>
              <a:rPr sz="2500" b="1" dirty="0">
                <a:solidFill>
                  <a:srgbClr val="FFFFFF"/>
                </a:solidFill>
                <a:latin typeface="メイリオ" panose="020B0604030504040204" pitchFamily="50" charset="-128"/>
                <a:ea typeface="メイリオ" panose="020B0604030504040204" pitchFamily="50" charset="-128"/>
                <a:cs typeface="Gen Shin Gothic P Bold"/>
              </a:rPr>
              <a:t>	</a:t>
            </a:r>
            <a:r>
              <a:rPr sz="2500" b="1" spc="-50" dirty="0">
                <a:solidFill>
                  <a:srgbClr val="FFFFFF"/>
                </a:solidFill>
                <a:latin typeface="メイリオ" panose="020B0604030504040204" pitchFamily="50" charset="-128"/>
                <a:ea typeface="メイリオ" panose="020B0604030504040204" pitchFamily="50" charset="-128"/>
                <a:cs typeface="Gen Shin Gothic P Bold"/>
              </a:rPr>
              <a:t>う</a:t>
            </a:r>
            <a:endParaRPr sz="25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18032012" y="9610433"/>
            <a:ext cx="1412236" cy="398186"/>
          </a:xfrm>
          <a:prstGeom prst="rect">
            <a:avLst/>
          </a:prstGeom>
        </p:spPr>
        <p:txBody>
          <a:bodyPr vert="horz" wrap="square" lIns="0" tIns="13335" rIns="0" bIns="0" rtlCol="0">
            <a:spAutoFit/>
          </a:bodyPr>
          <a:lstStyle/>
          <a:p>
            <a:pPr marL="12700">
              <a:lnSpc>
                <a:spcPct val="100000"/>
              </a:lnSpc>
              <a:spcBef>
                <a:spcPts val="105"/>
              </a:spcBef>
              <a:tabLst>
                <a:tab pos="406400" algn="l"/>
                <a:tab pos="850900" algn="l"/>
              </a:tabLst>
            </a:pPr>
            <a:r>
              <a:rPr lang="ja-JP" altLang="en-US" sz="2500" b="1" spc="-50" dirty="0">
                <a:solidFill>
                  <a:srgbClr val="FFFFFF"/>
                </a:solidFill>
                <a:latin typeface="メイリオ" panose="020B0604030504040204" pitchFamily="50" charset="-128"/>
                <a:ea typeface="メイリオ" panose="020B0604030504040204" pitchFamily="50" charset="-128"/>
                <a:cs typeface="Gen Shin Gothic P Bold"/>
              </a:rPr>
              <a:t>は</a:t>
            </a:r>
            <a:r>
              <a:rPr sz="2500" b="1"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500" b="1" spc="-50" dirty="0">
                <a:solidFill>
                  <a:srgbClr val="FFFFFF"/>
                </a:solidFill>
                <a:latin typeface="メイリオ" panose="020B0604030504040204" pitchFamily="50" charset="-128"/>
                <a:ea typeface="メイリオ" panose="020B0604030504040204" pitchFamily="50" charset="-128"/>
                <a:cs typeface="Gen Shin Gothic P Bold"/>
              </a:rPr>
              <a:t>ば</a:t>
            </a:r>
            <a:endParaRPr sz="2500" dirty="0">
              <a:latin typeface="メイリオ" panose="020B0604030504040204" pitchFamily="50" charset="-128"/>
              <a:ea typeface="メイリオ" panose="020B0604030504040204" pitchFamily="50" charset="-128"/>
              <a:cs typeface="Gen Shin Gothic P Regular"/>
            </a:endParaRPr>
          </a:p>
        </p:txBody>
      </p:sp>
      <p:sp>
        <p:nvSpPr>
          <p:cNvPr id="10" name="object 10"/>
          <p:cNvSpPr/>
          <p:nvPr/>
        </p:nvSpPr>
        <p:spPr>
          <a:xfrm>
            <a:off x="15370254" y="9860915"/>
            <a:ext cx="860425" cy="899160"/>
          </a:xfrm>
          <a:custGeom>
            <a:avLst/>
            <a:gdLst/>
            <a:ahLst/>
            <a:cxnLst/>
            <a:rect l="l" t="t" r="r" b="b"/>
            <a:pathLst>
              <a:path w="860425" h="899159">
                <a:moveTo>
                  <a:pt x="490393" y="0"/>
                </a:moveTo>
                <a:lnTo>
                  <a:pt x="490393" y="188863"/>
                </a:lnTo>
                <a:lnTo>
                  <a:pt x="10" y="188852"/>
                </a:lnTo>
                <a:lnTo>
                  <a:pt x="0" y="709768"/>
                </a:lnTo>
                <a:lnTo>
                  <a:pt x="490393" y="709768"/>
                </a:lnTo>
                <a:lnTo>
                  <a:pt x="490393" y="898621"/>
                </a:lnTo>
                <a:lnTo>
                  <a:pt x="859869" y="449316"/>
                </a:lnTo>
                <a:lnTo>
                  <a:pt x="490393" y="0"/>
                </a:lnTo>
                <a:close/>
              </a:path>
            </a:pathLst>
          </a:custGeom>
          <a:solidFill>
            <a:srgbClr val="E8BB48"/>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1" name="object 11"/>
          <p:cNvPicPr/>
          <p:nvPr/>
        </p:nvPicPr>
        <p:blipFill>
          <a:blip r:embed="rId4" cstate="print"/>
          <a:stretch>
            <a:fillRect/>
          </a:stretch>
        </p:blipFill>
        <p:spPr>
          <a:xfrm>
            <a:off x="6161557" y="2223739"/>
            <a:ext cx="7987988" cy="5067299"/>
          </a:xfrm>
          <a:prstGeom prst="rect">
            <a:avLst/>
          </a:prstGeom>
        </p:spPr>
      </p:pic>
      <p:sp>
        <p:nvSpPr>
          <p:cNvPr id="12" name="object 12"/>
          <p:cNvSpPr txBox="1">
            <a:spLocks noGrp="1"/>
          </p:cNvSpPr>
          <p:nvPr>
            <p:ph type="title"/>
          </p:nvPr>
        </p:nvSpPr>
        <p:spPr>
          <a:xfrm>
            <a:off x="6937928" y="814902"/>
            <a:ext cx="6958349" cy="839332"/>
          </a:xfrm>
          <a:prstGeom prst="rect">
            <a:avLst/>
          </a:prstGeom>
        </p:spPr>
        <p:txBody>
          <a:bodyPr vert="horz" wrap="square" lIns="0" tIns="15875" rIns="0" bIns="0" rtlCol="0">
            <a:spAutoFit/>
          </a:bodyPr>
          <a:lstStyle/>
          <a:p>
            <a:pPr marL="12700">
              <a:lnSpc>
                <a:spcPct val="100000"/>
              </a:lnSpc>
              <a:spcBef>
                <a:spcPts val="125"/>
              </a:spcBef>
            </a:pPr>
            <a:r>
              <a:rPr dirty="0">
                <a:latin typeface="メイリオ" panose="020B0604030504040204" pitchFamily="50" charset="-128"/>
                <a:ea typeface="メイリオ" panose="020B0604030504040204" pitchFamily="50" charset="-128"/>
              </a:rPr>
              <a:t>1</a:t>
            </a:r>
            <a:r>
              <a:rPr spc="-10" dirty="0">
                <a:latin typeface="メイリオ" panose="020B0604030504040204" pitchFamily="50" charset="-128"/>
                <a:ea typeface="メイリオ" panose="020B0604030504040204" pitchFamily="50" charset="-128"/>
              </a:rPr>
              <a:t>回目のタッチダウン</a:t>
            </a:r>
          </a:p>
        </p:txBody>
      </p:sp>
      <p:grpSp>
        <p:nvGrpSpPr>
          <p:cNvPr id="13" name="object 13"/>
          <p:cNvGrpSpPr/>
          <p:nvPr/>
        </p:nvGrpSpPr>
        <p:grpSpPr>
          <a:xfrm>
            <a:off x="3198740" y="925801"/>
            <a:ext cx="1388745" cy="939800"/>
            <a:chOff x="3198740" y="925801"/>
            <a:chExt cx="1388745" cy="939800"/>
          </a:xfrm>
        </p:grpSpPr>
        <p:pic>
          <p:nvPicPr>
            <p:cNvPr id="14" name="object 14"/>
            <p:cNvPicPr/>
            <p:nvPr/>
          </p:nvPicPr>
          <p:blipFill>
            <a:blip r:embed="rId5" cstate="print"/>
            <a:stretch>
              <a:fillRect/>
            </a:stretch>
          </p:blipFill>
          <p:spPr>
            <a:xfrm>
              <a:off x="3356527" y="1150312"/>
              <a:ext cx="282235" cy="280501"/>
            </a:xfrm>
            <a:prstGeom prst="rect">
              <a:avLst/>
            </a:prstGeom>
          </p:spPr>
        </p:pic>
        <p:sp>
          <p:nvSpPr>
            <p:cNvPr id="15" name="object 15"/>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6" name="object 16"/>
            <p:cNvPicPr/>
            <p:nvPr/>
          </p:nvPicPr>
          <p:blipFill>
            <a:blip r:embed="rId6" cstate="print"/>
            <a:stretch>
              <a:fillRect/>
            </a:stretch>
          </p:blipFill>
          <p:spPr>
            <a:xfrm>
              <a:off x="3283158" y="1032658"/>
              <a:ext cx="89986" cy="89986"/>
            </a:xfrm>
            <a:prstGeom prst="rect">
              <a:avLst/>
            </a:prstGeom>
          </p:spPr>
        </p:pic>
        <p:pic>
          <p:nvPicPr>
            <p:cNvPr id="17" name="object 17"/>
            <p:cNvPicPr/>
            <p:nvPr/>
          </p:nvPicPr>
          <p:blipFill>
            <a:blip r:embed="rId7" cstate="print"/>
            <a:stretch>
              <a:fillRect/>
            </a:stretch>
          </p:blipFill>
          <p:spPr>
            <a:xfrm>
              <a:off x="3492363" y="1279204"/>
              <a:ext cx="84309" cy="102017"/>
            </a:xfrm>
            <a:prstGeom prst="rect">
              <a:avLst/>
            </a:prstGeom>
          </p:spPr>
        </p:pic>
        <p:sp>
          <p:nvSpPr>
            <p:cNvPr id="18" name="object 18"/>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9" name="object 19"/>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20" name="object 20"/>
          <p:cNvGrpSpPr/>
          <p:nvPr/>
        </p:nvGrpSpPr>
        <p:grpSpPr>
          <a:xfrm>
            <a:off x="4924942" y="1689767"/>
            <a:ext cx="10335895" cy="269875"/>
            <a:chOff x="4924942" y="1689767"/>
            <a:chExt cx="10335895" cy="269875"/>
          </a:xfrm>
        </p:grpSpPr>
        <p:sp>
          <p:nvSpPr>
            <p:cNvPr id="21" name="object 21"/>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2" name="object 22"/>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23" name="object 23"/>
          <p:cNvGrpSpPr/>
          <p:nvPr/>
        </p:nvGrpSpPr>
        <p:grpSpPr>
          <a:xfrm>
            <a:off x="15578625" y="989630"/>
            <a:ext cx="1434465" cy="860425"/>
            <a:chOff x="15578625" y="989630"/>
            <a:chExt cx="1434465" cy="860425"/>
          </a:xfrm>
        </p:grpSpPr>
        <p:sp>
          <p:nvSpPr>
            <p:cNvPr id="24" name="object 24"/>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5" name="object 25"/>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6" name="object 26"/>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7" name="object 27"/>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8" name="object 28"/>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9" name="object 29"/>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0" name="object 30"/>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1" name="object 31"/>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32" name="object 32"/>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33" name="object 33"/>
          <p:cNvPicPr/>
          <p:nvPr/>
        </p:nvPicPr>
        <p:blipFill>
          <a:blip r:embed="rId8" cstate="print"/>
          <a:stretch>
            <a:fillRect/>
          </a:stretch>
        </p:blipFill>
        <p:spPr>
          <a:xfrm>
            <a:off x="17892590" y="948064"/>
            <a:ext cx="173345" cy="199711"/>
          </a:xfrm>
          <a:prstGeom prst="rect">
            <a:avLst/>
          </a:prstGeom>
        </p:spPr>
      </p:pic>
      <p:pic>
        <p:nvPicPr>
          <p:cNvPr id="34" name="object 34"/>
          <p:cNvPicPr/>
          <p:nvPr/>
        </p:nvPicPr>
        <p:blipFill>
          <a:blip r:embed="rId9" cstate="print"/>
          <a:stretch>
            <a:fillRect/>
          </a:stretch>
        </p:blipFill>
        <p:spPr>
          <a:xfrm>
            <a:off x="15776730" y="504471"/>
            <a:ext cx="173345" cy="199711"/>
          </a:xfrm>
          <a:prstGeom prst="rect">
            <a:avLst/>
          </a:prstGeom>
        </p:spPr>
      </p:pic>
      <p:pic>
        <p:nvPicPr>
          <p:cNvPr id="35" name="object 35"/>
          <p:cNvPicPr/>
          <p:nvPr/>
        </p:nvPicPr>
        <p:blipFill>
          <a:blip r:embed="rId10" cstate="print"/>
          <a:stretch>
            <a:fillRect/>
          </a:stretch>
        </p:blipFill>
        <p:spPr>
          <a:xfrm>
            <a:off x="16915404" y="604320"/>
            <a:ext cx="209187" cy="240997"/>
          </a:xfrm>
          <a:prstGeom prst="rect">
            <a:avLst/>
          </a:prstGeom>
        </p:spPr>
      </p:pic>
      <p:sp>
        <p:nvSpPr>
          <p:cNvPr id="36" name="object 36"/>
          <p:cNvSpPr txBox="1"/>
          <p:nvPr/>
        </p:nvSpPr>
        <p:spPr>
          <a:xfrm>
            <a:off x="7391693" y="505217"/>
            <a:ext cx="1207770" cy="381635"/>
          </a:xfrm>
          <a:prstGeom prst="rect">
            <a:avLst/>
          </a:prstGeom>
        </p:spPr>
        <p:txBody>
          <a:bodyPr vert="horz" wrap="square" lIns="0" tIns="17145" rIns="0" bIns="0" rtlCol="0">
            <a:spAutoFit/>
          </a:bodyPr>
          <a:lstStyle/>
          <a:p>
            <a:pPr marL="12700">
              <a:lnSpc>
                <a:spcPct val="100000"/>
              </a:lnSpc>
              <a:spcBef>
                <a:spcPts val="135"/>
              </a:spcBef>
              <a:tabLst>
                <a:tab pos="473075" algn="l"/>
                <a:tab pos="907415" algn="l"/>
              </a:tabLst>
            </a:pPr>
            <a:r>
              <a:rPr sz="2300" b="1" spc="-50" dirty="0">
                <a:solidFill>
                  <a:srgbClr val="FFFFFF"/>
                </a:solidFill>
                <a:latin typeface="メイリオ" panose="020B0604030504040204" pitchFamily="50" charset="-128"/>
                <a:ea typeface="メイリオ" panose="020B0604030504040204" pitchFamily="50" charset="-128"/>
                <a:cs typeface="Gen Shin Gothic P Bold"/>
              </a:rPr>
              <a:t>か</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い</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め</a:t>
            </a:r>
            <a:endParaRPr sz="230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21056" y="6024749"/>
            <a:ext cx="3972560" cy="1862048"/>
          </a:xfrm>
          <a:prstGeom prst="rect">
            <a:avLst/>
          </a:prstGeom>
        </p:spPr>
        <p:txBody>
          <a:bodyPr vert="horz" wrap="square" lIns="0" tIns="15240" rIns="0" bIns="0" rtlCol="0">
            <a:spAutoFit/>
          </a:bodyPr>
          <a:lstStyle/>
          <a:p>
            <a:pPr marL="12700">
              <a:lnSpc>
                <a:spcPct val="100000"/>
              </a:lnSpc>
              <a:spcBef>
                <a:spcPts val="120"/>
              </a:spcBef>
            </a:pPr>
            <a:r>
              <a:rPr sz="6000" b="1" spc="265" dirty="0">
                <a:solidFill>
                  <a:srgbClr val="695857"/>
                </a:solidFill>
                <a:latin typeface="メイリオ" panose="020B0604030504040204" pitchFamily="50" charset="-128"/>
                <a:ea typeface="メイリオ" panose="020B0604030504040204" pitchFamily="50" charset="-128"/>
                <a:cs typeface="Gen Shin Gothic P Bold"/>
              </a:rPr>
              <a:t>動画が入る</a:t>
            </a:r>
            <a:endParaRPr sz="6000">
              <a:latin typeface="メイリオ" panose="020B0604030504040204" pitchFamily="50" charset="-128"/>
              <a:ea typeface="メイリオ" panose="020B0604030504040204" pitchFamily="50" charset="-128"/>
              <a:cs typeface="Gen Shin Gothic P Regular"/>
            </a:endParaRPr>
          </a:p>
        </p:txBody>
      </p:sp>
      <p:sp>
        <p:nvSpPr>
          <p:cNvPr id="3" name="object 3"/>
          <p:cNvSpPr txBox="1"/>
          <p:nvPr/>
        </p:nvSpPr>
        <p:spPr>
          <a:xfrm>
            <a:off x="6937928" y="814902"/>
            <a:ext cx="6847922" cy="839332"/>
          </a:xfrm>
          <a:prstGeom prst="rect">
            <a:avLst/>
          </a:prstGeom>
        </p:spPr>
        <p:txBody>
          <a:bodyPr vert="horz" wrap="square" lIns="0" tIns="15875" rIns="0" bIns="0" rtlCol="0">
            <a:spAutoFit/>
          </a:bodyPr>
          <a:lstStyle/>
          <a:p>
            <a:pPr marL="12700">
              <a:lnSpc>
                <a:spcPct val="100000"/>
              </a:lnSpc>
              <a:spcBef>
                <a:spcPts val="125"/>
              </a:spcBef>
            </a:pPr>
            <a:r>
              <a:rPr sz="5350" b="1" dirty="0">
                <a:solidFill>
                  <a:srgbClr val="FFFFFF"/>
                </a:solidFill>
                <a:latin typeface="メイリオ" panose="020B0604030504040204" pitchFamily="50" charset="-128"/>
                <a:ea typeface="メイリオ" panose="020B0604030504040204" pitchFamily="50" charset="-128"/>
                <a:cs typeface="Gen Shin Gothic P Bold"/>
              </a:rPr>
              <a:t>1</a:t>
            </a:r>
            <a:r>
              <a:rPr sz="5350" b="1" spc="-10" dirty="0">
                <a:solidFill>
                  <a:srgbClr val="FFFFFF"/>
                </a:solidFill>
                <a:latin typeface="メイリオ" panose="020B0604030504040204" pitchFamily="50" charset="-128"/>
                <a:ea typeface="メイリオ" panose="020B0604030504040204" pitchFamily="50" charset="-128"/>
                <a:cs typeface="Gen Shin Gothic P Bold"/>
              </a:rPr>
              <a:t>回目のタッチダウン</a:t>
            </a:r>
            <a:endParaRPr sz="535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7391693" y="505217"/>
            <a:ext cx="1207770" cy="381635"/>
          </a:xfrm>
          <a:prstGeom prst="rect">
            <a:avLst/>
          </a:prstGeom>
        </p:spPr>
        <p:txBody>
          <a:bodyPr vert="horz" wrap="square" lIns="0" tIns="17145" rIns="0" bIns="0" rtlCol="0">
            <a:spAutoFit/>
          </a:bodyPr>
          <a:lstStyle/>
          <a:p>
            <a:pPr marL="12700">
              <a:lnSpc>
                <a:spcPct val="100000"/>
              </a:lnSpc>
              <a:spcBef>
                <a:spcPts val="135"/>
              </a:spcBef>
              <a:tabLst>
                <a:tab pos="473075" algn="l"/>
                <a:tab pos="907415" algn="l"/>
              </a:tabLst>
            </a:pPr>
            <a:r>
              <a:rPr sz="2300" b="1" spc="-50" dirty="0">
                <a:solidFill>
                  <a:srgbClr val="FFFFFF"/>
                </a:solidFill>
                <a:latin typeface="メイリオ" panose="020B0604030504040204" pitchFamily="50" charset="-128"/>
                <a:ea typeface="メイリオ" panose="020B0604030504040204" pitchFamily="50" charset="-128"/>
                <a:cs typeface="Gen Shin Gothic P Bold"/>
              </a:rPr>
              <a:t>か</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い</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め</a:t>
            </a:r>
            <a:endParaRPr sz="2300">
              <a:latin typeface="メイリオ" panose="020B0604030504040204" pitchFamily="50" charset="-128"/>
              <a:ea typeface="メイリオ" panose="020B0604030504040204" pitchFamily="50" charset="-128"/>
              <a:cs typeface="Gen Shin Gothic P Regular"/>
            </a:endParaRPr>
          </a:p>
        </p:txBody>
      </p:sp>
      <p:pic>
        <p:nvPicPr>
          <p:cNvPr id="7" name="図 6">
            <a:extLst>
              <a:ext uri="{FF2B5EF4-FFF2-40B4-BE49-F238E27FC236}">
                <a16:creationId xmlns:a16="http://schemas.microsoft.com/office/drawing/2014/main" id="{AD8333D5-1EB4-3077-9350-4C6C1156E8E7}"/>
              </a:ext>
            </a:extLst>
          </p:cNvPr>
          <p:cNvPicPr>
            <a:picLocks noChangeAspect="1"/>
          </p:cNvPicPr>
          <p:nvPr/>
        </p:nvPicPr>
        <p:blipFill>
          <a:blip r:embed="rId3"/>
          <a:stretch>
            <a:fillRect/>
          </a:stretch>
        </p:blipFill>
        <p:spPr>
          <a:xfrm>
            <a:off x="2605173" y="2134590"/>
            <a:ext cx="14893753" cy="837172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8121056" y="6024749"/>
            <a:ext cx="3972560" cy="1862048"/>
          </a:xfrm>
          <a:prstGeom prst="rect">
            <a:avLst/>
          </a:prstGeom>
        </p:spPr>
        <p:txBody>
          <a:bodyPr vert="horz" wrap="square" lIns="0" tIns="15240" rIns="0" bIns="0" rtlCol="0">
            <a:spAutoFit/>
          </a:bodyPr>
          <a:lstStyle/>
          <a:p>
            <a:pPr marL="12700">
              <a:lnSpc>
                <a:spcPct val="100000"/>
              </a:lnSpc>
              <a:spcBef>
                <a:spcPts val="120"/>
              </a:spcBef>
            </a:pPr>
            <a:r>
              <a:rPr sz="6000" b="1" spc="265" dirty="0">
                <a:solidFill>
                  <a:srgbClr val="695857"/>
                </a:solidFill>
                <a:latin typeface="メイリオ" panose="020B0604030504040204" pitchFamily="50" charset="-128"/>
                <a:ea typeface="メイリオ" panose="020B0604030504040204" pitchFamily="50" charset="-128"/>
                <a:cs typeface="Gen Shin Gothic P Bold"/>
              </a:rPr>
              <a:t>動画が入る</a:t>
            </a:r>
            <a:endParaRPr sz="6000">
              <a:latin typeface="メイリオ" panose="020B0604030504040204" pitchFamily="50" charset="-128"/>
              <a:ea typeface="メイリオ" panose="020B0604030504040204" pitchFamily="50" charset="-128"/>
              <a:cs typeface="Gen Shin Gothic P Regular"/>
            </a:endParaRPr>
          </a:p>
        </p:txBody>
      </p:sp>
      <p:sp>
        <p:nvSpPr>
          <p:cNvPr id="3" name="object 3"/>
          <p:cNvSpPr txBox="1"/>
          <p:nvPr/>
        </p:nvSpPr>
        <p:spPr>
          <a:xfrm>
            <a:off x="4489450" y="814902"/>
            <a:ext cx="12105187" cy="839332"/>
          </a:xfrm>
          <a:prstGeom prst="rect">
            <a:avLst/>
          </a:prstGeom>
        </p:spPr>
        <p:txBody>
          <a:bodyPr vert="horz" wrap="square" lIns="0" tIns="15875" rIns="0" bIns="0" rtlCol="0">
            <a:spAutoFit/>
          </a:bodyPr>
          <a:lstStyle/>
          <a:p>
            <a:pPr marL="12700">
              <a:lnSpc>
                <a:spcPct val="100000"/>
              </a:lnSpc>
              <a:spcBef>
                <a:spcPts val="125"/>
              </a:spcBef>
            </a:pPr>
            <a:r>
              <a:rPr sz="5200" b="1" spc="-15" dirty="0">
                <a:solidFill>
                  <a:srgbClr val="FFFFFF"/>
                </a:solidFill>
                <a:latin typeface="メイリオ" panose="020B0604030504040204" pitchFamily="50" charset="-128"/>
                <a:ea typeface="メイリオ" panose="020B0604030504040204" pitchFamily="50" charset="-128"/>
                <a:cs typeface="Gen Shin Gothic P Bold"/>
              </a:rPr>
              <a:t>リュウグウに人工クレーターをつくる</a:t>
            </a:r>
            <a:endParaRPr sz="520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8451850" y="526159"/>
            <a:ext cx="1508560" cy="371255"/>
          </a:xfrm>
          <a:prstGeom prst="rect">
            <a:avLst/>
          </a:prstGeom>
        </p:spPr>
        <p:txBody>
          <a:bodyPr vert="horz" wrap="square" lIns="0" tIns="17145" rIns="0" bIns="0" rtlCol="0">
            <a:spAutoFit/>
          </a:bodyPr>
          <a:lstStyle/>
          <a:p>
            <a:pPr marL="12700">
              <a:lnSpc>
                <a:spcPct val="100000"/>
              </a:lnSpc>
              <a:spcBef>
                <a:spcPts val="135"/>
              </a:spcBef>
            </a:pPr>
            <a:r>
              <a:rPr sz="2300" b="1" spc="335" dirty="0">
                <a:solidFill>
                  <a:srgbClr val="FFFFFF"/>
                </a:solidFill>
                <a:latin typeface="メイリオ" panose="020B0604030504040204" pitchFamily="50" charset="-128"/>
                <a:ea typeface="メイリオ" panose="020B0604030504040204" pitchFamily="50" charset="-128"/>
                <a:cs typeface="Gen Shin Gothic P Bold"/>
              </a:rPr>
              <a:t>じんこう</a:t>
            </a:r>
            <a:endParaRPr sz="2300" dirty="0">
              <a:latin typeface="メイリオ" panose="020B0604030504040204" pitchFamily="50" charset="-128"/>
              <a:ea typeface="メイリオ" panose="020B0604030504040204" pitchFamily="50" charset="-128"/>
              <a:cs typeface="Gen Shin Gothic P Regular"/>
            </a:endParaRPr>
          </a:p>
        </p:txBody>
      </p:sp>
      <p:sp>
        <p:nvSpPr>
          <p:cNvPr id="5" name="object 4">
            <a:extLst>
              <a:ext uri="{FF2B5EF4-FFF2-40B4-BE49-F238E27FC236}">
                <a16:creationId xmlns:a16="http://schemas.microsoft.com/office/drawing/2014/main" id="{9FEDBAC7-8ACE-FA04-B94A-CCC4B28A4EAF}"/>
              </a:ext>
            </a:extLst>
          </p:cNvPr>
          <p:cNvSpPr txBox="1"/>
          <p:nvPr/>
        </p:nvSpPr>
        <p:spPr>
          <a:xfrm>
            <a:off x="15614650" y="10494448"/>
            <a:ext cx="9422959" cy="312265"/>
          </a:xfrm>
          <a:prstGeom prst="rect">
            <a:avLst/>
          </a:prstGeom>
        </p:spPr>
        <p:txBody>
          <a:bodyPr vert="horz" wrap="square" lIns="0" tIns="12065" rIns="0" bIns="0" rtlCol="0">
            <a:spAutoFit/>
          </a:bodyPr>
          <a:lstStyle/>
          <a:p>
            <a:pPr marL="12700">
              <a:lnSpc>
                <a:spcPct val="100000"/>
              </a:lnSpc>
              <a:spcBef>
                <a:spcPts val="95"/>
              </a:spcBef>
            </a:pPr>
            <a:r>
              <a:rPr lang="en-US" altLang="zh-TW" sz="1950" b="1" dirty="0">
                <a:solidFill>
                  <a:srgbClr val="FFFFFF"/>
                </a:solidFill>
                <a:latin typeface="メイリオ" panose="020B0604030504040204" pitchFamily="50" charset="-128"/>
                <a:ea typeface="メイリオ" panose="020B0604030504040204" pitchFamily="50" charset="-128"/>
                <a:cs typeface="Gen Shin Gothic P Bold"/>
              </a:rPr>
              <a:t>©Arakawa et al., 2020</a:t>
            </a:r>
            <a:endParaRPr lang="zh-TW" altLang="en-US" sz="1950" dirty="0">
              <a:latin typeface="メイリオ" panose="020B0604030504040204" pitchFamily="50" charset="-128"/>
              <a:ea typeface="メイリオ" panose="020B0604030504040204" pitchFamily="50" charset="-128"/>
              <a:cs typeface="Gen Shin Gothic P Regular"/>
            </a:endParaRPr>
          </a:p>
        </p:txBody>
      </p:sp>
      <p:pic>
        <p:nvPicPr>
          <p:cNvPr id="10" name="図 9">
            <a:extLst>
              <a:ext uri="{FF2B5EF4-FFF2-40B4-BE49-F238E27FC236}">
                <a16:creationId xmlns:a16="http://schemas.microsoft.com/office/drawing/2014/main" id="{291AB32F-D92E-DE18-54F7-48B9F5C0DEFF}"/>
              </a:ext>
            </a:extLst>
          </p:cNvPr>
          <p:cNvPicPr>
            <a:picLocks noChangeAspect="1"/>
          </p:cNvPicPr>
          <p:nvPr/>
        </p:nvPicPr>
        <p:blipFill>
          <a:blip r:embed="rId3"/>
          <a:stretch>
            <a:fillRect/>
          </a:stretch>
        </p:blipFill>
        <p:spPr>
          <a:xfrm>
            <a:off x="1686142" y="2165253"/>
            <a:ext cx="16543143" cy="8329195"/>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pic>
        <p:nvPicPr>
          <p:cNvPr id="6" name="object 6"/>
          <p:cNvPicPr/>
          <p:nvPr/>
        </p:nvPicPr>
        <p:blipFill>
          <a:blip r:embed="rId3" cstate="print"/>
          <a:stretch>
            <a:fillRect/>
          </a:stretch>
        </p:blipFill>
        <p:spPr>
          <a:xfrm>
            <a:off x="1277064" y="2814643"/>
            <a:ext cx="7887049" cy="7848600"/>
          </a:xfrm>
          <a:prstGeom prst="rect">
            <a:avLst/>
          </a:prstGeom>
        </p:spPr>
      </p:pic>
      <p:grpSp>
        <p:nvGrpSpPr>
          <p:cNvPr id="191" name="グループ化 190">
            <a:extLst>
              <a:ext uri="{FF2B5EF4-FFF2-40B4-BE49-F238E27FC236}">
                <a16:creationId xmlns:a16="http://schemas.microsoft.com/office/drawing/2014/main" id="{564A8270-A859-AA01-F68E-A2F3A839A99F}"/>
              </a:ext>
            </a:extLst>
          </p:cNvPr>
          <p:cNvGrpSpPr/>
          <p:nvPr/>
        </p:nvGrpSpPr>
        <p:grpSpPr>
          <a:xfrm rot="20520000">
            <a:off x="5129786" y="5173622"/>
            <a:ext cx="2304719" cy="1521835"/>
            <a:chOff x="5281496" y="5173621"/>
            <a:chExt cx="2304719" cy="1521835"/>
          </a:xfrm>
        </p:grpSpPr>
        <p:sp>
          <p:nvSpPr>
            <p:cNvPr id="7" name="object 7"/>
            <p:cNvSpPr/>
            <p:nvPr/>
          </p:nvSpPr>
          <p:spPr>
            <a:xfrm>
              <a:off x="7470376" y="6633862"/>
              <a:ext cx="74295" cy="61594"/>
            </a:xfrm>
            <a:custGeom>
              <a:avLst/>
              <a:gdLst/>
              <a:ahLst/>
              <a:cxnLst/>
              <a:rect l="l" t="t" r="r" b="b"/>
              <a:pathLst>
                <a:path w="74295" h="61595">
                  <a:moveTo>
                    <a:pt x="0" y="41695"/>
                  </a:moveTo>
                  <a:lnTo>
                    <a:pt x="59746" y="61139"/>
                  </a:lnTo>
                  <a:lnTo>
                    <a:pt x="63573" y="45768"/>
                  </a:lnTo>
                  <a:lnTo>
                    <a:pt x="67263" y="30455"/>
                  </a:lnTo>
                  <a:lnTo>
                    <a:pt x="70818" y="15199"/>
                  </a:lnTo>
                  <a:lnTo>
                    <a:pt x="74238" y="0"/>
                  </a:lnTo>
                </a:path>
              </a:pathLst>
            </a:custGeom>
            <a:ln w="62825">
              <a:solidFill>
                <a:srgbClr val="F4DD5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 name="object 9"/>
            <p:cNvSpPr/>
            <p:nvPr/>
          </p:nvSpPr>
          <p:spPr>
            <a:xfrm>
              <a:off x="5281496" y="5906217"/>
              <a:ext cx="60325" cy="76835"/>
            </a:xfrm>
            <a:custGeom>
              <a:avLst/>
              <a:gdLst/>
              <a:ahLst/>
              <a:cxnLst/>
              <a:rect l="l" t="t" r="r" b="b"/>
              <a:pathLst>
                <a:path w="60325" h="76835">
                  <a:moveTo>
                    <a:pt x="26344" y="0"/>
                  </a:moveTo>
                  <a:lnTo>
                    <a:pt x="19561" y="14114"/>
                  </a:lnTo>
                  <a:lnTo>
                    <a:pt x="12909" y="28326"/>
                  </a:lnTo>
                  <a:lnTo>
                    <a:pt x="6388" y="42636"/>
                  </a:lnTo>
                  <a:lnTo>
                    <a:pt x="0" y="57045"/>
                  </a:lnTo>
                  <a:lnTo>
                    <a:pt x="59746" y="76489"/>
                  </a:lnTo>
                </a:path>
              </a:pathLst>
            </a:custGeom>
            <a:ln w="62825">
              <a:solidFill>
                <a:srgbClr val="F4DD5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nvGrpSpPr>
            <p:cNvPr id="190" name="グループ化 189">
              <a:extLst>
                <a:ext uri="{FF2B5EF4-FFF2-40B4-BE49-F238E27FC236}">
                  <a16:creationId xmlns:a16="http://schemas.microsoft.com/office/drawing/2014/main" id="{7B381347-7D69-A635-45C3-A1A42B78444E}"/>
                </a:ext>
              </a:extLst>
            </p:cNvPr>
            <p:cNvGrpSpPr/>
            <p:nvPr/>
          </p:nvGrpSpPr>
          <p:grpSpPr>
            <a:xfrm>
              <a:off x="5335775" y="5173621"/>
              <a:ext cx="2250440" cy="1481662"/>
              <a:chOff x="5335775" y="5173621"/>
              <a:chExt cx="2250440" cy="1481662"/>
            </a:xfrm>
          </p:grpSpPr>
          <p:sp>
            <p:nvSpPr>
              <p:cNvPr id="8" name="object 8"/>
              <p:cNvSpPr/>
              <p:nvPr/>
            </p:nvSpPr>
            <p:spPr>
              <a:xfrm>
                <a:off x="5335775" y="5173621"/>
                <a:ext cx="2250440" cy="1339850"/>
              </a:xfrm>
              <a:custGeom>
                <a:avLst/>
                <a:gdLst/>
                <a:ahLst/>
                <a:cxnLst/>
                <a:rect l="l" t="t" r="r" b="b"/>
                <a:pathLst>
                  <a:path w="2250440" h="1339850">
                    <a:moveTo>
                      <a:pt x="2231492" y="1339595"/>
                    </a:moveTo>
                    <a:lnTo>
                      <a:pt x="2238943" y="1285479"/>
                    </a:lnTo>
                    <a:lnTo>
                      <a:pt x="2244538" y="1232214"/>
                    </a:lnTo>
                    <a:lnTo>
                      <a:pt x="2248285" y="1179814"/>
                    </a:lnTo>
                    <a:lnTo>
                      <a:pt x="2250189" y="1128295"/>
                    </a:lnTo>
                    <a:lnTo>
                      <a:pt x="2250255" y="1077672"/>
                    </a:lnTo>
                    <a:lnTo>
                      <a:pt x="2248489" y="1027962"/>
                    </a:lnTo>
                    <a:lnTo>
                      <a:pt x="2244897" y="979179"/>
                    </a:lnTo>
                    <a:lnTo>
                      <a:pt x="2239484" y="931340"/>
                    </a:lnTo>
                    <a:lnTo>
                      <a:pt x="2232257" y="884459"/>
                    </a:lnTo>
                    <a:lnTo>
                      <a:pt x="2223221" y="838552"/>
                    </a:lnTo>
                    <a:lnTo>
                      <a:pt x="2212382" y="793635"/>
                    </a:lnTo>
                    <a:lnTo>
                      <a:pt x="2199745" y="749724"/>
                    </a:lnTo>
                    <a:lnTo>
                      <a:pt x="2185317" y="706833"/>
                    </a:lnTo>
                    <a:lnTo>
                      <a:pt x="2169102" y="664979"/>
                    </a:lnTo>
                    <a:lnTo>
                      <a:pt x="2151108" y="624177"/>
                    </a:lnTo>
                    <a:lnTo>
                      <a:pt x="2131339" y="584442"/>
                    </a:lnTo>
                    <a:lnTo>
                      <a:pt x="2109801" y="545790"/>
                    </a:lnTo>
                    <a:lnTo>
                      <a:pt x="2086500" y="508237"/>
                    </a:lnTo>
                    <a:lnTo>
                      <a:pt x="2061443" y="471797"/>
                    </a:lnTo>
                    <a:lnTo>
                      <a:pt x="2034633" y="436488"/>
                    </a:lnTo>
                    <a:lnTo>
                      <a:pt x="2006078" y="402323"/>
                    </a:lnTo>
                    <a:lnTo>
                      <a:pt x="1975783" y="369319"/>
                    </a:lnTo>
                    <a:lnTo>
                      <a:pt x="1943753" y="337492"/>
                    </a:lnTo>
                    <a:lnTo>
                      <a:pt x="1909995" y="306856"/>
                    </a:lnTo>
                    <a:lnTo>
                      <a:pt x="1874514" y="277427"/>
                    </a:lnTo>
                    <a:lnTo>
                      <a:pt x="1837316" y="249221"/>
                    </a:lnTo>
                    <a:lnTo>
                      <a:pt x="1798407" y="222253"/>
                    </a:lnTo>
                    <a:lnTo>
                      <a:pt x="1757792" y="196540"/>
                    </a:lnTo>
                    <a:lnTo>
                      <a:pt x="1715478" y="172095"/>
                    </a:lnTo>
                    <a:lnTo>
                      <a:pt x="1671469" y="148936"/>
                    </a:lnTo>
                    <a:lnTo>
                      <a:pt x="1625772" y="127077"/>
                    </a:lnTo>
                    <a:lnTo>
                      <a:pt x="1575486" y="105205"/>
                    </a:lnTo>
                    <a:lnTo>
                      <a:pt x="1525425" y="85487"/>
                    </a:lnTo>
                    <a:lnTo>
                      <a:pt x="1475613" y="67893"/>
                    </a:lnTo>
                    <a:lnTo>
                      <a:pt x="1426075" y="52391"/>
                    </a:lnTo>
                    <a:lnTo>
                      <a:pt x="1376832" y="38954"/>
                    </a:lnTo>
                    <a:lnTo>
                      <a:pt x="1327909" y="27551"/>
                    </a:lnTo>
                    <a:lnTo>
                      <a:pt x="1279330" y="18152"/>
                    </a:lnTo>
                    <a:lnTo>
                      <a:pt x="1231117" y="10727"/>
                    </a:lnTo>
                    <a:lnTo>
                      <a:pt x="1183295" y="5246"/>
                    </a:lnTo>
                    <a:lnTo>
                      <a:pt x="1135887" y="1680"/>
                    </a:lnTo>
                    <a:lnTo>
                      <a:pt x="1088916" y="0"/>
                    </a:lnTo>
                    <a:lnTo>
                      <a:pt x="1042407" y="174"/>
                    </a:lnTo>
                    <a:lnTo>
                      <a:pt x="996382" y="2173"/>
                    </a:lnTo>
                    <a:lnTo>
                      <a:pt x="950865" y="5967"/>
                    </a:lnTo>
                    <a:lnTo>
                      <a:pt x="905879" y="11527"/>
                    </a:lnTo>
                    <a:lnTo>
                      <a:pt x="861449" y="18823"/>
                    </a:lnTo>
                    <a:lnTo>
                      <a:pt x="817598" y="27824"/>
                    </a:lnTo>
                    <a:lnTo>
                      <a:pt x="774349" y="38502"/>
                    </a:lnTo>
                    <a:lnTo>
                      <a:pt x="731726" y="50826"/>
                    </a:lnTo>
                    <a:lnTo>
                      <a:pt x="689752" y="64766"/>
                    </a:lnTo>
                    <a:lnTo>
                      <a:pt x="648451" y="80292"/>
                    </a:lnTo>
                    <a:lnTo>
                      <a:pt x="607846" y="97376"/>
                    </a:lnTo>
                    <a:lnTo>
                      <a:pt x="567962" y="115986"/>
                    </a:lnTo>
                    <a:lnTo>
                      <a:pt x="528821" y="136093"/>
                    </a:lnTo>
                    <a:lnTo>
                      <a:pt x="490447" y="157667"/>
                    </a:lnTo>
                    <a:lnTo>
                      <a:pt x="452864" y="180679"/>
                    </a:lnTo>
                    <a:lnTo>
                      <a:pt x="416095" y="205098"/>
                    </a:lnTo>
                    <a:lnTo>
                      <a:pt x="380164" y="230895"/>
                    </a:lnTo>
                    <a:lnTo>
                      <a:pt x="345094" y="258040"/>
                    </a:lnTo>
                    <a:lnTo>
                      <a:pt x="310908" y="286503"/>
                    </a:lnTo>
                    <a:lnTo>
                      <a:pt x="277631" y="316254"/>
                    </a:lnTo>
                    <a:lnTo>
                      <a:pt x="245286" y="347263"/>
                    </a:lnTo>
                    <a:lnTo>
                      <a:pt x="213897" y="379502"/>
                    </a:lnTo>
                    <a:lnTo>
                      <a:pt x="183486" y="412938"/>
                    </a:lnTo>
                    <a:lnTo>
                      <a:pt x="154078" y="447544"/>
                    </a:lnTo>
                    <a:lnTo>
                      <a:pt x="125696" y="483289"/>
                    </a:lnTo>
                    <a:lnTo>
                      <a:pt x="98363" y="520143"/>
                    </a:lnTo>
                    <a:lnTo>
                      <a:pt x="72104" y="558076"/>
                    </a:lnTo>
                    <a:lnTo>
                      <a:pt x="46941" y="597059"/>
                    </a:lnTo>
                    <a:lnTo>
                      <a:pt x="22898" y="637062"/>
                    </a:lnTo>
                    <a:lnTo>
                      <a:pt x="0" y="678055"/>
                    </a:lnTo>
                  </a:path>
                </a:pathLst>
              </a:custGeom>
              <a:ln w="62825">
                <a:solidFill>
                  <a:srgbClr val="F4DD58"/>
                </a:solidFill>
                <a:prstDash val="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 name="object 10"/>
              <p:cNvSpPr/>
              <p:nvPr/>
            </p:nvSpPr>
            <p:spPr>
              <a:xfrm>
                <a:off x="5466487" y="6023458"/>
                <a:ext cx="1941830" cy="631825"/>
              </a:xfrm>
              <a:custGeom>
                <a:avLst/>
                <a:gdLst/>
                <a:ahLst/>
                <a:cxnLst/>
                <a:rect l="l" t="t" r="r" b="b"/>
                <a:pathLst>
                  <a:path w="1941829" h="631825">
                    <a:moveTo>
                      <a:pt x="0" y="0"/>
                    </a:moveTo>
                    <a:lnTo>
                      <a:pt x="1941270" y="631718"/>
                    </a:lnTo>
                  </a:path>
                </a:pathLst>
              </a:custGeom>
              <a:ln w="62825">
                <a:solidFill>
                  <a:srgbClr val="F4DD58"/>
                </a:solidFill>
                <a:prstDash val="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grpSp>
      <p:sp>
        <p:nvSpPr>
          <p:cNvPr id="11" name="object 11"/>
          <p:cNvSpPr txBox="1"/>
          <p:nvPr/>
        </p:nvSpPr>
        <p:spPr>
          <a:xfrm>
            <a:off x="4269548" y="6379922"/>
            <a:ext cx="3287457" cy="419987"/>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650" b="1" i="0" u="none" strike="noStrike" kern="0" cap="none" spc="-40" normalizeH="0" baseline="0" noProof="0" dirty="0">
                <a:ln>
                  <a:noFill/>
                </a:ln>
                <a:solidFill>
                  <a:srgbClr val="F4DD58"/>
                </a:solidFill>
                <a:effectLst/>
                <a:uLnTx/>
                <a:uFillTx/>
                <a:latin typeface="メイリオ" panose="020B0604030504040204" pitchFamily="50" charset="-128"/>
                <a:ea typeface="メイリオ" panose="020B0604030504040204" pitchFamily="50" charset="-128"/>
                <a:cs typeface="Gen Shin Gothic P Bold"/>
              </a:rPr>
              <a:t>人工クレーター</a:t>
            </a:r>
            <a:endParaRPr kumimoji="0" sz="265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2" name="object 12"/>
          <p:cNvSpPr/>
          <p:nvPr/>
        </p:nvSpPr>
        <p:spPr>
          <a:xfrm>
            <a:off x="10673936" y="8217608"/>
            <a:ext cx="7549130" cy="2078989"/>
          </a:xfrm>
          <a:custGeom>
            <a:avLst/>
            <a:gdLst/>
            <a:ahLst/>
            <a:cxnLst/>
            <a:rect l="l" t="t" r="r" b="b"/>
            <a:pathLst>
              <a:path w="7216140" h="2078990">
                <a:moveTo>
                  <a:pt x="7103333" y="0"/>
                </a:moveTo>
                <a:lnTo>
                  <a:pt x="112237" y="0"/>
                </a:lnTo>
                <a:lnTo>
                  <a:pt x="68659" y="8856"/>
                </a:lnTo>
                <a:lnTo>
                  <a:pt x="32971" y="32971"/>
                </a:lnTo>
                <a:lnTo>
                  <a:pt x="8856" y="68659"/>
                </a:lnTo>
                <a:lnTo>
                  <a:pt x="0" y="112237"/>
                </a:lnTo>
                <a:lnTo>
                  <a:pt x="0" y="1966233"/>
                </a:lnTo>
                <a:lnTo>
                  <a:pt x="8856" y="2009815"/>
                </a:lnTo>
                <a:lnTo>
                  <a:pt x="32971" y="2045503"/>
                </a:lnTo>
                <a:lnTo>
                  <a:pt x="68659" y="2069615"/>
                </a:lnTo>
                <a:lnTo>
                  <a:pt x="112237" y="2078470"/>
                </a:lnTo>
                <a:lnTo>
                  <a:pt x="7103333" y="2078470"/>
                </a:lnTo>
                <a:lnTo>
                  <a:pt x="7146911" y="2069615"/>
                </a:lnTo>
                <a:lnTo>
                  <a:pt x="7182599" y="2045503"/>
                </a:lnTo>
                <a:lnTo>
                  <a:pt x="7206713" y="2009815"/>
                </a:lnTo>
                <a:lnTo>
                  <a:pt x="7215570" y="1966233"/>
                </a:lnTo>
                <a:lnTo>
                  <a:pt x="7215570" y="1244412"/>
                </a:lnTo>
                <a:lnTo>
                  <a:pt x="7215570" y="112237"/>
                </a:lnTo>
                <a:lnTo>
                  <a:pt x="7206713" y="68659"/>
                </a:lnTo>
                <a:lnTo>
                  <a:pt x="7182599" y="32971"/>
                </a:lnTo>
                <a:lnTo>
                  <a:pt x="7146911" y="8856"/>
                </a:lnTo>
                <a:lnTo>
                  <a:pt x="7103333"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 name="object 13"/>
          <p:cNvSpPr txBox="1"/>
          <p:nvPr/>
        </p:nvSpPr>
        <p:spPr>
          <a:xfrm>
            <a:off x="10961120" y="8654692"/>
            <a:ext cx="3690591" cy="64376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4100" b="1" i="0" u="none" strike="noStrike" kern="0" cap="none" spc="17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安全だけど</a:t>
            </a:r>
            <a:endParaRPr kumimoji="0" sz="41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4" name="object 14"/>
          <p:cNvSpPr txBox="1"/>
          <p:nvPr/>
        </p:nvSpPr>
        <p:spPr>
          <a:xfrm>
            <a:off x="10961120" y="9477958"/>
            <a:ext cx="7549130" cy="64376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4100" b="1" i="0" u="none" strike="noStrike" kern="0" cap="none" spc="23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地下物質の少ないS01</a:t>
            </a:r>
            <a:r>
              <a:rPr kumimoji="0" sz="4100" b="1" i="0" u="none" strike="noStrike" kern="0" cap="none" spc="21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エリア</a:t>
            </a:r>
            <a:endParaRPr kumimoji="0" sz="41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5" name="object 15"/>
          <p:cNvSpPr txBox="1"/>
          <p:nvPr/>
        </p:nvSpPr>
        <p:spPr>
          <a:xfrm>
            <a:off x="10667260" y="5823227"/>
            <a:ext cx="7229492" cy="2018501"/>
          </a:xfrm>
          <a:prstGeom prst="rect">
            <a:avLst/>
          </a:prstGeom>
        </p:spPr>
        <p:txBody>
          <a:bodyPr vert="horz" wrap="square" lIns="0" tIns="190500" rIns="0" bIns="0" rtlCol="0">
            <a:spAutoFit/>
          </a:bodyPr>
          <a:lstStyle/>
          <a:p>
            <a:pPr marL="12700" marR="0" lvl="0" indent="0" defTabSz="914400" eaLnBrk="1" fontAlgn="auto" latinLnBrk="0" hangingPunct="1">
              <a:lnSpc>
                <a:spcPct val="100000"/>
              </a:lnSpc>
              <a:spcBef>
                <a:spcPts val="1500"/>
              </a:spcBef>
              <a:spcAft>
                <a:spcPts val="0"/>
              </a:spcAft>
              <a:buClrTx/>
              <a:buSzTx/>
              <a:buFontTx/>
              <a:buNone/>
              <a:tabLst/>
              <a:defRPr/>
            </a:pPr>
            <a:r>
              <a:rPr kumimoji="0" sz="5350" b="1" i="0" u="none" strike="noStrike" kern="0" cap="none" spc="-15"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どちらに</a:t>
            </a:r>
            <a:endParaRPr kumimoji="0" sz="535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a:p>
            <a:pPr marL="12700" marR="0" lvl="0" indent="0" defTabSz="914400" eaLnBrk="1" fontAlgn="auto" latinLnBrk="0" hangingPunct="1">
              <a:lnSpc>
                <a:spcPct val="100000"/>
              </a:lnSpc>
              <a:spcBef>
                <a:spcPts val="1405"/>
              </a:spcBef>
              <a:spcAft>
                <a:spcPts val="0"/>
              </a:spcAft>
              <a:buClrTx/>
              <a:buSzTx/>
              <a:buFontTx/>
              <a:buNone/>
              <a:tabLst/>
              <a:defRPr/>
            </a:pPr>
            <a:r>
              <a:rPr kumimoji="0" sz="5350" b="1" i="0" u="none" strike="noStrike" kern="0" cap="none" spc="-10"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タッチダウンするか</a:t>
            </a:r>
            <a:endParaRPr kumimoji="0" sz="535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6" name="object 16"/>
          <p:cNvSpPr txBox="1"/>
          <p:nvPr/>
        </p:nvSpPr>
        <p:spPr>
          <a:xfrm>
            <a:off x="13760391" y="9220258"/>
            <a:ext cx="1096116" cy="265457"/>
          </a:xfrm>
          <a:prstGeom prst="rect">
            <a:avLst/>
          </a:prstGeom>
        </p:spPr>
        <p:txBody>
          <a:bodyPr vert="horz" wrap="square" lIns="0" tIns="11430" rIns="0" bIns="0" rtlCol="0">
            <a:spAutoFit/>
          </a:bodyPr>
          <a:lstStyle/>
          <a:p>
            <a:pPr marL="12700" marR="0" lvl="0" indent="0" defTabSz="914400" eaLnBrk="1" fontAlgn="auto" latinLnBrk="0" hangingPunct="1">
              <a:lnSpc>
                <a:spcPct val="100000"/>
              </a:lnSpc>
              <a:spcBef>
                <a:spcPts val="90"/>
              </a:spcBef>
              <a:spcAft>
                <a:spcPts val="0"/>
              </a:spcAft>
              <a:buClrTx/>
              <a:buSzTx/>
              <a:buFontTx/>
              <a:buNone/>
              <a:tabLst/>
              <a:defRPr/>
            </a:pPr>
            <a:r>
              <a:rPr kumimoji="0" sz="1650" b="1" i="0" u="none" strike="noStrike" kern="0" cap="none" spc="3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す く</a:t>
            </a:r>
            <a:endParaRPr kumimoji="0" sz="165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7" name="object 17"/>
          <p:cNvSpPr txBox="1"/>
          <p:nvPr/>
        </p:nvSpPr>
        <p:spPr>
          <a:xfrm>
            <a:off x="11165916" y="9266524"/>
            <a:ext cx="2238934" cy="265457"/>
          </a:xfrm>
          <a:prstGeom prst="rect">
            <a:avLst/>
          </a:prstGeom>
        </p:spPr>
        <p:txBody>
          <a:bodyPr vert="horz" wrap="square" lIns="0" tIns="11430" rIns="0" bIns="0" rtlCol="0">
            <a:spAutoFit/>
          </a:bodyPr>
          <a:lstStyle/>
          <a:p>
            <a:pPr marL="12700" marR="0" lvl="0" indent="0" defTabSz="914400" eaLnBrk="1" fontAlgn="auto" latinLnBrk="0" hangingPunct="1">
              <a:lnSpc>
                <a:spcPct val="100000"/>
              </a:lnSpc>
              <a:spcBef>
                <a:spcPts val="90"/>
              </a:spcBef>
              <a:spcAft>
                <a:spcPts val="0"/>
              </a:spcAft>
              <a:buClrTx/>
              <a:buSzTx/>
              <a:buFontTx/>
              <a:buNone/>
              <a:tabLst>
                <a:tab pos="478790" algn="l"/>
                <a:tab pos="977900" algn="l"/>
              </a:tabLst>
              <a:defRPr/>
            </a:pP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ち</a:t>
            </a:r>
            <a:r>
              <a:rPr kumimoji="0" sz="1650" b="1" i="0" u="none" strike="noStrike" kern="0" cap="none" spc="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か</a:t>
            </a:r>
            <a:r>
              <a:rPr kumimoji="0" sz="1650" b="1" i="0" u="none" strike="noStrike" kern="0" cap="none" spc="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1650" b="1" i="0" u="none" strike="noStrike" kern="0" cap="none" spc="28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ぶ</a:t>
            </a:r>
            <a:r>
              <a:rPr kumimoji="0" sz="1650" b="1" i="0" u="none" strike="noStrike" kern="0" cap="none" spc="28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っ</a:t>
            </a:r>
            <a:r>
              <a:rPr kumimoji="0" sz="1650" b="1" i="0" u="none" strike="noStrike" kern="0" cap="none" spc="18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し</a:t>
            </a: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つ</a:t>
            </a:r>
            <a:endParaRPr kumimoji="0" sz="165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8" name="object 18"/>
          <p:cNvSpPr/>
          <p:nvPr/>
        </p:nvSpPr>
        <p:spPr>
          <a:xfrm>
            <a:off x="10678094" y="3397489"/>
            <a:ext cx="7549130" cy="2078989"/>
          </a:xfrm>
          <a:custGeom>
            <a:avLst/>
            <a:gdLst/>
            <a:ahLst/>
            <a:cxnLst/>
            <a:rect l="l" t="t" r="r" b="b"/>
            <a:pathLst>
              <a:path w="7216140" h="2078989">
                <a:moveTo>
                  <a:pt x="7103333" y="0"/>
                </a:moveTo>
                <a:lnTo>
                  <a:pt x="112237" y="0"/>
                </a:lnTo>
                <a:lnTo>
                  <a:pt x="68659" y="8856"/>
                </a:lnTo>
                <a:lnTo>
                  <a:pt x="32971" y="32971"/>
                </a:lnTo>
                <a:lnTo>
                  <a:pt x="8856" y="68659"/>
                </a:lnTo>
                <a:lnTo>
                  <a:pt x="0" y="112237"/>
                </a:lnTo>
                <a:lnTo>
                  <a:pt x="0" y="1966233"/>
                </a:lnTo>
                <a:lnTo>
                  <a:pt x="8856" y="2009815"/>
                </a:lnTo>
                <a:lnTo>
                  <a:pt x="32971" y="2045503"/>
                </a:lnTo>
                <a:lnTo>
                  <a:pt x="68659" y="2069615"/>
                </a:lnTo>
                <a:lnTo>
                  <a:pt x="112237" y="2078470"/>
                </a:lnTo>
                <a:lnTo>
                  <a:pt x="7103333" y="2078470"/>
                </a:lnTo>
                <a:lnTo>
                  <a:pt x="7146911" y="2069615"/>
                </a:lnTo>
                <a:lnTo>
                  <a:pt x="7182599" y="2045503"/>
                </a:lnTo>
                <a:lnTo>
                  <a:pt x="7206713" y="2009815"/>
                </a:lnTo>
                <a:lnTo>
                  <a:pt x="7215570" y="1966233"/>
                </a:lnTo>
                <a:lnTo>
                  <a:pt x="7215570" y="1244412"/>
                </a:lnTo>
                <a:lnTo>
                  <a:pt x="7215570" y="112237"/>
                </a:lnTo>
                <a:lnTo>
                  <a:pt x="7206713" y="68659"/>
                </a:lnTo>
                <a:lnTo>
                  <a:pt x="7182599" y="32971"/>
                </a:lnTo>
                <a:lnTo>
                  <a:pt x="7146911" y="8856"/>
                </a:lnTo>
                <a:lnTo>
                  <a:pt x="7103333"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0" name="object 20"/>
          <p:cNvSpPr/>
          <p:nvPr/>
        </p:nvSpPr>
        <p:spPr>
          <a:xfrm>
            <a:off x="6764662" y="7546489"/>
            <a:ext cx="2870835" cy="2870835"/>
          </a:xfrm>
          <a:custGeom>
            <a:avLst/>
            <a:gdLst/>
            <a:ahLst/>
            <a:cxnLst/>
            <a:rect l="l" t="t" r="r" b="b"/>
            <a:pathLst>
              <a:path w="2870834" h="2870834">
                <a:moveTo>
                  <a:pt x="2870708" y="1435348"/>
                </a:moveTo>
                <a:lnTo>
                  <a:pt x="2869909" y="1483691"/>
                </a:lnTo>
                <a:lnTo>
                  <a:pt x="2867530" y="1531633"/>
                </a:lnTo>
                <a:lnTo>
                  <a:pt x="2863594" y="1579149"/>
                </a:lnTo>
                <a:lnTo>
                  <a:pt x="2858129" y="1626215"/>
                </a:lnTo>
                <a:lnTo>
                  <a:pt x="2851157" y="1672806"/>
                </a:lnTo>
                <a:lnTo>
                  <a:pt x="2842706" y="1718896"/>
                </a:lnTo>
                <a:lnTo>
                  <a:pt x="2832799" y="1764460"/>
                </a:lnTo>
                <a:lnTo>
                  <a:pt x="2821462" y="1809473"/>
                </a:lnTo>
                <a:lnTo>
                  <a:pt x="2808721" y="1853911"/>
                </a:lnTo>
                <a:lnTo>
                  <a:pt x="2794599" y="1897747"/>
                </a:lnTo>
                <a:lnTo>
                  <a:pt x="2779123" y="1940957"/>
                </a:lnTo>
                <a:lnTo>
                  <a:pt x="2762317" y="1983515"/>
                </a:lnTo>
                <a:lnTo>
                  <a:pt x="2744207" y="2025397"/>
                </a:lnTo>
                <a:lnTo>
                  <a:pt x="2724817" y="2066578"/>
                </a:lnTo>
                <a:lnTo>
                  <a:pt x="2704173" y="2107031"/>
                </a:lnTo>
                <a:lnTo>
                  <a:pt x="2682300" y="2146733"/>
                </a:lnTo>
                <a:lnTo>
                  <a:pt x="2659223" y="2185658"/>
                </a:lnTo>
                <a:lnTo>
                  <a:pt x="2634967" y="2223781"/>
                </a:lnTo>
                <a:lnTo>
                  <a:pt x="2609557" y="2261076"/>
                </a:lnTo>
                <a:lnTo>
                  <a:pt x="2583019" y="2297519"/>
                </a:lnTo>
                <a:lnTo>
                  <a:pt x="2555377" y="2333085"/>
                </a:lnTo>
                <a:lnTo>
                  <a:pt x="2526657" y="2367748"/>
                </a:lnTo>
                <a:lnTo>
                  <a:pt x="2496883" y="2401484"/>
                </a:lnTo>
                <a:lnTo>
                  <a:pt x="2466082" y="2434267"/>
                </a:lnTo>
                <a:lnTo>
                  <a:pt x="2434277" y="2466071"/>
                </a:lnTo>
                <a:lnTo>
                  <a:pt x="2401494" y="2496873"/>
                </a:lnTo>
                <a:lnTo>
                  <a:pt x="2367759" y="2526646"/>
                </a:lnTo>
                <a:lnTo>
                  <a:pt x="2333096" y="2555367"/>
                </a:lnTo>
                <a:lnTo>
                  <a:pt x="2297530" y="2583009"/>
                </a:lnTo>
                <a:lnTo>
                  <a:pt x="2261087" y="2609547"/>
                </a:lnTo>
                <a:lnTo>
                  <a:pt x="2223791" y="2634957"/>
                </a:lnTo>
                <a:lnTo>
                  <a:pt x="2185668" y="2659213"/>
                </a:lnTo>
                <a:lnTo>
                  <a:pt x="2146744" y="2682290"/>
                </a:lnTo>
                <a:lnTo>
                  <a:pt x="2107042" y="2704163"/>
                </a:lnTo>
                <a:lnTo>
                  <a:pt x="2066588" y="2724807"/>
                </a:lnTo>
                <a:lnTo>
                  <a:pt x="2025408" y="2744196"/>
                </a:lnTo>
                <a:lnTo>
                  <a:pt x="1983526" y="2762307"/>
                </a:lnTo>
                <a:lnTo>
                  <a:pt x="1940967" y="2779112"/>
                </a:lnTo>
                <a:lnTo>
                  <a:pt x="1897757" y="2794589"/>
                </a:lnTo>
                <a:lnTo>
                  <a:pt x="1853921" y="2808710"/>
                </a:lnTo>
                <a:lnTo>
                  <a:pt x="1809484" y="2821452"/>
                </a:lnTo>
                <a:lnTo>
                  <a:pt x="1764471" y="2832789"/>
                </a:lnTo>
                <a:lnTo>
                  <a:pt x="1718906" y="2842695"/>
                </a:lnTo>
                <a:lnTo>
                  <a:pt x="1672816" y="2851147"/>
                </a:lnTo>
                <a:lnTo>
                  <a:pt x="1626226" y="2858118"/>
                </a:lnTo>
                <a:lnTo>
                  <a:pt x="1579160" y="2863584"/>
                </a:lnTo>
                <a:lnTo>
                  <a:pt x="1531643" y="2867519"/>
                </a:lnTo>
                <a:lnTo>
                  <a:pt x="1483701" y="2869899"/>
                </a:lnTo>
                <a:lnTo>
                  <a:pt x="1435359" y="2870697"/>
                </a:lnTo>
                <a:lnTo>
                  <a:pt x="1387016" y="2869899"/>
                </a:lnTo>
                <a:lnTo>
                  <a:pt x="1339074" y="2867519"/>
                </a:lnTo>
                <a:lnTo>
                  <a:pt x="1291556" y="2863584"/>
                </a:lnTo>
                <a:lnTo>
                  <a:pt x="1244490" y="2858118"/>
                </a:lnTo>
                <a:lnTo>
                  <a:pt x="1197899" y="2851147"/>
                </a:lnTo>
                <a:lnTo>
                  <a:pt x="1151808" y="2842695"/>
                </a:lnTo>
                <a:lnTo>
                  <a:pt x="1106243" y="2832789"/>
                </a:lnTo>
                <a:lnTo>
                  <a:pt x="1061230" y="2821452"/>
                </a:lnTo>
                <a:lnTo>
                  <a:pt x="1016792" y="2808710"/>
                </a:lnTo>
                <a:lnTo>
                  <a:pt x="972955" y="2794589"/>
                </a:lnTo>
                <a:lnTo>
                  <a:pt x="929745" y="2779112"/>
                </a:lnTo>
                <a:lnTo>
                  <a:pt x="887186" y="2762307"/>
                </a:lnTo>
                <a:lnTo>
                  <a:pt x="845304" y="2744196"/>
                </a:lnTo>
                <a:lnTo>
                  <a:pt x="804123" y="2724807"/>
                </a:lnTo>
                <a:lnTo>
                  <a:pt x="763669" y="2704163"/>
                </a:lnTo>
                <a:lnTo>
                  <a:pt x="723967" y="2682290"/>
                </a:lnTo>
                <a:lnTo>
                  <a:pt x="685042" y="2659213"/>
                </a:lnTo>
                <a:lnTo>
                  <a:pt x="646919" y="2634957"/>
                </a:lnTo>
                <a:lnTo>
                  <a:pt x="609623" y="2609547"/>
                </a:lnTo>
                <a:lnTo>
                  <a:pt x="573180" y="2583009"/>
                </a:lnTo>
                <a:lnTo>
                  <a:pt x="537614" y="2555367"/>
                </a:lnTo>
                <a:lnTo>
                  <a:pt x="502950" y="2526646"/>
                </a:lnTo>
                <a:lnTo>
                  <a:pt x="469215" y="2496873"/>
                </a:lnTo>
                <a:lnTo>
                  <a:pt x="436432" y="2466071"/>
                </a:lnTo>
                <a:lnTo>
                  <a:pt x="404627" y="2434267"/>
                </a:lnTo>
                <a:lnTo>
                  <a:pt x="373825" y="2401484"/>
                </a:lnTo>
                <a:lnTo>
                  <a:pt x="344051" y="2367748"/>
                </a:lnTo>
                <a:lnTo>
                  <a:pt x="315331" y="2333085"/>
                </a:lnTo>
                <a:lnTo>
                  <a:pt x="287689" y="2297519"/>
                </a:lnTo>
                <a:lnTo>
                  <a:pt x="261151" y="2261076"/>
                </a:lnTo>
                <a:lnTo>
                  <a:pt x="235741" y="2223781"/>
                </a:lnTo>
                <a:lnTo>
                  <a:pt x="211485" y="2185658"/>
                </a:lnTo>
                <a:lnTo>
                  <a:pt x="188408" y="2146733"/>
                </a:lnTo>
                <a:lnTo>
                  <a:pt x="166535" y="2107031"/>
                </a:lnTo>
                <a:lnTo>
                  <a:pt x="145891" y="2066578"/>
                </a:lnTo>
                <a:lnTo>
                  <a:pt x="126501" y="2025397"/>
                </a:lnTo>
                <a:lnTo>
                  <a:pt x="108391" y="1983515"/>
                </a:lnTo>
                <a:lnTo>
                  <a:pt x="91585" y="1940957"/>
                </a:lnTo>
                <a:lnTo>
                  <a:pt x="76108" y="1897747"/>
                </a:lnTo>
                <a:lnTo>
                  <a:pt x="61987" y="1853911"/>
                </a:lnTo>
                <a:lnTo>
                  <a:pt x="49245" y="1809473"/>
                </a:lnTo>
                <a:lnTo>
                  <a:pt x="37908" y="1764460"/>
                </a:lnTo>
                <a:lnTo>
                  <a:pt x="28002" y="1718896"/>
                </a:lnTo>
                <a:lnTo>
                  <a:pt x="19550" y="1672806"/>
                </a:lnTo>
                <a:lnTo>
                  <a:pt x="12579" y="1626215"/>
                </a:lnTo>
                <a:lnTo>
                  <a:pt x="7113" y="1579149"/>
                </a:lnTo>
                <a:lnTo>
                  <a:pt x="3178" y="1531633"/>
                </a:lnTo>
                <a:lnTo>
                  <a:pt x="798" y="1483691"/>
                </a:lnTo>
                <a:lnTo>
                  <a:pt x="0" y="1435348"/>
                </a:lnTo>
                <a:lnTo>
                  <a:pt x="798" y="1387006"/>
                </a:lnTo>
                <a:lnTo>
                  <a:pt x="3178" y="1339064"/>
                </a:lnTo>
                <a:lnTo>
                  <a:pt x="7113" y="1291548"/>
                </a:lnTo>
                <a:lnTo>
                  <a:pt x="12579" y="1244482"/>
                </a:lnTo>
                <a:lnTo>
                  <a:pt x="19550" y="1197891"/>
                </a:lnTo>
                <a:lnTo>
                  <a:pt x="28002" y="1151801"/>
                </a:lnTo>
                <a:lnTo>
                  <a:pt x="37908" y="1106237"/>
                </a:lnTo>
                <a:lnTo>
                  <a:pt x="49245" y="1061223"/>
                </a:lnTo>
                <a:lnTo>
                  <a:pt x="61987" y="1016786"/>
                </a:lnTo>
                <a:lnTo>
                  <a:pt x="76108" y="972950"/>
                </a:lnTo>
                <a:lnTo>
                  <a:pt x="91585" y="929740"/>
                </a:lnTo>
                <a:lnTo>
                  <a:pt x="108391" y="887182"/>
                </a:lnTo>
                <a:lnTo>
                  <a:pt x="126501" y="845300"/>
                </a:lnTo>
                <a:lnTo>
                  <a:pt x="145891" y="804119"/>
                </a:lnTo>
                <a:lnTo>
                  <a:pt x="166535" y="763666"/>
                </a:lnTo>
                <a:lnTo>
                  <a:pt x="188408" y="723964"/>
                </a:lnTo>
                <a:lnTo>
                  <a:pt x="211485" y="685039"/>
                </a:lnTo>
                <a:lnTo>
                  <a:pt x="235741" y="646916"/>
                </a:lnTo>
                <a:lnTo>
                  <a:pt x="261151" y="609621"/>
                </a:lnTo>
                <a:lnTo>
                  <a:pt x="287689" y="573177"/>
                </a:lnTo>
                <a:lnTo>
                  <a:pt x="315331" y="537612"/>
                </a:lnTo>
                <a:lnTo>
                  <a:pt x="344051" y="502949"/>
                </a:lnTo>
                <a:lnTo>
                  <a:pt x="373825" y="469213"/>
                </a:lnTo>
                <a:lnTo>
                  <a:pt x="404627" y="436430"/>
                </a:lnTo>
                <a:lnTo>
                  <a:pt x="436432" y="404626"/>
                </a:lnTo>
                <a:lnTo>
                  <a:pt x="469215" y="373824"/>
                </a:lnTo>
                <a:lnTo>
                  <a:pt x="502950" y="344050"/>
                </a:lnTo>
                <a:lnTo>
                  <a:pt x="537614" y="315330"/>
                </a:lnTo>
                <a:lnTo>
                  <a:pt x="573180" y="287688"/>
                </a:lnTo>
                <a:lnTo>
                  <a:pt x="609623" y="261150"/>
                </a:lnTo>
                <a:lnTo>
                  <a:pt x="646919" y="235740"/>
                </a:lnTo>
                <a:lnTo>
                  <a:pt x="685042" y="211484"/>
                </a:lnTo>
                <a:lnTo>
                  <a:pt x="723967" y="188407"/>
                </a:lnTo>
                <a:lnTo>
                  <a:pt x="763669" y="166534"/>
                </a:lnTo>
                <a:lnTo>
                  <a:pt x="804123" y="145890"/>
                </a:lnTo>
                <a:lnTo>
                  <a:pt x="845304" y="126501"/>
                </a:lnTo>
                <a:lnTo>
                  <a:pt x="887186" y="108390"/>
                </a:lnTo>
                <a:lnTo>
                  <a:pt x="929745" y="91584"/>
                </a:lnTo>
                <a:lnTo>
                  <a:pt x="972955" y="76108"/>
                </a:lnTo>
                <a:lnTo>
                  <a:pt x="1016792" y="61987"/>
                </a:lnTo>
                <a:lnTo>
                  <a:pt x="1061230" y="49245"/>
                </a:lnTo>
                <a:lnTo>
                  <a:pt x="1106243" y="37908"/>
                </a:lnTo>
                <a:lnTo>
                  <a:pt x="1151808" y="28002"/>
                </a:lnTo>
                <a:lnTo>
                  <a:pt x="1197899" y="19550"/>
                </a:lnTo>
                <a:lnTo>
                  <a:pt x="1244490" y="12579"/>
                </a:lnTo>
                <a:lnTo>
                  <a:pt x="1291556" y="7113"/>
                </a:lnTo>
                <a:lnTo>
                  <a:pt x="1339074" y="3178"/>
                </a:lnTo>
                <a:lnTo>
                  <a:pt x="1387016" y="798"/>
                </a:lnTo>
                <a:lnTo>
                  <a:pt x="1435359" y="0"/>
                </a:lnTo>
                <a:lnTo>
                  <a:pt x="1483701" y="798"/>
                </a:lnTo>
                <a:lnTo>
                  <a:pt x="1531643" y="3178"/>
                </a:lnTo>
                <a:lnTo>
                  <a:pt x="1579160" y="7113"/>
                </a:lnTo>
                <a:lnTo>
                  <a:pt x="1626226" y="12579"/>
                </a:lnTo>
                <a:lnTo>
                  <a:pt x="1672816" y="19550"/>
                </a:lnTo>
                <a:lnTo>
                  <a:pt x="1718906" y="28002"/>
                </a:lnTo>
                <a:lnTo>
                  <a:pt x="1764471" y="37908"/>
                </a:lnTo>
                <a:lnTo>
                  <a:pt x="1809484" y="49245"/>
                </a:lnTo>
                <a:lnTo>
                  <a:pt x="1853921" y="61987"/>
                </a:lnTo>
                <a:lnTo>
                  <a:pt x="1897757" y="76108"/>
                </a:lnTo>
                <a:lnTo>
                  <a:pt x="1940967" y="91584"/>
                </a:lnTo>
                <a:lnTo>
                  <a:pt x="1983526" y="108390"/>
                </a:lnTo>
                <a:lnTo>
                  <a:pt x="2025408" y="126501"/>
                </a:lnTo>
                <a:lnTo>
                  <a:pt x="2066588" y="145890"/>
                </a:lnTo>
                <a:lnTo>
                  <a:pt x="2107042" y="166534"/>
                </a:lnTo>
                <a:lnTo>
                  <a:pt x="2146744" y="188407"/>
                </a:lnTo>
                <a:lnTo>
                  <a:pt x="2185668" y="211484"/>
                </a:lnTo>
                <a:lnTo>
                  <a:pt x="2223791" y="235740"/>
                </a:lnTo>
                <a:lnTo>
                  <a:pt x="2261087" y="261150"/>
                </a:lnTo>
                <a:lnTo>
                  <a:pt x="2297530" y="287688"/>
                </a:lnTo>
                <a:lnTo>
                  <a:pt x="2333096" y="315330"/>
                </a:lnTo>
                <a:lnTo>
                  <a:pt x="2367759" y="344050"/>
                </a:lnTo>
                <a:lnTo>
                  <a:pt x="2401494" y="373824"/>
                </a:lnTo>
                <a:lnTo>
                  <a:pt x="2434277" y="404626"/>
                </a:lnTo>
                <a:lnTo>
                  <a:pt x="2466082" y="436430"/>
                </a:lnTo>
                <a:lnTo>
                  <a:pt x="2496883" y="469213"/>
                </a:lnTo>
                <a:lnTo>
                  <a:pt x="2526657" y="502949"/>
                </a:lnTo>
                <a:lnTo>
                  <a:pt x="2555377" y="537612"/>
                </a:lnTo>
                <a:lnTo>
                  <a:pt x="2583019" y="573177"/>
                </a:lnTo>
                <a:lnTo>
                  <a:pt x="2609557" y="609621"/>
                </a:lnTo>
                <a:lnTo>
                  <a:pt x="2634967" y="646916"/>
                </a:lnTo>
                <a:lnTo>
                  <a:pt x="2659223" y="685039"/>
                </a:lnTo>
                <a:lnTo>
                  <a:pt x="2682300" y="723964"/>
                </a:lnTo>
                <a:lnTo>
                  <a:pt x="2704173" y="763666"/>
                </a:lnTo>
                <a:lnTo>
                  <a:pt x="2724817" y="804119"/>
                </a:lnTo>
                <a:lnTo>
                  <a:pt x="2744207" y="845300"/>
                </a:lnTo>
                <a:lnTo>
                  <a:pt x="2762317" y="887182"/>
                </a:lnTo>
                <a:lnTo>
                  <a:pt x="2779123" y="929740"/>
                </a:lnTo>
                <a:lnTo>
                  <a:pt x="2794599" y="972950"/>
                </a:lnTo>
                <a:lnTo>
                  <a:pt x="2808721" y="1016786"/>
                </a:lnTo>
                <a:lnTo>
                  <a:pt x="2821462" y="1061223"/>
                </a:lnTo>
                <a:lnTo>
                  <a:pt x="2832799" y="1106237"/>
                </a:lnTo>
                <a:lnTo>
                  <a:pt x="2842706" y="1151801"/>
                </a:lnTo>
                <a:lnTo>
                  <a:pt x="2851157" y="1197891"/>
                </a:lnTo>
                <a:lnTo>
                  <a:pt x="2858129" y="1244482"/>
                </a:lnTo>
                <a:lnTo>
                  <a:pt x="2863594" y="1291548"/>
                </a:lnTo>
                <a:lnTo>
                  <a:pt x="2867530" y="1339064"/>
                </a:lnTo>
                <a:lnTo>
                  <a:pt x="2869909" y="1387006"/>
                </a:lnTo>
                <a:lnTo>
                  <a:pt x="2870708" y="1435348"/>
                </a:lnTo>
                <a:close/>
              </a:path>
            </a:pathLst>
          </a:custGeom>
          <a:ln w="41883">
            <a:solidFill>
              <a:srgbClr val="29ABE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1" name="object 21"/>
          <p:cNvSpPr/>
          <p:nvPr/>
        </p:nvSpPr>
        <p:spPr>
          <a:xfrm>
            <a:off x="6764662" y="7546489"/>
            <a:ext cx="2870835" cy="2870835"/>
          </a:xfrm>
          <a:custGeom>
            <a:avLst/>
            <a:gdLst/>
            <a:ahLst/>
            <a:cxnLst/>
            <a:rect l="l" t="t" r="r" b="b"/>
            <a:pathLst>
              <a:path w="2870834" h="2870834">
                <a:moveTo>
                  <a:pt x="1435359" y="0"/>
                </a:moveTo>
                <a:lnTo>
                  <a:pt x="1387016" y="798"/>
                </a:lnTo>
                <a:lnTo>
                  <a:pt x="1339074" y="3178"/>
                </a:lnTo>
                <a:lnTo>
                  <a:pt x="1291556" y="7113"/>
                </a:lnTo>
                <a:lnTo>
                  <a:pt x="1244490" y="12579"/>
                </a:lnTo>
                <a:lnTo>
                  <a:pt x="1197899" y="19550"/>
                </a:lnTo>
                <a:lnTo>
                  <a:pt x="1151808" y="28002"/>
                </a:lnTo>
                <a:lnTo>
                  <a:pt x="1106243" y="37908"/>
                </a:lnTo>
                <a:lnTo>
                  <a:pt x="1061230" y="49245"/>
                </a:lnTo>
                <a:lnTo>
                  <a:pt x="1016792" y="61987"/>
                </a:lnTo>
                <a:lnTo>
                  <a:pt x="972955" y="76108"/>
                </a:lnTo>
                <a:lnTo>
                  <a:pt x="929745" y="91584"/>
                </a:lnTo>
                <a:lnTo>
                  <a:pt x="887186" y="108390"/>
                </a:lnTo>
                <a:lnTo>
                  <a:pt x="845304" y="126501"/>
                </a:lnTo>
                <a:lnTo>
                  <a:pt x="804123" y="145890"/>
                </a:lnTo>
                <a:lnTo>
                  <a:pt x="763669" y="166534"/>
                </a:lnTo>
                <a:lnTo>
                  <a:pt x="723967" y="188407"/>
                </a:lnTo>
                <a:lnTo>
                  <a:pt x="685042" y="211484"/>
                </a:lnTo>
                <a:lnTo>
                  <a:pt x="646919" y="235740"/>
                </a:lnTo>
                <a:lnTo>
                  <a:pt x="609623" y="261150"/>
                </a:lnTo>
                <a:lnTo>
                  <a:pt x="573180" y="287688"/>
                </a:lnTo>
                <a:lnTo>
                  <a:pt x="537614" y="315330"/>
                </a:lnTo>
                <a:lnTo>
                  <a:pt x="502950" y="344050"/>
                </a:lnTo>
                <a:lnTo>
                  <a:pt x="469215" y="373824"/>
                </a:lnTo>
                <a:lnTo>
                  <a:pt x="436432" y="404626"/>
                </a:lnTo>
                <a:lnTo>
                  <a:pt x="404627" y="436430"/>
                </a:lnTo>
                <a:lnTo>
                  <a:pt x="373825" y="469213"/>
                </a:lnTo>
                <a:lnTo>
                  <a:pt x="344051" y="502949"/>
                </a:lnTo>
                <a:lnTo>
                  <a:pt x="315331" y="537612"/>
                </a:lnTo>
                <a:lnTo>
                  <a:pt x="287689" y="573177"/>
                </a:lnTo>
                <a:lnTo>
                  <a:pt x="261151" y="609621"/>
                </a:lnTo>
                <a:lnTo>
                  <a:pt x="235741" y="646916"/>
                </a:lnTo>
                <a:lnTo>
                  <a:pt x="211485" y="685039"/>
                </a:lnTo>
                <a:lnTo>
                  <a:pt x="188408" y="723964"/>
                </a:lnTo>
                <a:lnTo>
                  <a:pt x="166535" y="763666"/>
                </a:lnTo>
                <a:lnTo>
                  <a:pt x="145891" y="804119"/>
                </a:lnTo>
                <a:lnTo>
                  <a:pt x="126501" y="845300"/>
                </a:lnTo>
                <a:lnTo>
                  <a:pt x="108391" y="887182"/>
                </a:lnTo>
                <a:lnTo>
                  <a:pt x="91585" y="929740"/>
                </a:lnTo>
                <a:lnTo>
                  <a:pt x="76108" y="972950"/>
                </a:lnTo>
                <a:lnTo>
                  <a:pt x="61987" y="1016786"/>
                </a:lnTo>
                <a:lnTo>
                  <a:pt x="49245" y="1061223"/>
                </a:lnTo>
                <a:lnTo>
                  <a:pt x="37908" y="1106237"/>
                </a:lnTo>
                <a:lnTo>
                  <a:pt x="28002" y="1151801"/>
                </a:lnTo>
                <a:lnTo>
                  <a:pt x="19550" y="1197891"/>
                </a:lnTo>
                <a:lnTo>
                  <a:pt x="12579" y="1244482"/>
                </a:lnTo>
                <a:lnTo>
                  <a:pt x="7113" y="1291548"/>
                </a:lnTo>
                <a:lnTo>
                  <a:pt x="3178" y="1339064"/>
                </a:lnTo>
                <a:lnTo>
                  <a:pt x="798" y="1387006"/>
                </a:lnTo>
                <a:lnTo>
                  <a:pt x="0" y="1435348"/>
                </a:lnTo>
                <a:lnTo>
                  <a:pt x="798" y="1483691"/>
                </a:lnTo>
                <a:lnTo>
                  <a:pt x="3178" y="1531633"/>
                </a:lnTo>
                <a:lnTo>
                  <a:pt x="7113" y="1579149"/>
                </a:lnTo>
                <a:lnTo>
                  <a:pt x="12579" y="1626215"/>
                </a:lnTo>
                <a:lnTo>
                  <a:pt x="19550" y="1672806"/>
                </a:lnTo>
                <a:lnTo>
                  <a:pt x="28002" y="1718896"/>
                </a:lnTo>
                <a:lnTo>
                  <a:pt x="37908" y="1764460"/>
                </a:lnTo>
                <a:lnTo>
                  <a:pt x="49245" y="1809473"/>
                </a:lnTo>
                <a:lnTo>
                  <a:pt x="61987" y="1853911"/>
                </a:lnTo>
                <a:lnTo>
                  <a:pt x="76108" y="1897747"/>
                </a:lnTo>
                <a:lnTo>
                  <a:pt x="91585" y="1940957"/>
                </a:lnTo>
                <a:lnTo>
                  <a:pt x="108391" y="1983515"/>
                </a:lnTo>
                <a:lnTo>
                  <a:pt x="126501" y="2025397"/>
                </a:lnTo>
                <a:lnTo>
                  <a:pt x="145891" y="2066578"/>
                </a:lnTo>
                <a:lnTo>
                  <a:pt x="166535" y="2107031"/>
                </a:lnTo>
                <a:lnTo>
                  <a:pt x="188408" y="2146733"/>
                </a:lnTo>
                <a:lnTo>
                  <a:pt x="211485" y="2185658"/>
                </a:lnTo>
                <a:lnTo>
                  <a:pt x="235741" y="2223781"/>
                </a:lnTo>
                <a:lnTo>
                  <a:pt x="261151" y="2261076"/>
                </a:lnTo>
                <a:lnTo>
                  <a:pt x="287689" y="2297519"/>
                </a:lnTo>
                <a:lnTo>
                  <a:pt x="315331" y="2333085"/>
                </a:lnTo>
                <a:lnTo>
                  <a:pt x="344051" y="2367748"/>
                </a:lnTo>
                <a:lnTo>
                  <a:pt x="373825" y="2401484"/>
                </a:lnTo>
                <a:lnTo>
                  <a:pt x="404627" y="2434267"/>
                </a:lnTo>
                <a:lnTo>
                  <a:pt x="436432" y="2466071"/>
                </a:lnTo>
                <a:lnTo>
                  <a:pt x="469215" y="2496873"/>
                </a:lnTo>
                <a:lnTo>
                  <a:pt x="502950" y="2526646"/>
                </a:lnTo>
                <a:lnTo>
                  <a:pt x="537614" y="2555367"/>
                </a:lnTo>
                <a:lnTo>
                  <a:pt x="573180" y="2583009"/>
                </a:lnTo>
                <a:lnTo>
                  <a:pt x="609623" y="2609547"/>
                </a:lnTo>
                <a:lnTo>
                  <a:pt x="646919" y="2634957"/>
                </a:lnTo>
                <a:lnTo>
                  <a:pt x="685042" y="2659213"/>
                </a:lnTo>
                <a:lnTo>
                  <a:pt x="723967" y="2682290"/>
                </a:lnTo>
                <a:lnTo>
                  <a:pt x="763669" y="2704163"/>
                </a:lnTo>
                <a:lnTo>
                  <a:pt x="804123" y="2724807"/>
                </a:lnTo>
                <a:lnTo>
                  <a:pt x="845304" y="2744196"/>
                </a:lnTo>
                <a:lnTo>
                  <a:pt x="887186" y="2762307"/>
                </a:lnTo>
                <a:lnTo>
                  <a:pt x="929745" y="2779112"/>
                </a:lnTo>
                <a:lnTo>
                  <a:pt x="972955" y="2794589"/>
                </a:lnTo>
                <a:lnTo>
                  <a:pt x="1016792" y="2808710"/>
                </a:lnTo>
                <a:lnTo>
                  <a:pt x="1061230" y="2821452"/>
                </a:lnTo>
                <a:lnTo>
                  <a:pt x="1106243" y="2832789"/>
                </a:lnTo>
                <a:lnTo>
                  <a:pt x="1151808" y="2842695"/>
                </a:lnTo>
                <a:lnTo>
                  <a:pt x="1197899" y="2851147"/>
                </a:lnTo>
                <a:lnTo>
                  <a:pt x="1244490" y="2858118"/>
                </a:lnTo>
                <a:lnTo>
                  <a:pt x="1291556" y="2863584"/>
                </a:lnTo>
                <a:lnTo>
                  <a:pt x="1339074" y="2867519"/>
                </a:lnTo>
                <a:lnTo>
                  <a:pt x="1387016" y="2869899"/>
                </a:lnTo>
                <a:lnTo>
                  <a:pt x="1435359" y="2870697"/>
                </a:lnTo>
                <a:lnTo>
                  <a:pt x="1483701" y="2869899"/>
                </a:lnTo>
                <a:lnTo>
                  <a:pt x="1531643" y="2867519"/>
                </a:lnTo>
                <a:lnTo>
                  <a:pt x="1579160" y="2863584"/>
                </a:lnTo>
                <a:lnTo>
                  <a:pt x="1626226" y="2858118"/>
                </a:lnTo>
                <a:lnTo>
                  <a:pt x="1672816" y="2851147"/>
                </a:lnTo>
                <a:lnTo>
                  <a:pt x="1718906" y="2842695"/>
                </a:lnTo>
                <a:lnTo>
                  <a:pt x="1764471" y="2832789"/>
                </a:lnTo>
                <a:lnTo>
                  <a:pt x="1809484" y="2821452"/>
                </a:lnTo>
                <a:lnTo>
                  <a:pt x="1853921" y="2808710"/>
                </a:lnTo>
                <a:lnTo>
                  <a:pt x="1897757" y="2794589"/>
                </a:lnTo>
                <a:lnTo>
                  <a:pt x="1940967" y="2779112"/>
                </a:lnTo>
                <a:lnTo>
                  <a:pt x="1983526" y="2762307"/>
                </a:lnTo>
                <a:lnTo>
                  <a:pt x="2025408" y="2744196"/>
                </a:lnTo>
                <a:lnTo>
                  <a:pt x="2066588" y="2724807"/>
                </a:lnTo>
                <a:lnTo>
                  <a:pt x="2107042" y="2704163"/>
                </a:lnTo>
                <a:lnTo>
                  <a:pt x="2146744" y="2682290"/>
                </a:lnTo>
                <a:lnTo>
                  <a:pt x="2185668" y="2659213"/>
                </a:lnTo>
                <a:lnTo>
                  <a:pt x="2223791" y="2634957"/>
                </a:lnTo>
                <a:lnTo>
                  <a:pt x="2261087" y="2609547"/>
                </a:lnTo>
                <a:lnTo>
                  <a:pt x="2297530" y="2583009"/>
                </a:lnTo>
                <a:lnTo>
                  <a:pt x="2333096" y="2555367"/>
                </a:lnTo>
                <a:lnTo>
                  <a:pt x="2367759" y="2526646"/>
                </a:lnTo>
                <a:lnTo>
                  <a:pt x="2401494" y="2496873"/>
                </a:lnTo>
                <a:lnTo>
                  <a:pt x="2434277" y="2466071"/>
                </a:lnTo>
                <a:lnTo>
                  <a:pt x="2466082" y="2434267"/>
                </a:lnTo>
                <a:lnTo>
                  <a:pt x="2496883" y="2401484"/>
                </a:lnTo>
                <a:lnTo>
                  <a:pt x="2526657" y="2367748"/>
                </a:lnTo>
                <a:lnTo>
                  <a:pt x="2555377" y="2333085"/>
                </a:lnTo>
                <a:lnTo>
                  <a:pt x="2583019" y="2297519"/>
                </a:lnTo>
                <a:lnTo>
                  <a:pt x="2609557" y="2261076"/>
                </a:lnTo>
                <a:lnTo>
                  <a:pt x="2634967" y="2223781"/>
                </a:lnTo>
                <a:lnTo>
                  <a:pt x="2659223" y="2185658"/>
                </a:lnTo>
                <a:lnTo>
                  <a:pt x="2682300" y="2146733"/>
                </a:lnTo>
                <a:lnTo>
                  <a:pt x="2704173" y="2107031"/>
                </a:lnTo>
                <a:lnTo>
                  <a:pt x="2724817" y="2066578"/>
                </a:lnTo>
                <a:lnTo>
                  <a:pt x="2744207" y="2025397"/>
                </a:lnTo>
                <a:lnTo>
                  <a:pt x="2762317" y="1983515"/>
                </a:lnTo>
                <a:lnTo>
                  <a:pt x="2779123" y="1940957"/>
                </a:lnTo>
                <a:lnTo>
                  <a:pt x="2794599" y="1897747"/>
                </a:lnTo>
                <a:lnTo>
                  <a:pt x="2808721" y="1853911"/>
                </a:lnTo>
                <a:lnTo>
                  <a:pt x="2821462" y="1809473"/>
                </a:lnTo>
                <a:lnTo>
                  <a:pt x="2832799" y="1764460"/>
                </a:lnTo>
                <a:lnTo>
                  <a:pt x="2842706" y="1718896"/>
                </a:lnTo>
                <a:lnTo>
                  <a:pt x="2851157" y="1672806"/>
                </a:lnTo>
                <a:lnTo>
                  <a:pt x="2858129" y="1626215"/>
                </a:lnTo>
                <a:lnTo>
                  <a:pt x="2863594" y="1579149"/>
                </a:lnTo>
                <a:lnTo>
                  <a:pt x="2867530" y="1531633"/>
                </a:lnTo>
                <a:lnTo>
                  <a:pt x="2869909" y="1483691"/>
                </a:lnTo>
                <a:lnTo>
                  <a:pt x="2870708" y="1435348"/>
                </a:lnTo>
                <a:lnTo>
                  <a:pt x="2869909" y="1387006"/>
                </a:lnTo>
                <a:lnTo>
                  <a:pt x="2867530" y="1339064"/>
                </a:lnTo>
                <a:lnTo>
                  <a:pt x="2863594" y="1291548"/>
                </a:lnTo>
                <a:lnTo>
                  <a:pt x="2858129" y="1244482"/>
                </a:lnTo>
                <a:lnTo>
                  <a:pt x="2851157" y="1197891"/>
                </a:lnTo>
                <a:lnTo>
                  <a:pt x="2842706" y="1151801"/>
                </a:lnTo>
                <a:lnTo>
                  <a:pt x="2832799" y="1106237"/>
                </a:lnTo>
                <a:lnTo>
                  <a:pt x="2821462" y="1061223"/>
                </a:lnTo>
                <a:lnTo>
                  <a:pt x="2808721" y="1016786"/>
                </a:lnTo>
                <a:lnTo>
                  <a:pt x="2794599" y="972950"/>
                </a:lnTo>
                <a:lnTo>
                  <a:pt x="2779123" y="929740"/>
                </a:lnTo>
                <a:lnTo>
                  <a:pt x="2762317" y="887182"/>
                </a:lnTo>
                <a:lnTo>
                  <a:pt x="2744207" y="845300"/>
                </a:lnTo>
                <a:lnTo>
                  <a:pt x="2724817" y="804119"/>
                </a:lnTo>
                <a:lnTo>
                  <a:pt x="2704173" y="763666"/>
                </a:lnTo>
                <a:lnTo>
                  <a:pt x="2682300" y="723964"/>
                </a:lnTo>
                <a:lnTo>
                  <a:pt x="2659223" y="685039"/>
                </a:lnTo>
                <a:lnTo>
                  <a:pt x="2634967" y="646916"/>
                </a:lnTo>
                <a:lnTo>
                  <a:pt x="2609557" y="609621"/>
                </a:lnTo>
                <a:lnTo>
                  <a:pt x="2583019" y="573177"/>
                </a:lnTo>
                <a:lnTo>
                  <a:pt x="2555377" y="537612"/>
                </a:lnTo>
                <a:lnTo>
                  <a:pt x="2526657" y="502949"/>
                </a:lnTo>
                <a:lnTo>
                  <a:pt x="2496883" y="469213"/>
                </a:lnTo>
                <a:lnTo>
                  <a:pt x="2466082" y="436430"/>
                </a:lnTo>
                <a:lnTo>
                  <a:pt x="2434277" y="404626"/>
                </a:lnTo>
                <a:lnTo>
                  <a:pt x="2401494" y="373824"/>
                </a:lnTo>
                <a:lnTo>
                  <a:pt x="2367759" y="344050"/>
                </a:lnTo>
                <a:lnTo>
                  <a:pt x="2333096" y="315330"/>
                </a:lnTo>
                <a:lnTo>
                  <a:pt x="2297530" y="287688"/>
                </a:lnTo>
                <a:lnTo>
                  <a:pt x="2261087" y="261150"/>
                </a:lnTo>
                <a:lnTo>
                  <a:pt x="2223791" y="235740"/>
                </a:lnTo>
                <a:lnTo>
                  <a:pt x="2185668" y="211484"/>
                </a:lnTo>
                <a:lnTo>
                  <a:pt x="2146744" y="188407"/>
                </a:lnTo>
                <a:lnTo>
                  <a:pt x="2107042" y="166534"/>
                </a:lnTo>
                <a:lnTo>
                  <a:pt x="2066588" y="145890"/>
                </a:lnTo>
                <a:lnTo>
                  <a:pt x="2025408" y="126501"/>
                </a:lnTo>
                <a:lnTo>
                  <a:pt x="1983526" y="108390"/>
                </a:lnTo>
                <a:lnTo>
                  <a:pt x="1940967" y="91584"/>
                </a:lnTo>
                <a:lnTo>
                  <a:pt x="1897757" y="76108"/>
                </a:lnTo>
                <a:lnTo>
                  <a:pt x="1853921" y="61987"/>
                </a:lnTo>
                <a:lnTo>
                  <a:pt x="1809484" y="49245"/>
                </a:lnTo>
                <a:lnTo>
                  <a:pt x="1764471" y="37908"/>
                </a:lnTo>
                <a:lnTo>
                  <a:pt x="1718906" y="28002"/>
                </a:lnTo>
                <a:lnTo>
                  <a:pt x="1672816" y="19550"/>
                </a:lnTo>
                <a:lnTo>
                  <a:pt x="1626226" y="12579"/>
                </a:lnTo>
                <a:lnTo>
                  <a:pt x="1579160" y="7113"/>
                </a:lnTo>
                <a:lnTo>
                  <a:pt x="1531643" y="3178"/>
                </a:lnTo>
                <a:lnTo>
                  <a:pt x="1483701" y="798"/>
                </a:lnTo>
                <a:lnTo>
                  <a:pt x="1435359" y="0"/>
                </a:lnTo>
                <a:close/>
              </a:path>
            </a:pathLst>
          </a:custGeom>
          <a:solidFill>
            <a:srgbClr val="29ABE1">
              <a:alpha val="25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2" name="object 22"/>
          <p:cNvSpPr/>
          <p:nvPr/>
        </p:nvSpPr>
        <p:spPr>
          <a:xfrm>
            <a:off x="2338152" y="2094207"/>
            <a:ext cx="6929120" cy="3837940"/>
          </a:xfrm>
          <a:custGeom>
            <a:avLst/>
            <a:gdLst/>
            <a:ahLst/>
            <a:cxnLst/>
            <a:rect l="l" t="t" r="r" b="b"/>
            <a:pathLst>
              <a:path w="6929120" h="3837940">
                <a:moveTo>
                  <a:pt x="4025139" y="0"/>
                </a:moveTo>
                <a:lnTo>
                  <a:pt x="3984397" y="38"/>
                </a:lnTo>
                <a:lnTo>
                  <a:pt x="3943584" y="440"/>
                </a:lnTo>
                <a:lnTo>
                  <a:pt x="3902702" y="1211"/>
                </a:lnTo>
                <a:lnTo>
                  <a:pt x="3861757" y="2354"/>
                </a:lnTo>
                <a:lnTo>
                  <a:pt x="3820751" y="3871"/>
                </a:lnTo>
                <a:lnTo>
                  <a:pt x="3779688" y="5767"/>
                </a:lnTo>
                <a:lnTo>
                  <a:pt x="3738573" y="8046"/>
                </a:lnTo>
                <a:lnTo>
                  <a:pt x="3697409" y="10711"/>
                </a:lnTo>
                <a:lnTo>
                  <a:pt x="3656201" y="13765"/>
                </a:lnTo>
                <a:lnTo>
                  <a:pt x="3614951" y="17212"/>
                </a:lnTo>
                <a:lnTo>
                  <a:pt x="3573664" y="21056"/>
                </a:lnTo>
                <a:lnTo>
                  <a:pt x="3532344" y="25300"/>
                </a:lnTo>
                <a:lnTo>
                  <a:pt x="3490995" y="29947"/>
                </a:lnTo>
                <a:lnTo>
                  <a:pt x="3449620" y="35002"/>
                </a:lnTo>
                <a:lnTo>
                  <a:pt x="3408223" y="40468"/>
                </a:lnTo>
                <a:lnTo>
                  <a:pt x="3366809" y="46349"/>
                </a:lnTo>
                <a:lnTo>
                  <a:pt x="3325381" y="52647"/>
                </a:lnTo>
                <a:lnTo>
                  <a:pt x="3283943" y="59367"/>
                </a:lnTo>
                <a:lnTo>
                  <a:pt x="3242498" y="66513"/>
                </a:lnTo>
                <a:lnTo>
                  <a:pt x="3201052" y="74087"/>
                </a:lnTo>
                <a:lnTo>
                  <a:pt x="3159607" y="82093"/>
                </a:lnTo>
                <a:lnTo>
                  <a:pt x="3118168" y="90535"/>
                </a:lnTo>
                <a:lnTo>
                  <a:pt x="3076738" y="99417"/>
                </a:lnTo>
                <a:lnTo>
                  <a:pt x="3035321" y="108742"/>
                </a:lnTo>
                <a:lnTo>
                  <a:pt x="2993921" y="118513"/>
                </a:lnTo>
                <a:lnTo>
                  <a:pt x="2952543" y="128735"/>
                </a:lnTo>
                <a:lnTo>
                  <a:pt x="2911189" y="139410"/>
                </a:lnTo>
                <a:lnTo>
                  <a:pt x="2869864" y="150543"/>
                </a:lnTo>
                <a:lnTo>
                  <a:pt x="2828571" y="162136"/>
                </a:lnTo>
                <a:lnTo>
                  <a:pt x="2787315" y="174194"/>
                </a:lnTo>
                <a:lnTo>
                  <a:pt x="2746100" y="186720"/>
                </a:lnTo>
                <a:lnTo>
                  <a:pt x="2704928" y="199718"/>
                </a:lnTo>
                <a:lnTo>
                  <a:pt x="2663805" y="213191"/>
                </a:lnTo>
                <a:lnTo>
                  <a:pt x="2622734" y="227142"/>
                </a:lnTo>
                <a:lnTo>
                  <a:pt x="2581718" y="241576"/>
                </a:lnTo>
                <a:lnTo>
                  <a:pt x="2540762" y="256496"/>
                </a:lnTo>
                <a:lnTo>
                  <a:pt x="2499870" y="271905"/>
                </a:lnTo>
                <a:lnTo>
                  <a:pt x="2459046" y="287807"/>
                </a:lnTo>
                <a:lnTo>
                  <a:pt x="2418292" y="304206"/>
                </a:lnTo>
                <a:lnTo>
                  <a:pt x="2377614" y="321105"/>
                </a:lnTo>
                <a:lnTo>
                  <a:pt x="2337015" y="338508"/>
                </a:lnTo>
                <a:lnTo>
                  <a:pt x="2296499" y="356418"/>
                </a:lnTo>
                <a:lnTo>
                  <a:pt x="2256070" y="374839"/>
                </a:lnTo>
                <a:lnTo>
                  <a:pt x="2215732" y="393774"/>
                </a:lnTo>
                <a:lnTo>
                  <a:pt x="2175488" y="413228"/>
                </a:lnTo>
                <a:lnTo>
                  <a:pt x="2135342" y="433203"/>
                </a:lnTo>
                <a:lnTo>
                  <a:pt x="2095299" y="453703"/>
                </a:lnTo>
                <a:lnTo>
                  <a:pt x="2055362" y="474732"/>
                </a:lnTo>
                <a:lnTo>
                  <a:pt x="2015535" y="496293"/>
                </a:lnTo>
                <a:lnTo>
                  <a:pt x="1975822" y="518390"/>
                </a:lnTo>
                <a:lnTo>
                  <a:pt x="1936227" y="541027"/>
                </a:lnTo>
                <a:lnTo>
                  <a:pt x="1896754" y="564206"/>
                </a:lnTo>
                <a:lnTo>
                  <a:pt x="1857406" y="587932"/>
                </a:lnTo>
                <a:lnTo>
                  <a:pt x="1818188" y="612208"/>
                </a:lnTo>
                <a:lnTo>
                  <a:pt x="1779103" y="637038"/>
                </a:lnTo>
                <a:lnTo>
                  <a:pt x="1740155" y="662426"/>
                </a:lnTo>
                <a:lnTo>
                  <a:pt x="1701348" y="688374"/>
                </a:lnTo>
                <a:lnTo>
                  <a:pt x="1662687" y="714887"/>
                </a:lnTo>
                <a:lnTo>
                  <a:pt x="1624174" y="741967"/>
                </a:lnTo>
                <a:lnTo>
                  <a:pt x="1585813" y="769619"/>
                </a:lnTo>
                <a:lnTo>
                  <a:pt x="1547610" y="797847"/>
                </a:lnTo>
                <a:lnTo>
                  <a:pt x="1509566" y="826653"/>
                </a:lnTo>
                <a:lnTo>
                  <a:pt x="1471687" y="856041"/>
                </a:lnTo>
                <a:lnTo>
                  <a:pt x="1433976" y="886015"/>
                </a:lnTo>
                <a:lnTo>
                  <a:pt x="1396438" y="916579"/>
                </a:lnTo>
                <a:lnTo>
                  <a:pt x="1359075" y="947736"/>
                </a:lnTo>
                <a:lnTo>
                  <a:pt x="1321892" y="979489"/>
                </a:lnTo>
                <a:lnTo>
                  <a:pt x="1284892" y="1011842"/>
                </a:lnTo>
                <a:lnTo>
                  <a:pt x="1248081" y="1044799"/>
                </a:lnTo>
                <a:lnTo>
                  <a:pt x="1211460" y="1078364"/>
                </a:lnTo>
                <a:lnTo>
                  <a:pt x="1175035" y="1112539"/>
                </a:lnTo>
                <a:lnTo>
                  <a:pt x="1138809" y="1147328"/>
                </a:lnTo>
                <a:lnTo>
                  <a:pt x="1102786" y="1182736"/>
                </a:lnTo>
                <a:lnTo>
                  <a:pt x="1066970" y="1218765"/>
                </a:lnTo>
                <a:lnTo>
                  <a:pt x="1031365" y="1255419"/>
                </a:lnTo>
                <a:lnTo>
                  <a:pt x="995975" y="1292703"/>
                </a:lnTo>
                <a:lnTo>
                  <a:pt x="960803" y="1330618"/>
                </a:lnTo>
                <a:lnTo>
                  <a:pt x="925853" y="1369169"/>
                </a:lnTo>
                <a:lnTo>
                  <a:pt x="891130" y="1408360"/>
                </a:lnTo>
                <a:lnTo>
                  <a:pt x="856637" y="1448193"/>
                </a:lnTo>
                <a:lnTo>
                  <a:pt x="822378" y="1488673"/>
                </a:lnTo>
                <a:lnTo>
                  <a:pt x="788357" y="1529804"/>
                </a:lnTo>
                <a:lnTo>
                  <a:pt x="754577" y="1571588"/>
                </a:lnTo>
                <a:lnTo>
                  <a:pt x="721043" y="1614029"/>
                </a:lnTo>
                <a:lnTo>
                  <a:pt x="687759" y="1657131"/>
                </a:lnTo>
                <a:lnTo>
                  <a:pt x="654728" y="1700897"/>
                </a:lnTo>
                <a:lnTo>
                  <a:pt x="621955" y="1745332"/>
                </a:lnTo>
                <a:lnTo>
                  <a:pt x="589442" y="1790438"/>
                </a:lnTo>
                <a:lnTo>
                  <a:pt x="557195" y="1836219"/>
                </a:lnTo>
                <a:lnTo>
                  <a:pt x="525216" y="1882679"/>
                </a:lnTo>
                <a:lnTo>
                  <a:pt x="493511" y="1929821"/>
                </a:lnTo>
                <a:lnTo>
                  <a:pt x="462082" y="1977649"/>
                </a:lnTo>
                <a:lnTo>
                  <a:pt x="430933" y="2026166"/>
                </a:lnTo>
                <a:lnTo>
                  <a:pt x="400069" y="2075377"/>
                </a:lnTo>
                <a:lnTo>
                  <a:pt x="369493" y="2125283"/>
                </a:lnTo>
                <a:lnTo>
                  <a:pt x="339209" y="2175890"/>
                </a:lnTo>
                <a:lnTo>
                  <a:pt x="309221" y="2227201"/>
                </a:lnTo>
                <a:lnTo>
                  <a:pt x="279533" y="2279219"/>
                </a:lnTo>
                <a:lnTo>
                  <a:pt x="250149" y="2331948"/>
                </a:lnTo>
                <a:lnTo>
                  <a:pt x="221073" y="2385391"/>
                </a:lnTo>
                <a:lnTo>
                  <a:pt x="192307" y="2439552"/>
                </a:lnTo>
                <a:lnTo>
                  <a:pt x="163858" y="2494435"/>
                </a:lnTo>
                <a:lnTo>
                  <a:pt x="135727" y="2550043"/>
                </a:lnTo>
                <a:lnTo>
                  <a:pt x="107920" y="2606379"/>
                </a:lnTo>
                <a:lnTo>
                  <a:pt x="80440" y="2663448"/>
                </a:lnTo>
                <a:lnTo>
                  <a:pt x="53290" y="2721252"/>
                </a:lnTo>
                <a:lnTo>
                  <a:pt x="26476" y="2779796"/>
                </a:lnTo>
                <a:lnTo>
                  <a:pt x="0" y="2839083"/>
                </a:lnTo>
                <a:lnTo>
                  <a:pt x="2831138" y="3837503"/>
                </a:lnTo>
                <a:lnTo>
                  <a:pt x="3227106" y="2980116"/>
                </a:lnTo>
                <a:lnTo>
                  <a:pt x="3580338" y="2633706"/>
                </a:lnTo>
                <a:lnTo>
                  <a:pt x="4089954" y="2743720"/>
                </a:lnTo>
                <a:lnTo>
                  <a:pt x="4955074" y="3255605"/>
                </a:lnTo>
                <a:lnTo>
                  <a:pt x="6098762" y="1988419"/>
                </a:lnTo>
                <a:lnTo>
                  <a:pt x="6685575" y="1337205"/>
                </a:lnTo>
                <a:lnTo>
                  <a:pt x="6900539" y="1096024"/>
                </a:lnTo>
                <a:lnTo>
                  <a:pt x="6928679" y="1058938"/>
                </a:lnTo>
                <a:lnTo>
                  <a:pt x="6910701" y="1040754"/>
                </a:lnTo>
                <a:lnTo>
                  <a:pt x="6873477" y="1004509"/>
                </a:lnTo>
                <a:lnTo>
                  <a:pt x="6834585" y="968450"/>
                </a:lnTo>
                <a:lnTo>
                  <a:pt x="6794058" y="932606"/>
                </a:lnTo>
                <a:lnTo>
                  <a:pt x="6751926" y="897007"/>
                </a:lnTo>
                <a:lnTo>
                  <a:pt x="6708220" y="861680"/>
                </a:lnTo>
                <a:lnTo>
                  <a:pt x="6662972" y="826654"/>
                </a:lnTo>
                <a:lnTo>
                  <a:pt x="6616211" y="791958"/>
                </a:lnTo>
                <a:lnTo>
                  <a:pt x="6567969" y="757620"/>
                </a:lnTo>
                <a:lnTo>
                  <a:pt x="6518278" y="723669"/>
                </a:lnTo>
                <a:lnTo>
                  <a:pt x="6467167" y="690133"/>
                </a:lnTo>
                <a:lnTo>
                  <a:pt x="6414669" y="657041"/>
                </a:lnTo>
                <a:lnTo>
                  <a:pt x="6360813" y="624421"/>
                </a:lnTo>
                <a:lnTo>
                  <a:pt x="6305632" y="592303"/>
                </a:lnTo>
                <a:lnTo>
                  <a:pt x="6249156" y="560714"/>
                </a:lnTo>
                <a:lnTo>
                  <a:pt x="6191415" y="529684"/>
                </a:lnTo>
                <a:lnTo>
                  <a:pt x="6132442" y="499240"/>
                </a:lnTo>
                <a:lnTo>
                  <a:pt x="6072266" y="469411"/>
                </a:lnTo>
                <a:lnTo>
                  <a:pt x="6010920" y="440227"/>
                </a:lnTo>
                <a:lnTo>
                  <a:pt x="5948433" y="411715"/>
                </a:lnTo>
                <a:lnTo>
                  <a:pt x="5884838" y="383903"/>
                </a:lnTo>
                <a:lnTo>
                  <a:pt x="5820164" y="356822"/>
                </a:lnTo>
                <a:lnTo>
                  <a:pt x="5754443" y="330498"/>
                </a:lnTo>
                <a:lnTo>
                  <a:pt x="5687706" y="304962"/>
                </a:lnTo>
                <a:lnTo>
                  <a:pt x="5619984" y="280240"/>
                </a:lnTo>
                <a:lnTo>
                  <a:pt x="5551308" y="256362"/>
                </a:lnTo>
                <a:lnTo>
                  <a:pt x="5481709" y="233357"/>
                </a:lnTo>
                <a:lnTo>
                  <a:pt x="5411217" y="211253"/>
                </a:lnTo>
                <a:lnTo>
                  <a:pt x="5339865" y="190078"/>
                </a:lnTo>
                <a:lnTo>
                  <a:pt x="5267682" y="169861"/>
                </a:lnTo>
                <a:lnTo>
                  <a:pt x="5194700" y="150631"/>
                </a:lnTo>
                <a:lnTo>
                  <a:pt x="5120950" y="132416"/>
                </a:lnTo>
                <a:lnTo>
                  <a:pt x="5083796" y="123698"/>
                </a:lnTo>
                <a:lnTo>
                  <a:pt x="5046462" y="115245"/>
                </a:lnTo>
                <a:lnTo>
                  <a:pt x="5008952" y="107059"/>
                </a:lnTo>
                <a:lnTo>
                  <a:pt x="4971269" y="99146"/>
                </a:lnTo>
                <a:lnTo>
                  <a:pt x="4933417" y="91507"/>
                </a:lnTo>
                <a:lnTo>
                  <a:pt x="4895400" y="84148"/>
                </a:lnTo>
                <a:lnTo>
                  <a:pt x="4857222" y="77071"/>
                </a:lnTo>
                <a:lnTo>
                  <a:pt x="4818887" y="70279"/>
                </a:lnTo>
                <a:lnTo>
                  <a:pt x="4780398" y="63778"/>
                </a:lnTo>
                <a:lnTo>
                  <a:pt x="4741760" y="57569"/>
                </a:lnTo>
                <a:lnTo>
                  <a:pt x="4702977" y="51657"/>
                </a:lnTo>
                <a:lnTo>
                  <a:pt x="4664052" y="46045"/>
                </a:lnTo>
                <a:lnTo>
                  <a:pt x="4624989" y="40737"/>
                </a:lnTo>
                <a:lnTo>
                  <a:pt x="4585792" y="35736"/>
                </a:lnTo>
                <a:lnTo>
                  <a:pt x="4546465" y="31047"/>
                </a:lnTo>
                <a:lnTo>
                  <a:pt x="4507011" y="26672"/>
                </a:lnTo>
                <a:lnTo>
                  <a:pt x="4467436" y="22614"/>
                </a:lnTo>
                <a:lnTo>
                  <a:pt x="4427742" y="18879"/>
                </a:lnTo>
                <a:lnTo>
                  <a:pt x="4387933" y="15469"/>
                </a:lnTo>
                <a:lnTo>
                  <a:pt x="4348014" y="12387"/>
                </a:lnTo>
                <a:lnTo>
                  <a:pt x="4307988" y="9638"/>
                </a:lnTo>
                <a:lnTo>
                  <a:pt x="4267859" y="7225"/>
                </a:lnTo>
                <a:lnTo>
                  <a:pt x="4227630" y="5151"/>
                </a:lnTo>
                <a:lnTo>
                  <a:pt x="4187307" y="3420"/>
                </a:lnTo>
                <a:lnTo>
                  <a:pt x="4146892" y="2036"/>
                </a:lnTo>
                <a:lnTo>
                  <a:pt x="4106390" y="1002"/>
                </a:lnTo>
                <a:lnTo>
                  <a:pt x="4065804" y="322"/>
                </a:lnTo>
                <a:lnTo>
                  <a:pt x="4025139" y="0"/>
                </a:lnTo>
                <a:close/>
              </a:path>
            </a:pathLst>
          </a:custGeom>
          <a:solidFill>
            <a:srgbClr val="F7921E">
              <a:alpha val="23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3" name="object 23"/>
          <p:cNvSpPr/>
          <p:nvPr/>
        </p:nvSpPr>
        <p:spPr>
          <a:xfrm>
            <a:off x="2360930" y="2094207"/>
            <a:ext cx="6929120" cy="3837940"/>
          </a:xfrm>
          <a:custGeom>
            <a:avLst/>
            <a:gdLst/>
            <a:ahLst/>
            <a:cxnLst/>
            <a:rect l="l" t="t" r="r" b="b"/>
            <a:pathLst>
              <a:path w="6929120" h="3837940">
                <a:moveTo>
                  <a:pt x="0" y="2839083"/>
                </a:moveTo>
                <a:lnTo>
                  <a:pt x="2831138" y="3837503"/>
                </a:lnTo>
                <a:lnTo>
                  <a:pt x="3227106" y="2980116"/>
                </a:lnTo>
                <a:lnTo>
                  <a:pt x="3580338" y="2633706"/>
                </a:lnTo>
                <a:lnTo>
                  <a:pt x="4089954" y="2743720"/>
                </a:lnTo>
                <a:lnTo>
                  <a:pt x="4955074" y="3255605"/>
                </a:lnTo>
                <a:lnTo>
                  <a:pt x="6098762" y="1988419"/>
                </a:lnTo>
                <a:lnTo>
                  <a:pt x="6685575" y="1337205"/>
                </a:lnTo>
                <a:lnTo>
                  <a:pt x="6900539" y="1096024"/>
                </a:lnTo>
                <a:lnTo>
                  <a:pt x="6928679" y="1058938"/>
                </a:lnTo>
                <a:lnTo>
                  <a:pt x="6910701" y="1040754"/>
                </a:lnTo>
                <a:lnTo>
                  <a:pt x="6873477" y="1004509"/>
                </a:lnTo>
                <a:lnTo>
                  <a:pt x="6834585" y="968450"/>
                </a:lnTo>
                <a:lnTo>
                  <a:pt x="6794058" y="932606"/>
                </a:lnTo>
                <a:lnTo>
                  <a:pt x="6751926" y="897007"/>
                </a:lnTo>
                <a:lnTo>
                  <a:pt x="6708220" y="861680"/>
                </a:lnTo>
                <a:lnTo>
                  <a:pt x="6662972" y="826654"/>
                </a:lnTo>
                <a:lnTo>
                  <a:pt x="6616211" y="791958"/>
                </a:lnTo>
                <a:lnTo>
                  <a:pt x="6567969" y="757620"/>
                </a:lnTo>
                <a:lnTo>
                  <a:pt x="6518278" y="723669"/>
                </a:lnTo>
                <a:lnTo>
                  <a:pt x="6467167" y="690133"/>
                </a:lnTo>
                <a:lnTo>
                  <a:pt x="6414669" y="657041"/>
                </a:lnTo>
                <a:lnTo>
                  <a:pt x="6360813" y="624421"/>
                </a:lnTo>
                <a:lnTo>
                  <a:pt x="6305632" y="592303"/>
                </a:lnTo>
                <a:lnTo>
                  <a:pt x="6249156" y="560714"/>
                </a:lnTo>
                <a:lnTo>
                  <a:pt x="6191415" y="529684"/>
                </a:lnTo>
                <a:lnTo>
                  <a:pt x="6132442" y="499240"/>
                </a:lnTo>
                <a:lnTo>
                  <a:pt x="6072266" y="469411"/>
                </a:lnTo>
                <a:lnTo>
                  <a:pt x="6010920" y="440227"/>
                </a:lnTo>
                <a:lnTo>
                  <a:pt x="5948433" y="411715"/>
                </a:lnTo>
                <a:lnTo>
                  <a:pt x="5884838" y="383903"/>
                </a:lnTo>
                <a:lnTo>
                  <a:pt x="5820164" y="356822"/>
                </a:lnTo>
                <a:lnTo>
                  <a:pt x="5754443" y="330498"/>
                </a:lnTo>
                <a:lnTo>
                  <a:pt x="5687706" y="304962"/>
                </a:lnTo>
                <a:lnTo>
                  <a:pt x="5619984" y="280240"/>
                </a:lnTo>
                <a:lnTo>
                  <a:pt x="5551308" y="256362"/>
                </a:lnTo>
                <a:lnTo>
                  <a:pt x="5481709" y="233357"/>
                </a:lnTo>
                <a:lnTo>
                  <a:pt x="5411217" y="211253"/>
                </a:lnTo>
                <a:lnTo>
                  <a:pt x="5339865" y="190078"/>
                </a:lnTo>
                <a:lnTo>
                  <a:pt x="5267682" y="169861"/>
                </a:lnTo>
                <a:lnTo>
                  <a:pt x="5194700" y="150631"/>
                </a:lnTo>
                <a:lnTo>
                  <a:pt x="5120950" y="132416"/>
                </a:lnTo>
                <a:lnTo>
                  <a:pt x="5083796" y="123698"/>
                </a:lnTo>
                <a:lnTo>
                  <a:pt x="5046462" y="115245"/>
                </a:lnTo>
                <a:lnTo>
                  <a:pt x="5008952" y="107059"/>
                </a:lnTo>
                <a:lnTo>
                  <a:pt x="4971269" y="99146"/>
                </a:lnTo>
                <a:lnTo>
                  <a:pt x="4933417" y="91507"/>
                </a:lnTo>
                <a:lnTo>
                  <a:pt x="4895400" y="84148"/>
                </a:lnTo>
                <a:lnTo>
                  <a:pt x="4857222" y="77071"/>
                </a:lnTo>
                <a:lnTo>
                  <a:pt x="4818887" y="70279"/>
                </a:lnTo>
                <a:lnTo>
                  <a:pt x="4780398" y="63778"/>
                </a:lnTo>
                <a:lnTo>
                  <a:pt x="4741760" y="57569"/>
                </a:lnTo>
                <a:lnTo>
                  <a:pt x="4702977" y="51657"/>
                </a:lnTo>
                <a:lnTo>
                  <a:pt x="4664052" y="46045"/>
                </a:lnTo>
                <a:lnTo>
                  <a:pt x="4624989" y="40737"/>
                </a:lnTo>
                <a:lnTo>
                  <a:pt x="4585792" y="35736"/>
                </a:lnTo>
                <a:lnTo>
                  <a:pt x="4546465" y="31047"/>
                </a:lnTo>
                <a:lnTo>
                  <a:pt x="4507011" y="26672"/>
                </a:lnTo>
                <a:lnTo>
                  <a:pt x="4467436" y="22614"/>
                </a:lnTo>
                <a:lnTo>
                  <a:pt x="4427742" y="18879"/>
                </a:lnTo>
                <a:lnTo>
                  <a:pt x="4387933" y="15469"/>
                </a:lnTo>
                <a:lnTo>
                  <a:pt x="4348014" y="12387"/>
                </a:lnTo>
                <a:lnTo>
                  <a:pt x="4307988" y="9638"/>
                </a:lnTo>
                <a:lnTo>
                  <a:pt x="4267859" y="7225"/>
                </a:lnTo>
                <a:lnTo>
                  <a:pt x="4227630" y="5151"/>
                </a:lnTo>
                <a:lnTo>
                  <a:pt x="4187307" y="3420"/>
                </a:lnTo>
                <a:lnTo>
                  <a:pt x="4146892" y="2036"/>
                </a:lnTo>
                <a:lnTo>
                  <a:pt x="4106390" y="1002"/>
                </a:lnTo>
                <a:lnTo>
                  <a:pt x="4065804" y="322"/>
                </a:lnTo>
                <a:lnTo>
                  <a:pt x="4025139" y="0"/>
                </a:lnTo>
                <a:lnTo>
                  <a:pt x="3984397" y="38"/>
                </a:lnTo>
                <a:lnTo>
                  <a:pt x="3943584" y="440"/>
                </a:lnTo>
                <a:lnTo>
                  <a:pt x="3902702" y="1211"/>
                </a:lnTo>
                <a:lnTo>
                  <a:pt x="3861757" y="2354"/>
                </a:lnTo>
                <a:lnTo>
                  <a:pt x="3820751" y="3871"/>
                </a:lnTo>
                <a:lnTo>
                  <a:pt x="3779688" y="5767"/>
                </a:lnTo>
                <a:lnTo>
                  <a:pt x="3738573" y="8046"/>
                </a:lnTo>
                <a:lnTo>
                  <a:pt x="3697409" y="10711"/>
                </a:lnTo>
                <a:lnTo>
                  <a:pt x="3656201" y="13765"/>
                </a:lnTo>
                <a:lnTo>
                  <a:pt x="3614951" y="17212"/>
                </a:lnTo>
                <a:lnTo>
                  <a:pt x="3573664" y="21056"/>
                </a:lnTo>
                <a:lnTo>
                  <a:pt x="3532344" y="25300"/>
                </a:lnTo>
                <a:lnTo>
                  <a:pt x="3490995" y="29947"/>
                </a:lnTo>
                <a:lnTo>
                  <a:pt x="3449620" y="35002"/>
                </a:lnTo>
                <a:lnTo>
                  <a:pt x="3408223" y="40468"/>
                </a:lnTo>
                <a:lnTo>
                  <a:pt x="3366809" y="46349"/>
                </a:lnTo>
                <a:lnTo>
                  <a:pt x="3325381" y="52647"/>
                </a:lnTo>
                <a:lnTo>
                  <a:pt x="3283943" y="59367"/>
                </a:lnTo>
                <a:lnTo>
                  <a:pt x="3242498" y="66513"/>
                </a:lnTo>
                <a:lnTo>
                  <a:pt x="3201052" y="74087"/>
                </a:lnTo>
                <a:lnTo>
                  <a:pt x="3159607" y="82093"/>
                </a:lnTo>
                <a:lnTo>
                  <a:pt x="3118168" y="90535"/>
                </a:lnTo>
                <a:lnTo>
                  <a:pt x="3076738" y="99417"/>
                </a:lnTo>
                <a:lnTo>
                  <a:pt x="3035321" y="108742"/>
                </a:lnTo>
                <a:lnTo>
                  <a:pt x="2993921" y="118513"/>
                </a:lnTo>
                <a:lnTo>
                  <a:pt x="2952543" y="128735"/>
                </a:lnTo>
                <a:lnTo>
                  <a:pt x="2911189" y="139410"/>
                </a:lnTo>
                <a:lnTo>
                  <a:pt x="2869864" y="150543"/>
                </a:lnTo>
                <a:lnTo>
                  <a:pt x="2828571" y="162136"/>
                </a:lnTo>
                <a:lnTo>
                  <a:pt x="2787315" y="174194"/>
                </a:lnTo>
                <a:lnTo>
                  <a:pt x="2746100" y="186720"/>
                </a:lnTo>
                <a:lnTo>
                  <a:pt x="2704928" y="199718"/>
                </a:lnTo>
                <a:lnTo>
                  <a:pt x="2663805" y="213191"/>
                </a:lnTo>
                <a:lnTo>
                  <a:pt x="2622734" y="227142"/>
                </a:lnTo>
                <a:lnTo>
                  <a:pt x="2581718" y="241576"/>
                </a:lnTo>
                <a:lnTo>
                  <a:pt x="2540762" y="256496"/>
                </a:lnTo>
                <a:lnTo>
                  <a:pt x="2499870" y="271905"/>
                </a:lnTo>
                <a:lnTo>
                  <a:pt x="2459046" y="287807"/>
                </a:lnTo>
                <a:lnTo>
                  <a:pt x="2418292" y="304206"/>
                </a:lnTo>
                <a:lnTo>
                  <a:pt x="2377614" y="321105"/>
                </a:lnTo>
                <a:lnTo>
                  <a:pt x="2337015" y="338508"/>
                </a:lnTo>
                <a:lnTo>
                  <a:pt x="2296499" y="356418"/>
                </a:lnTo>
                <a:lnTo>
                  <a:pt x="2256070" y="374839"/>
                </a:lnTo>
                <a:lnTo>
                  <a:pt x="2215732" y="393774"/>
                </a:lnTo>
                <a:lnTo>
                  <a:pt x="2175488" y="413228"/>
                </a:lnTo>
                <a:lnTo>
                  <a:pt x="2135342" y="433203"/>
                </a:lnTo>
                <a:lnTo>
                  <a:pt x="2095299" y="453703"/>
                </a:lnTo>
                <a:lnTo>
                  <a:pt x="2055362" y="474732"/>
                </a:lnTo>
                <a:lnTo>
                  <a:pt x="2015535" y="496293"/>
                </a:lnTo>
                <a:lnTo>
                  <a:pt x="1975822" y="518390"/>
                </a:lnTo>
                <a:lnTo>
                  <a:pt x="1936227" y="541027"/>
                </a:lnTo>
                <a:lnTo>
                  <a:pt x="1896754" y="564206"/>
                </a:lnTo>
                <a:lnTo>
                  <a:pt x="1857406" y="587932"/>
                </a:lnTo>
                <a:lnTo>
                  <a:pt x="1818188" y="612208"/>
                </a:lnTo>
                <a:lnTo>
                  <a:pt x="1779103" y="637038"/>
                </a:lnTo>
                <a:lnTo>
                  <a:pt x="1740155" y="662426"/>
                </a:lnTo>
                <a:lnTo>
                  <a:pt x="1701348" y="688374"/>
                </a:lnTo>
                <a:lnTo>
                  <a:pt x="1662687" y="714887"/>
                </a:lnTo>
                <a:lnTo>
                  <a:pt x="1624174" y="741967"/>
                </a:lnTo>
                <a:lnTo>
                  <a:pt x="1585813" y="769619"/>
                </a:lnTo>
                <a:lnTo>
                  <a:pt x="1547610" y="797847"/>
                </a:lnTo>
                <a:lnTo>
                  <a:pt x="1509566" y="826653"/>
                </a:lnTo>
                <a:lnTo>
                  <a:pt x="1471687" y="856041"/>
                </a:lnTo>
                <a:lnTo>
                  <a:pt x="1433976" y="886015"/>
                </a:lnTo>
                <a:lnTo>
                  <a:pt x="1396438" y="916579"/>
                </a:lnTo>
                <a:lnTo>
                  <a:pt x="1359075" y="947736"/>
                </a:lnTo>
                <a:lnTo>
                  <a:pt x="1321892" y="979489"/>
                </a:lnTo>
                <a:lnTo>
                  <a:pt x="1284892" y="1011842"/>
                </a:lnTo>
                <a:lnTo>
                  <a:pt x="1248081" y="1044799"/>
                </a:lnTo>
                <a:lnTo>
                  <a:pt x="1211460" y="1078364"/>
                </a:lnTo>
                <a:lnTo>
                  <a:pt x="1175035" y="1112539"/>
                </a:lnTo>
                <a:lnTo>
                  <a:pt x="1138809" y="1147328"/>
                </a:lnTo>
                <a:lnTo>
                  <a:pt x="1102786" y="1182736"/>
                </a:lnTo>
                <a:lnTo>
                  <a:pt x="1066970" y="1218765"/>
                </a:lnTo>
                <a:lnTo>
                  <a:pt x="1031365" y="1255419"/>
                </a:lnTo>
                <a:lnTo>
                  <a:pt x="995975" y="1292703"/>
                </a:lnTo>
                <a:lnTo>
                  <a:pt x="960803" y="1330618"/>
                </a:lnTo>
                <a:lnTo>
                  <a:pt x="925853" y="1369169"/>
                </a:lnTo>
                <a:lnTo>
                  <a:pt x="891130" y="1408360"/>
                </a:lnTo>
                <a:lnTo>
                  <a:pt x="856637" y="1448193"/>
                </a:lnTo>
                <a:lnTo>
                  <a:pt x="822378" y="1488673"/>
                </a:lnTo>
                <a:lnTo>
                  <a:pt x="788357" y="1529804"/>
                </a:lnTo>
                <a:lnTo>
                  <a:pt x="754577" y="1571588"/>
                </a:lnTo>
                <a:lnTo>
                  <a:pt x="721043" y="1614029"/>
                </a:lnTo>
                <a:lnTo>
                  <a:pt x="687759" y="1657131"/>
                </a:lnTo>
                <a:lnTo>
                  <a:pt x="654728" y="1700897"/>
                </a:lnTo>
                <a:lnTo>
                  <a:pt x="621955" y="1745332"/>
                </a:lnTo>
                <a:lnTo>
                  <a:pt x="589442" y="1790438"/>
                </a:lnTo>
                <a:lnTo>
                  <a:pt x="557195" y="1836219"/>
                </a:lnTo>
                <a:lnTo>
                  <a:pt x="525216" y="1882679"/>
                </a:lnTo>
                <a:lnTo>
                  <a:pt x="493511" y="1929821"/>
                </a:lnTo>
                <a:lnTo>
                  <a:pt x="462082" y="1977649"/>
                </a:lnTo>
                <a:lnTo>
                  <a:pt x="430933" y="2026166"/>
                </a:lnTo>
                <a:lnTo>
                  <a:pt x="400069" y="2075377"/>
                </a:lnTo>
                <a:lnTo>
                  <a:pt x="369493" y="2125283"/>
                </a:lnTo>
                <a:lnTo>
                  <a:pt x="339209" y="2175890"/>
                </a:lnTo>
                <a:lnTo>
                  <a:pt x="309221" y="2227201"/>
                </a:lnTo>
                <a:lnTo>
                  <a:pt x="279533" y="2279219"/>
                </a:lnTo>
                <a:lnTo>
                  <a:pt x="250149" y="2331948"/>
                </a:lnTo>
                <a:lnTo>
                  <a:pt x="221073" y="2385391"/>
                </a:lnTo>
                <a:lnTo>
                  <a:pt x="192307" y="2439552"/>
                </a:lnTo>
                <a:lnTo>
                  <a:pt x="163858" y="2494435"/>
                </a:lnTo>
                <a:lnTo>
                  <a:pt x="135727" y="2550043"/>
                </a:lnTo>
                <a:lnTo>
                  <a:pt x="107920" y="2606379"/>
                </a:lnTo>
                <a:lnTo>
                  <a:pt x="80440" y="2663448"/>
                </a:lnTo>
                <a:lnTo>
                  <a:pt x="53290" y="2721252"/>
                </a:lnTo>
                <a:lnTo>
                  <a:pt x="26476" y="2779796"/>
                </a:lnTo>
                <a:lnTo>
                  <a:pt x="0" y="2839083"/>
                </a:lnTo>
                <a:close/>
              </a:path>
            </a:pathLst>
          </a:custGeom>
          <a:ln w="41883">
            <a:solidFill>
              <a:srgbClr val="F7921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4" name="object 24"/>
          <p:cNvSpPr/>
          <p:nvPr/>
        </p:nvSpPr>
        <p:spPr>
          <a:xfrm>
            <a:off x="7705405" y="8564331"/>
            <a:ext cx="1028065" cy="825500"/>
          </a:xfrm>
          <a:custGeom>
            <a:avLst/>
            <a:gdLst/>
            <a:ahLst/>
            <a:cxnLst/>
            <a:rect l="l" t="t" r="r" b="b"/>
            <a:pathLst>
              <a:path w="1028065" h="825500">
                <a:moveTo>
                  <a:pt x="1028021" y="412657"/>
                </a:moveTo>
                <a:lnTo>
                  <a:pt x="1025367" y="454850"/>
                </a:lnTo>
                <a:lnTo>
                  <a:pt x="1017578" y="495823"/>
                </a:lnTo>
                <a:lnTo>
                  <a:pt x="1004912" y="535371"/>
                </a:lnTo>
                <a:lnTo>
                  <a:pt x="987627" y="573284"/>
                </a:lnTo>
                <a:lnTo>
                  <a:pt x="965982" y="609356"/>
                </a:lnTo>
                <a:lnTo>
                  <a:pt x="940236" y="643380"/>
                </a:lnTo>
                <a:lnTo>
                  <a:pt x="910645" y="675148"/>
                </a:lnTo>
                <a:lnTo>
                  <a:pt x="877470" y="704452"/>
                </a:lnTo>
                <a:lnTo>
                  <a:pt x="840968" y="731085"/>
                </a:lnTo>
                <a:lnTo>
                  <a:pt x="801397" y="754841"/>
                </a:lnTo>
                <a:lnTo>
                  <a:pt x="759017" y="775510"/>
                </a:lnTo>
                <a:lnTo>
                  <a:pt x="714084" y="792887"/>
                </a:lnTo>
                <a:lnTo>
                  <a:pt x="666859" y="806763"/>
                </a:lnTo>
                <a:lnTo>
                  <a:pt x="617598" y="816931"/>
                </a:lnTo>
                <a:lnTo>
                  <a:pt x="566561" y="823184"/>
                </a:lnTo>
                <a:lnTo>
                  <a:pt x="514005" y="825315"/>
                </a:lnTo>
                <a:lnTo>
                  <a:pt x="461451" y="823184"/>
                </a:lnTo>
                <a:lnTo>
                  <a:pt x="410415" y="816931"/>
                </a:lnTo>
                <a:lnTo>
                  <a:pt x="361156" y="806763"/>
                </a:lnTo>
                <a:lnTo>
                  <a:pt x="313931" y="792887"/>
                </a:lnTo>
                <a:lnTo>
                  <a:pt x="269000" y="775510"/>
                </a:lnTo>
                <a:lnTo>
                  <a:pt x="226620" y="754841"/>
                </a:lnTo>
                <a:lnTo>
                  <a:pt x="187050" y="731085"/>
                </a:lnTo>
                <a:lnTo>
                  <a:pt x="150549" y="704452"/>
                </a:lnTo>
                <a:lnTo>
                  <a:pt x="117374" y="675148"/>
                </a:lnTo>
                <a:lnTo>
                  <a:pt x="87784" y="643380"/>
                </a:lnTo>
                <a:lnTo>
                  <a:pt x="62037" y="609356"/>
                </a:lnTo>
                <a:lnTo>
                  <a:pt x="40393" y="573284"/>
                </a:lnTo>
                <a:lnTo>
                  <a:pt x="23108" y="535371"/>
                </a:lnTo>
                <a:lnTo>
                  <a:pt x="10442" y="495823"/>
                </a:lnTo>
                <a:lnTo>
                  <a:pt x="2653" y="454850"/>
                </a:lnTo>
                <a:lnTo>
                  <a:pt x="0" y="412657"/>
                </a:lnTo>
                <a:lnTo>
                  <a:pt x="2653" y="370464"/>
                </a:lnTo>
                <a:lnTo>
                  <a:pt x="10442" y="329491"/>
                </a:lnTo>
                <a:lnTo>
                  <a:pt x="23108" y="289944"/>
                </a:lnTo>
                <a:lnTo>
                  <a:pt x="40393" y="252030"/>
                </a:lnTo>
                <a:lnTo>
                  <a:pt x="62037" y="215958"/>
                </a:lnTo>
                <a:lnTo>
                  <a:pt x="87784" y="181934"/>
                </a:lnTo>
                <a:lnTo>
                  <a:pt x="117374" y="150167"/>
                </a:lnTo>
                <a:lnTo>
                  <a:pt x="150549" y="120862"/>
                </a:lnTo>
                <a:lnTo>
                  <a:pt x="187050" y="94229"/>
                </a:lnTo>
                <a:lnTo>
                  <a:pt x="226620" y="70474"/>
                </a:lnTo>
                <a:lnTo>
                  <a:pt x="269000" y="49804"/>
                </a:lnTo>
                <a:lnTo>
                  <a:pt x="313931" y="32428"/>
                </a:lnTo>
                <a:lnTo>
                  <a:pt x="361156" y="18551"/>
                </a:lnTo>
                <a:lnTo>
                  <a:pt x="410415" y="8383"/>
                </a:lnTo>
                <a:lnTo>
                  <a:pt x="461451" y="2130"/>
                </a:lnTo>
                <a:lnTo>
                  <a:pt x="514005" y="0"/>
                </a:lnTo>
                <a:lnTo>
                  <a:pt x="566561" y="2130"/>
                </a:lnTo>
                <a:lnTo>
                  <a:pt x="617598" y="8383"/>
                </a:lnTo>
                <a:lnTo>
                  <a:pt x="666859" y="18551"/>
                </a:lnTo>
                <a:lnTo>
                  <a:pt x="714084" y="32428"/>
                </a:lnTo>
                <a:lnTo>
                  <a:pt x="759017" y="49804"/>
                </a:lnTo>
                <a:lnTo>
                  <a:pt x="801397" y="70474"/>
                </a:lnTo>
                <a:lnTo>
                  <a:pt x="840968" y="94229"/>
                </a:lnTo>
                <a:lnTo>
                  <a:pt x="877470" y="120862"/>
                </a:lnTo>
                <a:lnTo>
                  <a:pt x="910645" y="150167"/>
                </a:lnTo>
                <a:lnTo>
                  <a:pt x="940236" y="181934"/>
                </a:lnTo>
                <a:lnTo>
                  <a:pt x="965982" y="215958"/>
                </a:lnTo>
                <a:lnTo>
                  <a:pt x="987627" y="252030"/>
                </a:lnTo>
                <a:lnTo>
                  <a:pt x="1004912" y="289944"/>
                </a:lnTo>
                <a:lnTo>
                  <a:pt x="1017578" y="329491"/>
                </a:lnTo>
                <a:lnTo>
                  <a:pt x="1025367" y="370464"/>
                </a:lnTo>
                <a:lnTo>
                  <a:pt x="1028021" y="412657"/>
                </a:lnTo>
                <a:close/>
              </a:path>
            </a:pathLst>
          </a:custGeom>
          <a:ln w="41883">
            <a:solidFill>
              <a:srgbClr val="F4DD5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F0E53E11-C9FB-50F9-06C1-EB9680C1FC83}"/>
              </a:ext>
            </a:extLst>
          </p:cNvPr>
          <p:cNvGrpSpPr/>
          <p:nvPr/>
        </p:nvGrpSpPr>
        <p:grpSpPr>
          <a:xfrm>
            <a:off x="7798077" y="8429063"/>
            <a:ext cx="841018" cy="1112842"/>
            <a:chOff x="7798077" y="8429063"/>
            <a:chExt cx="841018" cy="1112842"/>
          </a:xfrm>
        </p:grpSpPr>
        <p:sp>
          <p:nvSpPr>
            <p:cNvPr id="25" name="object 25"/>
            <p:cNvSpPr/>
            <p:nvPr/>
          </p:nvSpPr>
          <p:spPr>
            <a:xfrm>
              <a:off x="8033677" y="9124384"/>
              <a:ext cx="349250" cy="358775"/>
            </a:xfrm>
            <a:custGeom>
              <a:avLst/>
              <a:gdLst/>
              <a:ahLst/>
              <a:cxnLst/>
              <a:rect l="l" t="t" r="r" b="b"/>
              <a:pathLst>
                <a:path w="349250" h="358775">
                  <a:moveTo>
                    <a:pt x="60198" y="335597"/>
                  </a:moveTo>
                  <a:lnTo>
                    <a:pt x="0" y="335597"/>
                  </a:lnTo>
                  <a:lnTo>
                    <a:pt x="0" y="358559"/>
                  </a:lnTo>
                  <a:lnTo>
                    <a:pt x="60198" y="358559"/>
                  </a:lnTo>
                  <a:lnTo>
                    <a:pt x="60198" y="335597"/>
                  </a:lnTo>
                  <a:close/>
                </a:path>
                <a:path w="349250" h="358775">
                  <a:moveTo>
                    <a:pt x="60198" y="192913"/>
                  </a:moveTo>
                  <a:lnTo>
                    <a:pt x="15659" y="192913"/>
                  </a:lnTo>
                  <a:lnTo>
                    <a:pt x="15659" y="216801"/>
                  </a:lnTo>
                  <a:lnTo>
                    <a:pt x="60198" y="216801"/>
                  </a:lnTo>
                  <a:lnTo>
                    <a:pt x="60198" y="192913"/>
                  </a:lnTo>
                  <a:close/>
                </a:path>
                <a:path w="349250" h="358775">
                  <a:moveTo>
                    <a:pt x="281241" y="0"/>
                  </a:moveTo>
                  <a:lnTo>
                    <a:pt x="251891" y="0"/>
                  </a:lnTo>
                  <a:lnTo>
                    <a:pt x="251891" y="75933"/>
                  </a:lnTo>
                  <a:lnTo>
                    <a:pt x="130175" y="72453"/>
                  </a:lnTo>
                  <a:lnTo>
                    <a:pt x="130175" y="0"/>
                  </a:lnTo>
                  <a:lnTo>
                    <a:pt x="101358" y="0"/>
                  </a:lnTo>
                  <a:lnTo>
                    <a:pt x="101358" y="129628"/>
                  </a:lnTo>
                  <a:lnTo>
                    <a:pt x="130175" y="129628"/>
                  </a:lnTo>
                  <a:lnTo>
                    <a:pt x="130175" y="91427"/>
                  </a:lnTo>
                  <a:lnTo>
                    <a:pt x="251891" y="94869"/>
                  </a:lnTo>
                  <a:lnTo>
                    <a:pt x="251891" y="129628"/>
                  </a:lnTo>
                  <a:lnTo>
                    <a:pt x="281241" y="129628"/>
                  </a:lnTo>
                  <a:lnTo>
                    <a:pt x="281241" y="0"/>
                  </a:lnTo>
                  <a:close/>
                </a:path>
                <a:path w="349250" h="358775">
                  <a:moveTo>
                    <a:pt x="348754" y="335597"/>
                  </a:moveTo>
                  <a:lnTo>
                    <a:pt x="320535" y="335597"/>
                  </a:lnTo>
                  <a:lnTo>
                    <a:pt x="320535" y="358559"/>
                  </a:lnTo>
                  <a:lnTo>
                    <a:pt x="348754" y="358559"/>
                  </a:lnTo>
                  <a:lnTo>
                    <a:pt x="348754" y="335597"/>
                  </a:lnTo>
                  <a:close/>
                </a:path>
                <a:path w="349250" h="358775">
                  <a:moveTo>
                    <a:pt x="348754" y="192913"/>
                  </a:moveTo>
                  <a:lnTo>
                    <a:pt x="320535" y="192913"/>
                  </a:lnTo>
                  <a:lnTo>
                    <a:pt x="320535" y="216801"/>
                  </a:lnTo>
                  <a:lnTo>
                    <a:pt x="348754" y="216801"/>
                  </a:lnTo>
                  <a:lnTo>
                    <a:pt x="348754" y="192913"/>
                  </a:lnTo>
                  <a:close/>
                </a:path>
              </a:pathLst>
            </a:custGeom>
            <a:solidFill>
              <a:srgbClr val="C4C5C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6" name="object 26"/>
            <p:cNvSpPr/>
            <p:nvPr/>
          </p:nvSpPr>
          <p:spPr>
            <a:xfrm>
              <a:off x="8382433" y="9257998"/>
              <a:ext cx="256540" cy="283845"/>
            </a:xfrm>
            <a:custGeom>
              <a:avLst/>
              <a:gdLst/>
              <a:ahLst/>
              <a:cxnLst/>
              <a:rect l="l" t="t" r="r" b="b"/>
              <a:pathLst>
                <a:path w="256540" h="283845">
                  <a:moveTo>
                    <a:pt x="0" y="0"/>
                  </a:moveTo>
                  <a:lnTo>
                    <a:pt x="2033" y="280944"/>
                  </a:lnTo>
                  <a:lnTo>
                    <a:pt x="255585" y="283544"/>
                  </a:lnTo>
                  <a:lnTo>
                    <a:pt x="256128" y="3542"/>
                  </a:lnTo>
                  <a:lnTo>
                    <a:pt x="0"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7" name="object 27"/>
            <p:cNvSpPr/>
            <p:nvPr/>
          </p:nvSpPr>
          <p:spPr>
            <a:xfrm>
              <a:off x="8396033" y="9271832"/>
              <a:ext cx="229235" cy="257810"/>
            </a:xfrm>
            <a:custGeom>
              <a:avLst/>
              <a:gdLst/>
              <a:ahLst/>
              <a:cxnLst/>
              <a:rect l="l" t="t" r="r" b="b"/>
              <a:pathLst>
                <a:path w="229234" h="257809">
                  <a:moveTo>
                    <a:pt x="31127" y="18300"/>
                  </a:moveTo>
                  <a:lnTo>
                    <a:pt x="31051" y="5511"/>
                  </a:lnTo>
                  <a:lnTo>
                    <a:pt x="24066" y="228"/>
                  </a:lnTo>
                  <a:lnTo>
                    <a:pt x="6921" y="0"/>
                  </a:lnTo>
                  <a:lnTo>
                    <a:pt x="0" y="5092"/>
                  </a:lnTo>
                  <a:lnTo>
                    <a:pt x="76" y="17881"/>
                  </a:lnTo>
                  <a:lnTo>
                    <a:pt x="7061" y="23139"/>
                  </a:lnTo>
                  <a:lnTo>
                    <a:pt x="15646" y="23266"/>
                  </a:lnTo>
                  <a:lnTo>
                    <a:pt x="24206" y="23380"/>
                  </a:lnTo>
                  <a:lnTo>
                    <a:pt x="31127" y="18300"/>
                  </a:lnTo>
                  <a:close/>
                </a:path>
                <a:path w="229234" h="257809">
                  <a:moveTo>
                    <a:pt x="32435" y="250164"/>
                  </a:moveTo>
                  <a:lnTo>
                    <a:pt x="32372" y="237604"/>
                  </a:lnTo>
                  <a:lnTo>
                    <a:pt x="25450" y="232422"/>
                  </a:lnTo>
                  <a:lnTo>
                    <a:pt x="8432" y="232244"/>
                  </a:lnTo>
                  <a:lnTo>
                    <a:pt x="1562" y="237274"/>
                  </a:lnTo>
                  <a:lnTo>
                    <a:pt x="1651" y="249834"/>
                  </a:lnTo>
                  <a:lnTo>
                    <a:pt x="8572" y="255016"/>
                  </a:lnTo>
                  <a:lnTo>
                    <a:pt x="17081" y="255092"/>
                  </a:lnTo>
                  <a:lnTo>
                    <a:pt x="25577" y="255181"/>
                  </a:lnTo>
                  <a:lnTo>
                    <a:pt x="32435" y="250164"/>
                  </a:lnTo>
                  <a:close/>
                </a:path>
                <a:path w="229234" h="257809">
                  <a:moveTo>
                    <a:pt x="228828" y="239687"/>
                  </a:moveTo>
                  <a:lnTo>
                    <a:pt x="221970" y="234543"/>
                  </a:lnTo>
                  <a:lnTo>
                    <a:pt x="205028" y="234365"/>
                  </a:lnTo>
                  <a:lnTo>
                    <a:pt x="198170" y="239369"/>
                  </a:lnTo>
                  <a:lnTo>
                    <a:pt x="198170" y="251904"/>
                  </a:lnTo>
                  <a:lnTo>
                    <a:pt x="205028" y="257060"/>
                  </a:lnTo>
                  <a:lnTo>
                    <a:pt x="213487" y="257149"/>
                  </a:lnTo>
                  <a:lnTo>
                    <a:pt x="221945" y="257225"/>
                  </a:lnTo>
                  <a:lnTo>
                    <a:pt x="228803" y="252222"/>
                  </a:lnTo>
                  <a:lnTo>
                    <a:pt x="228828" y="239687"/>
                  </a:lnTo>
                  <a:close/>
                </a:path>
                <a:path w="229234" h="257809">
                  <a:moveTo>
                    <a:pt x="229158" y="8204"/>
                  </a:moveTo>
                  <a:lnTo>
                    <a:pt x="222237" y="2946"/>
                  </a:lnTo>
                  <a:lnTo>
                    <a:pt x="205181" y="2717"/>
                  </a:lnTo>
                  <a:lnTo>
                    <a:pt x="198259" y="7785"/>
                  </a:lnTo>
                  <a:lnTo>
                    <a:pt x="198247" y="20535"/>
                  </a:lnTo>
                  <a:lnTo>
                    <a:pt x="205155" y="25793"/>
                  </a:lnTo>
                  <a:lnTo>
                    <a:pt x="213690" y="25908"/>
                  </a:lnTo>
                  <a:lnTo>
                    <a:pt x="222211" y="26022"/>
                  </a:lnTo>
                  <a:lnTo>
                    <a:pt x="229133" y="20955"/>
                  </a:lnTo>
                  <a:lnTo>
                    <a:pt x="229158" y="8204"/>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8" name="object 28"/>
            <p:cNvSpPr/>
            <p:nvPr/>
          </p:nvSpPr>
          <p:spPr>
            <a:xfrm>
              <a:off x="8382722" y="9297956"/>
              <a:ext cx="255904" cy="3810"/>
            </a:xfrm>
            <a:custGeom>
              <a:avLst/>
              <a:gdLst/>
              <a:ahLst/>
              <a:cxnLst/>
              <a:rect l="l" t="t" r="r" b="b"/>
              <a:pathLst>
                <a:path w="255904" h="3809">
                  <a:moveTo>
                    <a:pt x="255761" y="3403"/>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9" name="object 29"/>
            <p:cNvSpPr/>
            <p:nvPr/>
          </p:nvSpPr>
          <p:spPr>
            <a:xfrm>
              <a:off x="8382879" y="9320461"/>
              <a:ext cx="255904" cy="3810"/>
            </a:xfrm>
            <a:custGeom>
              <a:avLst/>
              <a:gdLst/>
              <a:ahLst/>
              <a:cxnLst/>
              <a:rect l="l" t="t" r="r" b="b"/>
              <a:pathLst>
                <a:path w="255904" h="3809">
                  <a:moveTo>
                    <a:pt x="255562" y="3329"/>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0" name="object 30"/>
            <p:cNvSpPr/>
            <p:nvPr/>
          </p:nvSpPr>
          <p:spPr>
            <a:xfrm>
              <a:off x="8383045" y="9342932"/>
              <a:ext cx="255904" cy="3810"/>
            </a:xfrm>
            <a:custGeom>
              <a:avLst/>
              <a:gdLst/>
              <a:ahLst/>
              <a:cxnLst/>
              <a:rect l="l" t="t" r="r" b="b"/>
              <a:pathLst>
                <a:path w="255904" h="3809">
                  <a:moveTo>
                    <a:pt x="255353" y="3256"/>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1" name="object 31"/>
            <p:cNvSpPr/>
            <p:nvPr/>
          </p:nvSpPr>
          <p:spPr>
            <a:xfrm>
              <a:off x="8383211" y="9365367"/>
              <a:ext cx="255270" cy="3810"/>
            </a:xfrm>
            <a:custGeom>
              <a:avLst/>
              <a:gdLst/>
              <a:ahLst/>
              <a:cxnLst/>
              <a:rect l="l" t="t" r="r" b="b"/>
              <a:pathLst>
                <a:path w="255270" h="3809">
                  <a:moveTo>
                    <a:pt x="255144" y="3183"/>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2" name="object 32"/>
            <p:cNvSpPr/>
            <p:nvPr/>
          </p:nvSpPr>
          <p:spPr>
            <a:xfrm>
              <a:off x="8383367" y="9387765"/>
              <a:ext cx="255270" cy="3175"/>
            </a:xfrm>
            <a:custGeom>
              <a:avLst/>
              <a:gdLst/>
              <a:ahLst/>
              <a:cxnLst/>
              <a:rect l="l" t="t" r="r" b="b"/>
              <a:pathLst>
                <a:path w="255270" h="3175">
                  <a:moveTo>
                    <a:pt x="254944" y="3109"/>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3" name="object 33"/>
            <p:cNvSpPr/>
            <p:nvPr/>
          </p:nvSpPr>
          <p:spPr>
            <a:xfrm>
              <a:off x="8383535" y="9410128"/>
              <a:ext cx="255270" cy="3175"/>
            </a:xfrm>
            <a:custGeom>
              <a:avLst/>
              <a:gdLst/>
              <a:ahLst/>
              <a:cxnLst/>
              <a:rect l="l" t="t" r="r" b="b"/>
              <a:pathLst>
                <a:path w="255270" h="3175">
                  <a:moveTo>
                    <a:pt x="254733" y="3036"/>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4" name="object 34"/>
            <p:cNvSpPr/>
            <p:nvPr/>
          </p:nvSpPr>
          <p:spPr>
            <a:xfrm>
              <a:off x="8383693" y="9432455"/>
              <a:ext cx="254635" cy="3175"/>
            </a:xfrm>
            <a:custGeom>
              <a:avLst/>
              <a:gdLst/>
              <a:ahLst/>
              <a:cxnLst/>
              <a:rect l="l" t="t" r="r" b="b"/>
              <a:pathLst>
                <a:path w="254634" h="3175">
                  <a:moveTo>
                    <a:pt x="254532" y="2963"/>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5" name="object 35"/>
            <p:cNvSpPr/>
            <p:nvPr/>
          </p:nvSpPr>
          <p:spPr>
            <a:xfrm>
              <a:off x="8383858" y="9454746"/>
              <a:ext cx="254635" cy="3175"/>
            </a:xfrm>
            <a:custGeom>
              <a:avLst/>
              <a:gdLst/>
              <a:ahLst/>
              <a:cxnLst/>
              <a:rect l="l" t="t" r="r" b="b"/>
              <a:pathLst>
                <a:path w="254634" h="3175">
                  <a:moveTo>
                    <a:pt x="254324" y="2889"/>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6" name="object 36"/>
            <p:cNvSpPr/>
            <p:nvPr/>
          </p:nvSpPr>
          <p:spPr>
            <a:xfrm>
              <a:off x="8384017" y="9477014"/>
              <a:ext cx="254635" cy="3175"/>
            </a:xfrm>
            <a:custGeom>
              <a:avLst/>
              <a:gdLst/>
              <a:ahLst/>
              <a:cxnLst/>
              <a:rect l="l" t="t" r="r" b="b"/>
              <a:pathLst>
                <a:path w="254634" h="3175">
                  <a:moveTo>
                    <a:pt x="254122" y="2806"/>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7" name="object 37"/>
            <p:cNvSpPr/>
            <p:nvPr/>
          </p:nvSpPr>
          <p:spPr>
            <a:xfrm>
              <a:off x="8384181" y="9499223"/>
              <a:ext cx="254000" cy="3175"/>
            </a:xfrm>
            <a:custGeom>
              <a:avLst/>
              <a:gdLst/>
              <a:ahLst/>
              <a:cxnLst/>
              <a:rect l="l" t="t" r="r" b="b"/>
              <a:pathLst>
                <a:path w="254000" h="3175">
                  <a:moveTo>
                    <a:pt x="253914" y="2743"/>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8" name="object 38"/>
            <p:cNvSpPr/>
            <p:nvPr/>
          </p:nvSpPr>
          <p:spPr>
            <a:xfrm>
              <a:off x="8384339" y="9521409"/>
              <a:ext cx="254000" cy="3175"/>
            </a:xfrm>
            <a:custGeom>
              <a:avLst/>
              <a:gdLst/>
              <a:ahLst/>
              <a:cxnLst/>
              <a:rect l="l" t="t" r="r" b="b"/>
              <a:pathLst>
                <a:path w="254000" h="3175">
                  <a:moveTo>
                    <a:pt x="253713" y="2670"/>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9" name="object 39"/>
            <p:cNvSpPr/>
            <p:nvPr/>
          </p:nvSpPr>
          <p:spPr>
            <a:xfrm>
              <a:off x="8382555" y="9275859"/>
              <a:ext cx="256540" cy="3810"/>
            </a:xfrm>
            <a:custGeom>
              <a:avLst/>
              <a:gdLst/>
              <a:ahLst/>
              <a:cxnLst/>
              <a:rect l="l" t="t" r="r" b="b"/>
              <a:pathLst>
                <a:path w="256540" h="3809">
                  <a:moveTo>
                    <a:pt x="255970" y="3476"/>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0" name="object 40"/>
            <p:cNvSpPr/>
            <p:nvPr/>
          </p:nvSpPr>
          <p:spPr>
            <a:xfrm>
              <a:off x="8616253" y="9261235"/>
              <a:ext cx="635" cy="280670"/>
            </a:xfrm>
            <a:custGeom>
              <a:avLst/>
              <a:gdLst/>
              <a:ahLst/>
              <a:cxnLst/>
              <a:rect l="l" t="t" r="r" b="b"/>
              <a:pathLst>
                <a:path w="634" h="280670">
                  <a:moveTo>
                    <a:pt x="0" y="280083"/>
                  </a:moveTo>
                  <a:lnTo>
                    <a:pt x="319"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1" name="object 41"/>
            <p:cNvSpPr/>
            <p:nvPr/>
          </p:nvSpPr>
          <p:spPr>
            <a:xfrm>
              <a:off x="8581017" y="9260742"/>
              <a:ext cx="11430" cy="280670"/>
            </a:xfrm>
            <a:custGeom>
              <a:avLst/>
              <a:gdLst/>
              <a:ahLst/>
              <a:cxnLst/>
              <a:rect l="l" t="t" r="r" b="b"/>
              <a:pathLst>
                <a:path w="11429" h="280670">
                  <a:moveTo>
                    <a:pt x="0" y="0"/>
                  </a:moveTo>
                  <a:lnTo>
                    <a:pt x="0" y="280215"/>
                  </a:lnTo>
                  <a:lnTo>
                    <a:pt x="10816" y="280326"/>
                  </a:lnTo>
                  <a:lnTo>
                    <a:pt x="10816" y="149"/>
                  </a:lnTo>
                  <a:lnTo>
                    <a:pt x="0" y="0"/>
                  </a:lnTo>
                  <a:close/>
                </a:path>
              </a:pathLst>
            </a:custGeom>
            <a:solidFill>
              <a:srgbClr val="FFFFFF">
                <a:alpha val="389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2" name="object 42"/>
            <p:cNvSpPr/>
            <p:nvPr/>
          </p:nvSpPr>
          <p:spPr>
            <a:xfrm>
              <a:off x="8556277" y="9260399"/>
              <a:ext cx="635" cy="280670"/>
            </a:xfrm>
            <a:custGeom>
              <a:avLst/>
              <a:gdLst/>
              <a:ahLst/>
              <a:cxnLst/>
              <a:rect l="l" t="t" r="r" b="b"/>
              <a:pathLst>
                <a:path w="634" h="280670">
                  <a:moveTo>
                    <a:pt x="291" y="280308"/>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3" name="object 43"/>
            <p:cNvSpPr/>
            <p:nvPr/>
          </p:nvSpPr>
          <p:spPr>
            <a:xfrm>
              <a:off x="8526100" y="9259981"/>
              <a:ext cx="635" cy="280670"/>
            </a:xfrm>
            <a:custGeom>
              <a:avLst/>
              <a:gdLst/>
              <a:ahLst/>
              <a:cxnLst/>
              <a:rect l="l" t="t" r="r" b="b"/>
              <a:pathLst>
                <a:path w="634" h="280670">
                  <a:moveTo>
                    <a:pt x="592" y="280420"/>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4" name="object 44"/>
            <p:cNvSpPr/>
            <p:nvPr/>
          </p:nvSpPr>
          <p:spPr>
            <a:xfrm>
              <a:off x="8495902" y="9259563"/>
              <a:ext cx="1270" cy="280670"/>
            </a:xfrm>
            <a:custGeom>
              <a:avLst/>
              <a:gdLst/>
              <a:ahLst/>
              <a:cxnLst/>
              <a:rect l="l" t="t" r="r" b="b"/>
              <a:pathLst>
                <a:path w="1270" h="280670">
                  <a:moveTo>
                    <a:pt x="893" y="280532"/>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5" name="object 45"/>
            <p:cNvSpPr/>
            <p:nvPr/>
          </p:nvSpPr>
          <p:spPr>
            <a:xfrm>
              <a:off x="8465681" y="9259144"/>
              <a:ext cx="1270" cy="280670"/>
            </a:xfrm>
            <a:custGeom>
              <a:avLst/>
              <a:gdLst/>
              <a:ahLst/>
              <a:cxnLst/>
              <a:rect l="l" t="t" r="r" b="b"/>
              <a:pathLst>
                <a:path w="1270" h="280670">
                  <a:moveTo>
                    <a:pt x="1194" y="280645"/>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6" name="object 46"/>
            <p:cNvSpPr/>
            <p:nvPr/>
          </p:nvSpPr>
          <p:spPr>
            <a:xfrm>
              <a:off x="8435426" y="9258725"/>
              <a:ext cx="1905" cy="281305"/>
            </a:xfrm>
            <a:custGeom>
              <a:avLst/>
              <a:gdLst/>
              <a:ahLst/>
              <a:cxnLst/>
              <a:rect l="l" t="t" r="r" b="b"/>
              <a:pathLst>
                <a:path w="1904" h="281304">
                  <a:moveTo>
                    <a:pt x="1504" y="280757"/>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7" name="object 47"/>
            <p:cNvSpPr/>
            <p:nvPr/>
          </p:nvSpPr>
          <p:spPr>
            <a:xfrm>
              <a:off x="8405160" y="9258305"/>
              <a:ext cx="1905" cy="281305"/>
            </a:xfrm>
            <a:custGeom>
              <a:avLst/>
              <a:gdLst/>
              <a:ahLst/>
              <a:cxnLst/>
              <a:rect l="l" t="t" r="r" b="b"/>
              <a:pathLst>
                <a:path w="1904" h="281304">
                  <a:moveTo>
                    <a:pt x="1805" y="280870"/>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8" name="object 48"/>
            <p:cNvSpPr/>
            <p:nvPr/>
          </p:nvSpPr>
          <p:spPr>
            <a:xfrm>
              <a:off x="8093875" y="9254002"/>
              <a:ext cx="260350" cy="285115"/>
            </a:xfrm>
            <a:custGeom>
              <a:avLst/>
              <a:gdLst/>
              <a:ahLst/>
              <a:cxnLst/>
              <a:rect l="l" t="t" r="r" b="b"/>
              <a:pathLst>
                <a:path w="260350" h="285115">
                  <a:moveTo>
                    <a:pt x="0" y="0"/>
                  </a:moveTo>
                  <a:lnTo>
                    <a:pt x="4952" y="282001"/>
                  </a:lnTo>
                  <a:lnTo>
                    <a:pt x="260337" y="284630"/>
                  </a:lnTo>
                  <a:lnTo>
                    <a:pt x="257992" y="3570"/>
                  </a:lnTo>
                  <a:lnTo>
                    <a:pt x="0"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9" name="object 49"/>
            <p:cNvSpPr/>
            <p:nvPr/>
          </p:nvSpPr>
          <p:spPr>
            <a:xfrm>
              <a:off x="8107769" y="9267907"/>
              <a:ext cx="233045" cy="258445"/>
            </a:xfrm>
            <a:custGeom>
              <a:avLst/>
              <a:gdLst/>
              <a:ahLst/>
              <a:cxnLst/>
              <a:rect l="l" t="t" r="r" b="b"/>
              <a:pathLst>
                <a:path w="233045" h="258445">
                  <a:moveTo>
                    <a:pt x="31496" y="18351"/>
                  </a:moveTo>
                  <a:lnTo>
                    <a:pt x="31280" y="5524"/>
                  </a:lnTo>
                  <a:lnTo>
                    <a:pt x="24206" y="228"/>
                  </a:lnTo>
                  <a:lnTo>
                    <a:pt x="6921" y="0"/>
                  </a:lnTo>
                  <a:lnTo>
                    <a:pt x="0" y="5092"/>
                  </a:lnTo>
                  <a:lnTo>
                    <a:pt x="215" y="17932"/>
                  </a:lnTo>
                  <a:lnTo>
                    <a:pt x="7302" y="23215"/>
                  </a:lnTo>
                  <a:lnTo>
                    <a:pt x="15951" y="23342"/>
                  </a:lnTo>
                  <a:lnTo>
                    <a:pt x="24574" y="23456"/>
                  </a:lnTo>
                  <a:lnTo>
                    <a:pt x="31496" y="18351"/>
                  </a:lnTo>
                  <a:close/>
                </a:path>
                <a:path w="233045" h="258445">
                  <a:moveTo>
                    <a:pt x="35204" y="251091"/>
                  </a:moveTo>
                  <a:lnTo>
                    <a:pt x="35001" y="238480"/>
                  </a:lnTo>
                  <a:lnTo>
                    <a:pt x="27978" y="233286"/>
                  </a:lnTo>
                  <a:lnTo>
                    <a:pt x="10845" y="233108"/>
                  </a:lnTo>
                  <a:lnTo>
                    <a:pt x="3975" y="238150"/>
                  </a:lnTo>
                  <a:lnTo>
                    <a:pt x="4191" y="250761"/>
                  </a:lnTo>
                  <a:lnTo>
                    <a:pt x="11226" y="255943"/>
                  </a:lnTo>
                  <a:lnTo>
                    <a:pt x="19786" y="256044"/>
                  </a:lnTo>
                  <a:lnTo>
                    <a:pt x="28346" y="256133"/>
                  </a:lnTo>
                  <a:lnTo>
                    <a:pt x="35204" y="251091"/>
                  </a:lnTo>
                  <a:close/>
                </a:path>
                <a:path w="233045" h="258445">
                  <a:moveTo>
                    <a:pt x="230936" y="21031"/>
                  </a:moveTo>
                  <a:lnTo>
                    <a:pt x="230822" y="8229"/>
                  </a:lnTo>
                  <a:lnTo>
                    <a:pt x="223812" y="2959"/>
                  </a:lnTo>
                  <a:lnTo>
                    <a:pt x="206616" y="2717"/>
                  </a:lnTo>
                  <a:lnTo>
                    <a:pt x="199694" y="7810"/>
                  </a:lnTo>
                  <a:lnTo>
                    <a:pt x="199821" y="20612"/>
                  </a:lnTo>
                  <a:lnTo>
                    <a:pt x="206844" y="25882"/>
                  </a:lnTo>
                  <a:lnTo>
                    <a:pt x="215430" y="25996"/>
                  </a:lnTo>
                  <a:lnTo>
                    <a:pt x="224015" y="26111"/>
                  </a:lnTo>
                  <a:lnTo>
                    <a:pt x="230936" y="21031"/>
                  </a:lnTo>
                  <a:close/>
                </a:path>
                <a:path w="233045" h="258445">
                  <a:moveTo>
                    <a:pt x="232981" y="253174"/>
                  </a:moveTo>
                  <a:lnTo>
                    <a:pt x="232867" y="240588"/>
                  </a:lnTo>
                  <a:lnTo>
                    <a:pt x="225920" y="235419"/>
                  </a:lnTo>
                  <a:lnTo>
                    <a:pt x="208864" y="235229"/>
                  </a:lnTo>
                  <a:lnTo>
                    <a:pt x="202006" y="240258"/>
                  </a:lnTo>
                  <a:lnTo>
                    <a:pt x="202133" y="252844"/>
                  </a:lnTo>
                  <a:lnTo>
                    <a:pt x="209080" y="258025"/>
                  </a:lnTo>
                  <a:lnTo>
                    <a:pt x="217601" y="258102"/>
                  </a:lnTo>
                  <a:lnTo>
                    <a:pt x="226123" y="258191"/>
                  </a:lnTo>
                  <a:lnTo>
                    <a:pt x="232981" y="253174"/>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0" name="object 50"/>
            <p:cNvSpPr/>
            <p:nvPr/>
          </p:nvSpPr>
          <p:spPr>
            <a:xfrm>
              <a:off x="8094583" y="9294110"/>
              <a:ext cx="257810" cy="3810"/>
            </a:xfrm>
            <a:custGeom>
              <a:avLst/>
              <a:gdLst/>
              <a:ahLst/>
              <a:cxnLst/>
              <a:rect l="l" t="t" r="r" b="b"/>
              <a:pathLst>
                <a:path w="257809" h="3809">
                  <a:moveTo>
                    <a:pt x="257620" y="3434"/>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1" name="object 51"/>
            <p:cNvSpPr/>
            <p:nvPr/>
          </p:nvSpPr>
          <p:spPr>
            <a:xfrm>
              <a:off x="8094980" y="9316712"/>
              <a:ext cx="257810" cy="3810"/>
            </a:xfrm>
            <a:custGeom>
              <a:avLst/>
              <a:gdLst/>
              <a:ahLst/>
              <a:cxnLst/>
              <a:rect l="l" t="t" r="r" b="b"/>
              <a:pathLst>
                <a:path w="257809" h="3809">
                  <a:moveTo>
                    <a:pt x="257411" y="3350"/>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2" name="object 52"/>
            <p:cNvSpPr/>
            <p:nvPr/>
          </p:nvSpPr>
          <p:spPr>
            <a:xfrm>
              <a:off x="8095376" y="9339266"/>
              <a:ext cx="257810" cy="3810"/>
            </a:xfrm>
            <a:custGeom>
              <a:avLst/>
              <a:gdLst/>
              <a:ahLst/>
              <a:cxnLst/>
              <a:rect l="l" t="t" r="r" b="b"/>
              <a:pathLst>
                <a:path w="257809" h="3809">
                  <a:moveTo>
                    <a:pt x="257202" y="3277"/>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3" name="object 53"/>
            <p:cNvSpPr/>
            <p:nvPr/>
          </p:nvSpPr>
          <p:spPr>
            <a:xfrm>
              <a:off x="8095771" y="9361785"/>
              <a:ext cx="257175" cy="3810"/>
            </a:xfrm>
            <a:custGeom>
              <a:avLst/>
              <a:gdLst/>
              <a:ahLst/>
              <a:cxnLst/>
              <a:rect l="l" t="t" r="r" b="b"/>
              <a:pathLst>
                <a:path w="257175" h="3809">
                  <a:moveTo>
                    <a:pt x="256993" y="3204"/>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4" name="object 54"/>
            <p:cNvSpPr/>
            <p:nvPr/>
          </p:nvSpPr>
          <p:spPr>
            <a:xfrm>
              <a:off x="8096167" y="9384266"/>
              <a:ext cx="257175" cy="3175"/>
            </a:xfrm>
            <a:custGeom>
              <a:avLst/>
              <a:gdLst/>
              <a:ahLst/>
              <a:cxnLst/>
              <a:rect l="l" t="t" r="r" b="b"/>
              <a:pathLst>
                <a:path w="257175" h="3175">
                  <a:moveTo>
                    <a:pt x="256785" y="3130"/>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5" name="object 55"/>
            <p:cNvSpPr/>
            <p:nvPr/>
          </p:nvSpPr>
          <p:spPr>
            <a:xfrm>
              <a:off x="8096560" y="9406713"/>
              <a:ext cx="257175" cy="3175"/>
            </a:xfrm>
            <a:custGeom>
              <a:avLst/>
              <a:gdLst/>
              <a:ahLst/>
              <a:cxnLst/>
              <a:rect l="l" t="t" r="r" b="b"/>
              <a:pathLst>
                <a:path w="257175" h="3175">
                  <a:moveTo>
                    <a:pt x="256578" y="3057"/>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6" name="object 56"/>
            <p:cNvSpPr/>
            <p:nvPr/>
          </p:nvSpPr>
          <p:spPr>
            <a:xfrm>
              <a:off x="8096956" y="9429122"/>
              <a:ext cx="256540" cy="3175"/>
            </a:xfrm>
            <a:custGeom>
              <a:avLst/>
              <a:gdLst/>
              <a:ahLst/>
              <a:cxnLst/>
              <a:rect l="l" t="t" r="r" b="b"/>
              <a:pathLst>
                <a:path w="256540" h="3175">
                  <a:moveTo>
                    <a:pt x="256369" y="2984"/>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7" name="object 57"/>
            <p:cNvSpPr/>
            <p:nvPr/>
          </p:nvSpPr>
          <p:spPr>
            <a:xfrm>
              <a:off x="8097347" y="9451496"/>
              <a:ext cx="256540" cy="3175"/>
            </a:xfrm>
            <a:custGeom>
              <a:avLst/>
              <a:gdLst/>
              <a:ahLst/>
              <a:cxnLst/>
              <a:rect l="l" t="t" r="r" b="b"/>
              <a:pathLst>
                <a:path w="256540" h="3175">
                  <a:moveTo>
                    <a:pt x="256163" y="2910"/>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8" name="object 58"/>
            <p:cNvSpPr/>
            <p:nvPr/>
          </p:nvSpPr>
          <p:spPr>
            <a:xfrm>
              <a:off x="8097739" y="9473845"/>
              <a:ext cx="256540" cy="3175"/>
            </a:xfrm>
            <a:custGeom>
              <a:avLst/>
              <a:gdLst/>
              <a:ahLst/>
              <a:cxnLst/>
              <a:rect l="l" t="t" r="r" b="b"/>
              <a:pathLst>
                <a:path w="256540" h="3175">
                  <a:moveTo>
                    <a:pt x="255958" y="2827"/>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9" name="object 59"/>
            <p:cNvSpPr/>
            <p:nvPr/>
          </p:nvSpPr>
          <p:spPr>
            <a:xfrm>
              <a:off x="8098131" y="9496148"/>
              <a:ext cx="255904" cy="3175"/>
            </a:xfrm>
            <a:custGeom>
              <a:avLst/>
              <a:gdLst/>
              <a:ahLst/>
              <a:cxnLst/>
              <a:rect l="l" t="t" r="r" b="b"/>
              <a:pathLst>
                <a:path w="255904" h="3175">
                  <a:moveTo>
                    <a:pt x="255751" y="2753"/>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0" name="object 60"/>
            <p:cNvSpPr/>
            <p:nvPr/>
          </p:nvSpPr>
          <p:spPr>
            <a:xfrm>
              <a:off x="8098523" y="9518416"/>
              <a:ext cx="255904" cy="3175"/>
            </a:xfrm>
            <a:custGeom>
              <a:avLst/>
              <a:gdLst/>
              <a:ahLst/>
              <a:cxnLst/>
              <a:rect l="l" t="t" r="r" b="b"/>
              <a:pathLst>
                <a:path w="255904" h="3175">
                  <a:moveTo>
                    <a:pt x="255543" y="2680"/>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1" name="object 61"/>
            <p:cNvSpPr/>
            <p:nvPr/>
          </p:nvSpPr>
          <p:spPr>
            <a:xfrm>
              <a:off x="8094195" y="9271932"/>
              <a:ext cx="258445" cy="3810"/>
            </a:xfrm>
            <a:custGeom>
              <a:avLst/>
              <a:gdLst/>
              <a:ahLst/>
              <a:cxnLst/>
              <a:rect l="l" t="t" r="r" b="b"/>
              <a:pathLst>
                <a:path w="258445" h="3809">
                  <a:moveTo>
                    <a:pt x="257824" y="3507"/>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2" name="object 62"/>
            <p:cNvSpPr/>
            <p:nvPr/>
          </p:nvSpPr>
          <p:spPr>
            <a:xfrm>
              <a:off x="8329721" y="9257266"/>
              <a:ext cx="3175" cy="281305"/>
            </a:xfrm>
            <a:custGeom>
              <a:avLst/>
              <a:gdLst/>
              <a:ahLst/>
              <a:cxnLst/>
              <a:rect l="l" t="t" r="r" b="b"/>
              <a:pathLst>
                <a:path w="3175" h="281304">
                  <a:moveTo>
                    <a:pt x="2562" y="281139"/>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3" name="object 63"/>
            <p:cNvSpPr/>
            <p:nvPr/>
          </p:nvSpPr>
          <p:spPr>
            <a:xfrm>
              <a:off x="8299366" y="9256846"/>
              <a:ext cx="3175" cy="281305"/>
            </a:xfrm>
            <a:custGeom>
              <a:avLst/>
              <a:gdLst/>
              <a:ahLst/>
              <a:cxnLst/>
              <a:rect l="l" t="t" r="r" b="b"/>
              <a:pathLst>
                <a:path w="3175" h="281304">
                  <a:moveTo>
                    <a:pt x="2873" y="281249"/>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4" name="object 64"/>
            <p:cNvSpPr/>
            <p:nvPr/>
          </p:nvSpPr>
          <p:spPr>
            <a:xfrm>
              <a:off x="8268988" y="9256427"/>
              <a:ext cx="3810" cy="281940"/>
            </a:xfrm>
            <a:custGeom>
              <a:avLst/>
              <a:gdLst/>
              <a:ahLst/>
              <a:cxnLst/>
              <a:rect l="l" t="t" r="r" b="b"/>
              <a:pathLst>
                <a:path w="3809" h="281940">
                  <a:moveTo>
                    <a:pt x="3183" y="281358"/>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5" name="object 65"/>
            <p:cNvSpPr/>
            <p:nvPr/>
          </p:nvSpPr>
          <p:spPr>
            <a:xfrm>
              <a:off x="8238597" y="9256008"/>
              <a:ext cx="3810" cy="281940"/>
            </a:xfrm>
            <a:custGeom>
              <a:avLst/>
              <a:gdLst/>
              <a:ahLst/>
              <a:cxnLst/>
              <a:rect l="l" t="t" r="r" b="b"/>
              <a:pathLst>
                <a:path w="3809" h="281940">
                  <a:moveTo>
                    <a:pt x="3484" y="281468"/>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6" name="object 66"/>
            <p:cNvSpPr/>
            <p:nvPr/>
          </p:nvSpPr>
          <p:spPr>
            <a:xfrm>
              <a:off x="8208173" y="9255588"/>
              <a:ext cx="3810" cy="281940"/>
            </a:xfrm>
            <a:custGeom>
              <a:avLst/>
              <a:gdLst/>
              <a:ahLst/>
              <a:cxnLst/>
              <a:rect l="l" t="t" r="r" b="b"/>
              <a:pathLst>
                <a:path w="3809" h="281940">
                  <a:moveTo>
                    <a:pt x="3794" y="281578"/>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7" name="object 67"/>
            <p:cNvSpPr/>
            <p:nvPr/>
          </p:nvSpPr>
          <p:spPr>
            <a:xfrm>
              <a:off x="8177727" y="9255168"/>
              <a:ext cx="4445" cy="281940"/>
            </a:xfrm>
            <a:custGeom>
              <a:avLst/>
              <a:gdLst/>
              <a:ahLst/>
              <a:cxnLst/>
              <a:rect l="l" t="t" r="r" b="b"/>
              <a:pathLst>
                <a:path w="4445" h="281940">
                  <a:moveTo>
                    <a:pt x="4104" y="281688"/>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8" name="object 68"/>
            <p:cNvSpPr/>
            <p:nvPr/>
          </p:nvSpPr>
          <p:spPr>
            <a:xfrm>
              <a:off x="8147268" y="9254747"/>
              <a:ext cx="4445" cy="281940"/>
            </a:xfrm>
            <a:custGeom>
              <a:avLst/>
              <a:gdLst/>
              <a:ahLst/>
              <a:cxnLst/>
              <a:rect l="l" t="t" r="r" b="b"/>
              <a:pathLst>
                <a:path w="4445" h="281940">
                  <a:moveTo>
                    <a:pt x="4405" y="281798"/>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9" name="object 69"/>
            <p:cNvSpPr/>
            <p:nvPr/>
          </p:nvSpPr>
          <p:spPr>
            <a:xfrm>
              <a:off x="8116775" y="9254327"/>
              <a:ext cx="5080" cy="281940"/>
            </a:xfrm>
            <a:custGeom>
              <a:avLst/>
              <a:gdLst/>
              <a:ahLst/>
              <a:cxnLst/>
              <a:rect l="l" t="t" r="r" b="b"/>
              <a:pathLst>
                <a:path w="5079" h="281940">
                  <a:moveTo>
                    <a:pt x="4715" y="281908"/>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0" name="object 70"/>
            <p:cNvSpPr/>
            <p:nvPr/>
          </p:nvSpPr>
          <p:spPr>
            <a:xfrm>
              <a:off x="7798077" y="9249917"/>
              <a:ext cx="265430" cy="285750"/>
            </a:xfrm>
            <a:custGeom>
              <a:avLst/>
              <a:gdLst/>
              <a:ahLst/>
              <a:cxnLst/>
              <a:rect l="l" t="t" r="r" b="b"/>
              <a:pathLst>
                <a:path w="265429" h="285750">
                  <a:moveTo>
                    <a:pt x="0" y="0"/>
                  </a:moveTo>
                  <a:lnTo>
                    <a:pt x="7957" y="283069"/>
                  </a:lnTo>
                  <a:lnTo>
                    <a:pt x="265216" y="285718"/>
                  </a:lnTo>
                  <a:lnTo>
                    <a:pt x="259906" y="3591"/>
                  </a:lnTo>
                  <a:lnTo>
                    <a:pt x="0"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1" name="object 71"/>
            <p:cNvSpPr/>
            <p:nvPr/>
          </p:nvSpPr>
          <p:spPr>
            <a:xfrm>
              <a:off x="7812265" y="9263869"/>
              <a:ext cx="237490" cy="259715"/>
            </a:xfrm>
            <a:custGeom>
              <a:avLst/>
              <a:gdLst/>
              <a:ahLst/>
              <a:cxnLst/>
              <a:rect l="l" t="t" r="r" b="b"/>
              <a:pathLst>
                <a:path w="237490" h="259715">
                  <a:moveTo>
                    <a:pt x="31864" y="18427"/>
                  </a:moveTo>
                  <a:lnTo>
                    <a:pt x="31521" y="5562"/>
                  </a:lnTo>
                  <a:lnTo>
                    <a:pt x="24333" y="241"/>
                  </a:lnTo>
                  <a:lnTo>
                    <a:pt x="6921" y="0"/>
                  </a:lnTo>
                  <a:lnTo>
                    <a:pt x="0" y="5130"/>
                  </a:lnTo>
                  <a:lnTo>
                    <a:pt x="355" y="18008"/>
                  </a:lnTo>
                  <a:lnTo>
                    <a:pt x="7556" y="23317"/>
                  </a:lnTo>
                  <a:lnTo>
                    <a:pt x="16256" y="23431"/>
                  </a:lnTo>
                  <a:lnTo>
                    <a:pt x="24955" y="23545"/>
                  </a:lnTo>
                  <a:lnTo>
                    <a:pt x="31864" y="18427"/>
                  </a:lnTo>
                  <a:close/>
                </a:path>
                <a:path w="237490" h="259715">
                  <a:moveTo>
                    <a:pt x="38061" y="252056"/>
                  </a:moveTo>
                  <a:lnTo>
                    <a:pt x="37719" y="239395"/>
                  </a:lnTo>
                  <a:lnTo>
                    <a:pt x="30594" y="234188"/>
                  </a:lnTo>
                  <a:lnTo>
                    <a:pt x="13322" y="234010"/>
                  </a:lnTo>
                  <a:lnTo>
                    <a:pt x="6464" y="239064"/>
                  </a:lnTo>
                  <a:lnTo>
                    <a:pt x="6819" y="251726"/>
                  </a:lnTo>
                  <a:lnTo>
                    <a:pt x="13957" y="256933"/>
                  </a:lnTo>
                  <a:lnTo>
                    <a:pt x="22580" y="257022"/>
                  </a:lnTo>
                  <a:lnTo>
                    <a:pt x="31203" y="257111"/>
                  </a:lnTo>
                  <a:lnTo>
                    <a:pt x="38061" y="252056"/>
                  </a:lnTo>
                  <a:close/>
                </a:path>
                <a:path w="237490" h="259715">
                  <a:moveTo>
                    <a:pt x="232791" y="21120"/>
                  </a:moveTo>
                  <a:lnTo>
                    <a:pt x="232537" y="8280"/>
                  </a:lnTo>
                  <a:lnTo>
                    <a:pt x="225425" y="2971"/>
                  </a:lnTo>
                  <a:lnTo>
                    <a:pt x="208102" y="2743"/>
                  </a:lnTo>
                  <a:lnTo>
                    <a:pt x="201180" y="7861"/>
                  </a:lnTo>
                  <a:lnTo>
                    <a:pt x="201447" y="20701"/>
                  </a:lnTo>
                  <a:lnTo>
                    <a:pt x="208559" y="25996"/>
                  </a:lnTo>
                  <a:lnTo>
                    <a:pt x="217220" y="26111"/>
                  </a:lnTo>
                  <a:lnTo>
                    <a:pt x="225869" y="26225"/>
                  </a:lnTo>
                  <a:lnTo>
                    <a:pt x="232791" y="21120"/>
                  </a:lnTo>
                  <a:close/>
                </a:path>
                <a:path w="237490" h="259715">
                  <a:moveTo>
                    <a:pt x="237286" y="254152"/>
                  </a:moveTo>
                  <a:lnTo>
                    <a:pt x="237045" y="241515"/>
                  </a:lnTo>
                  <a:lnTo>
                    <a:pt x="229984" y="236321"/>
                  </a:lnTo>
                  <a:lnTo>
                    <a:pt x="212813" y="236143"/>
                  </a:lnTo>
                  <a:lnTo>
                    <a:pt x="205943" y="241185"/>
                  </a:lnTo>
                  <a:lnTo>
                    <a:pt x="206209" y="253822"/>
                  </a:lnTo>
                  <a:lnTo>
                    <a:pt x="213271" y="259003"/>
                  </a:lnTo>
                  <a:lnTo>
                    <a:pt x="221856" y="259105"/>
                  </a:lnTo>
                  <a:lnTo>
                    <a:pt x="230428" y="259194"/>
                  </a:lnTo>
                  <a:lnTo>
                    <a:pt x="237286" y="254152"/>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2" name="object 72"/>
            <p:cNvSpPr/>
            <p:nvPr/>
          </p:nvSpPr>
          <p:spPr>
            <a:xfrm>
              <a:off x="7799209" y="9290182"/>
              <a:ext cx="259715" cy="3810"/>
            </a:xfrm>
            <a:custGeom>
              <a:avLst/>
              <a:gdLst/>
              <a:ahLst/>
              <a:cxnLst/>
              <a:rect l="l" t="t" r="r" b="b"/>
              <a:pathLst>
                <a:path w="259715" h="3809">
                  <a:moveTo>
                    <a:pt x="259531" y="3455"/>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3" name="object 73"/>
            <p:cNvSpPr/>
            <p:nvPr/>
          </p:nvSpPr>
          <p:spPr>
            <a:xfrm>
              <a:off x="7799845" y="9312859"/>
              <a:ext cx="259715" cy="3810"/>
            </a:xfrm>
            <a:custGeom>
              <a:avLst/>
              <a:gdLst/>
              <a:ahLst/>
              <a:cxnLst/>
              <a:rect l="l" t="t" r="r" b="b"/>
              <a:pathLst>
                <a:path w="259715" h="3809">
                  <a:moveTo>
                    <a:pt x="259320" y="3382"/>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4" name="object 74"/>
            <p:cNvSpPr/>
            <p:nvPr/>
          </p:nvSpPr>
          <p:spPr>
            <a:xfrm>
              <a:off x="7800482" y="9335499"/>
              <a:ext cx="259715" cy="3810"/>
            </a:xfrm>
            <a:custGeom>
              <a:avLst/>
              <a:gdLst/>
              <a:ahLst/>
              <a:cxnLst/>
              <a:rect l="l" t="t" r="r" b="b"/>
              <a:pathLst>
                <a:path w="259715" h="3809">
                  <a:moveTo>
                    <a:pt x="259108" y="3308"/>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5" name="object 75"/>
            <p:cNvSpPr/>
            <p:nvPr/>
          </p:nvSpPr>
          <p:spPr>
            <a:xfrm>
              <a:off x="7801122" y="9358112"/>
              <a:ext cx="259079" cy="3810"/>
            </a:xfrm>
            <a:custGeom>
              <a:avLst/>
              <a:gdLst/>
              <a:ahLst/>
              <a:cxnLst/>
              <a:rect l="l" t="t" r="r" b="b"/>
              <a:pathLst>
                <a:path w="259079" h="3809">
                  <a:moveTo>
                    <a:pt x="258892" y="3225"/>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6" name="object 76"/>
            <p:cNvSpPr/>
            <p:nvPr/>
          </p:nvSpPr>
          <p:spPr>
            <a:xfrm>
              <a:off x="7801756" y="9380681"/>
              <a:ext cx="259079" cy="3175"/>
            </a:xfrm>
            <a:custGeom>
              <a:avLst/>
              <a:gdLst/>
              <a:ahLst/>
              <a:cxnLst/>
              <a:rect l="l" t="t" r="r" b="b"/>
              <a:pathLst>
                <a:path w="259079" h="3175">
                  <a:moveTo>
                    <a:pt x="258683" y="3151"/>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7" name="object 77"/>
            <p:cNvSpPr/>
            <p:nvPr/>
          </p:nvSpPr>
          <p:spPr>
            <a:xfrm>
              <a:off x="7802388" y="9403212"/>
              <a:ext cx="259079" cy="3175"/>
            </a:xfrm>
            <a:custGeom>
              <a:avLst/>
              <a:gdLst/>
              <a:ahLst/>
              <a:cxnLst/>
              <a:rect l="l" t="t" r="r" b="b"/>
              <a:pathLst>
                <a:path w="259079" h="3175">
                  <a:moveTo>
                    <a:pt x="258473" y="3078"/>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8" name="object 78"/>
            <p:cNvSpPr/>
            <p:nvPr/>
          </p:nvSpPr>
          <p:spPr>
            <a:xfrm>
              <a:off x="7803021" y="9425707"/>
              <a:ext cx="258445" cy="3175"/>
            </a:xfrm>
            <a:custGeom>
              <a:avLst/>
              <a:gdLst/>
              <a:ahLst/>
              <a:cxnLst/>
              <a:rect l="l" t="t" r="r" b="b"/>
              <a:pathLst>
                <a:path w="258445" h="3175">
                  <a:moveTo>
                    <a:pt x="258264" y="3005"/>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9" name="object 79"/>
            <p:cNvSpPr/>
            <p:nvPr/>
          </p:nvSpPr>
          <p:spPr>
            <a:xfrm>
              <a:off x="7803651" y="9448165"/>
              <a:ext cx="258445" cy="3175"/>
            </a:xfrm>
            <a:custGeom>
              <a:avLst/>
              <a:gdLst/>
              <a:ahLst/>
              <a:cxnLst/>
              <a:rect l="l" t="t" r="r" b="b"/>
              <a:pathLst>
                <a:path w="258445" h="3175">
                  <a:moveTo>
                    <a:pt x="258054" y="2931"/>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0" name="object 80"/>
            <p:cNvSpPr/>
            <p:nvPr/>
          </p:nvSpPr>
          <p:spPr>
            <a:xfrm>
              <a:off x="7804282" y="9470599"/>
              <a:ext cx="258445" cy="3175"/>
            </a:xfrm>
            <a:custGeom>
              <a:avLst/>
              <a:gdLst/>
              <a:ahLst/>
              <a:cxnLst/>
              <a:rect l="l" t="t" r="r" b="b"/>
              <a:pathLst>
                <a:path w="258445" h="3175">
                  <a:moveTo>
                    <a:pt x="257845" y="2848"/>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1" name="object 81"/>
            <p:cNvSpPr/>
            <p:nvPr/>
          </p:nvSpPr>
          <p:spPr>
            <a:xfrm>
              <a:off x="7804912" y="9492986"/>
              <a:ext cx="257810" cy="3175"/>
            </a:xfrm>
            <a:custGeom>
              <a:avLst/>
              <a:gdLst/>
              <a:ahLst/>
              <a:cxnLst/>
              <a:rect l="l" t="t" r="r" b="b"/>
              <a:pathLst>
                <a:path w="257809" h="3175">
                  <a:moveTo>
                    <a:pt x="257636" y="2774"/>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2" name="object 82"/>
            <p:cNvSpPr/>
            <p:nvPr/>
          </p:nvSpPr>
          <p:spPr>
            <a:xfrm>
              <a:off x="7805541" y="9515337"/>
              <a:ext cx="257810" cy="3175"/>
            </a:xfrm>
            <a:custGeom>
              <a:avLst/>
              <a:gdLst/>
              <a:ahLst/>
              <a:cxnLst/>
              <a:rect l="l" t="t" r="r" b="b"/>
              <a:pathLst>
                <a:path w="257809" h="3175">
                  <a:moveTo>
                    <a:pt x="257426" y="2701"/>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3" name="object 83"/>
            <p:cNvSpPr/>
            <p:nvPr/>
          </p:nvSpPr>
          <p:spPr>
            <a:xfrm>
              <a:off x="7798582" y="9267917"/>
              <a:ext cx="260350" cy="3810"/>
            </a:xfrm>
            <a:custGeom>
              <a:avLst/>
              <a:gdLst/>
              <a:ahLst/>
              <a:cxnLst/>
              <a:rect l="l" t="t" r="r" b="b"/>
              <a:pathLst>
                <a:path w="260350" h="3809">
                  <a:moveTo>
                    <a:pt x="259740" y="3528"/>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4" name="object 84"/>
            <p:cNvSpPr/>
            <p:nvPr/>
          </p:nvSpPr>
          <p:spPr>
            <a:xfrm>
              <a:off x="8035662" y="9253200"/>
              <a:ext cx="5715" cy="282575"/>
            </a:xfrm>
            <a:custGeom>
              <a:avLst/>
              <a:gdLst/>
              <a:ahLst/>
              <a:cxnLst/>
              <a:rect l="l" t="t" r="r" b="b"/>
              <a:pathLst>
                <a:path w="5715" h="282575">
                  <a:moveTo>
                    <a:pt x="5545" y="282208"/>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5" name="object 85"/>
            <p:cNvSpPr/>
            <p:nvPr/>
          </p:nvSpPr>
          <p:spPr>
            <a:xfrm>
              <a:off x="8005087" y="9252778"/>
              <a:ext cx="6350" cy="282575"/>
            </a:xfrm>
            <a:custGeom>
              <a:avLst/>
              <a:gdLst/>
              <a:ahLst/>
              <a:cxnLst/>
              <a:rect l="l" t="t" r="r" b="b"/>
              <a:pathLst>
                <a:path w="6350" h="282575">
                  <a:moveTo>
                    <a:pt x="5855" y="282319"/>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6" name="object 86"/>
            <p:cNvSpPr/>
            <p:nvPr/>
          </p:nvSpPr>
          <p:spPr>
            <a:xfrm>
              <a:off x="7974489" y="9252355"/>
              <a:ext cx="6350" cy="282575"/>
            </a:xfrm>
            <a:custGeom>
              <a:avLst/>
              <a:gdLst/>
              <a:ahLst/>
              <a:cxnLst/>
              <a:rect l="l" t="t" r="r" b="b"/>
              <a:pathLst>
                <a:path w="6350" h="282575">
                  <a:moveTo>
                    <a:pt x="6165" y="282430"/>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7" name="object 87"/>
            <p:cNvSpPr/>
            <p:nvPr/>
          </p:nvSpPr>
          <p:spPr>
            <a:xfrm>
              <a:off x="7943867" y="9251931"/>
              <a:ext cx="6985" cy="282575"/>
            </a:xfrm>
            <a:custGeom>
              <a:avLst/>
              <a:gdLst/>
              <a:ahLst/>
              <a:cxnLst/>
              <a:rect l="l" t="t" r="r" b="b"/>
              <a:pathLst>
                <a:path w="6984" h="282575">
                  <a:moveTo>
                    <a:pt x="6475" y="282541"/>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8" name="object 88"/>
            <p:cNvSpPr/>
            <p:nvPr/>
          </p:nvSpPr>
          <p:spPr>
            <a:xfrm>
              <a:off x="7913223" y="9251508"/>
              <a:ext cx="6985" cy="283210"/>
            </a:xfrm>
            <a:custGeom>
              <a:avLst/>
              <a:gdLst/>
              <a:ahLst/>
              <a:cxnLst/>
              <a:rect l="l" t="t" r="r" b="b"/>
              <a:pathLst>
                <a:path w="6984" h="283209">
                  <a:moveTo>
                    <a:pt x="6785" y="282652"/>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9" name="object 89"/>
            <p:cNvSpPr/>
            <p:nvPr/>
          </p:nvSpPr>
          <p:spPr>
            <a:xfrm>
              <a:off x="7882555" y="9251084"/>
              <a:ext cx="7620" cy="283210"/>
            </a:xfrm>
            <a:custGeom>
              <a:avLst/>
              <a:gdLst/>
              <a:ahLst/>
              <a:cxnLst/>
              <a:rect l="l" t="t" r="r" b="b"/>
              <a:pathLst>
                <a:path w="7620" h="283209">
                  <a:moveTo>
                    <a:pt x="7095" y="282763"/>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0" name="object 90"/>
            <p:cNvSpPr/>
            <p:nvPr/>
          </p:nvSpPr>
          <p:spPr>
            <a:xfrm>
              <a:off x="7851853" y="9250660"/>
              <a:ext cx="7620" cy="283210"/>
            </a:xfrm>
            <a:custGeom>
              <a:avLst/>
              <a:gdLst/>
              <a:ahLst/>
              <a:cxnLst/>
              <a:rect l="l" t="t" r="r" b="b"/>
              <a:pathLst>
                <a:path w="7620" h="283209">
                  <a:moveTo>
                    <a:pt x="7415" y="282874"/>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1" name="object 91"/>
            <p:cNvSpPr/>
            <p:nvPr/>
          </p:nvSpPr>
          <p:spPr>
            <a:xfrm>
              <a:off x="7821141" y="9250236"/>
              <a:ext cx="8255" cy="283210"/>
            </a:xfrm>
            <a:custGeom>
              <a:avLst/>
              <a:gdLst/>
              <a:ahLst/>
              <a:cxnLst/>
              <a:rect l="l" t="t" r="r" b="b"/>
              <a:pathLst>
                <a:path w="8254" h="283209">
                  <a:moveTo>
                    <a:pt x="7725" y="282986"/>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2" name="object 92"/>
            <p:cNvSpPr/>
            <p:nvPr/>
          </p:nvSpPr>
          <p:spPr>
            <a:xfrm>
              <a:off x="8033677" y="8487683"/>
              <a:ext cx="349250" cy="352425"/>
            </a:xfrm>
            <a:custGeom>
              <a:avLst/>
              <a:gdLst/>
              <a:ahLst/>
              <a:cxnLst/>
              <a:rect l="l" t="t" r="r" b="b"/>
              <a:pathLst>
                <a:path w="349250" h="352425">
                  <a:moveTo>
                    <a:pt x="60198" y="141757"/>
                  </a:moveTo>
                  <a:lnTo>
                    <a:pt x="15659" y="141757"/>
                  </a:lnTo>
                  <a:lnTo>
                    <a:pt x="15659" y="165646"/>
                  </a:lnTo>
                  <a:lnTo>
                    <a:pt x="60198" y="165646"/>
                  </a:lnTo>
                  <a:lnTo>
                    <a:pt x="60198" y="141757"/>
                  </a:lnTo>
                  <a:close/>
                </a:path>
                <a:path w="349250" h="352425">
                  <a:moveTo>
                    <a:pt x="60198" y="0"/>
                  </a:moveTo>
                  <a:lnTo>
                    <a:pt x="0" y="0"/>
                  </a:lnTo>
                  <a:lnTo>
                    <a:pt x="0" y="22961"/>
                  </a:lnTo>
                  <a:lnTo>
                    <a:pt x="60198" y="22961"/>
                  </a:lnTo>
                  <a:lnTo>
                    <a:pt x="60198" y="0"/>
                  </a:lnTo>
                  <a:close/>
                </a:path>
                <a:path w="349250" h="352425">
                  <a:moveTo>
                    <a:pt x="281241" y="228930"/>
                  </a:moveTo>
                  <a:lnTo>
                    <a:pt x="251891" y="228930"/>
                  </a:lnTo>
                  <a:lnTo>
                    <a:pt x="251891" y="263690"/>
                  </a:lnTo>
                  <a:lnTo>
                    <a:pt x="130175" y="267144"/>
                  </a:lnTo>
                  <a:lnTo>
                    <a:pt x="130175" y="228930"/>
                  </a:lnTo>
                  <a:lnTo>
                    <a:pt x="101358" y="228930"/>
                  </a:lnTo>
                  <a:lnTo>
                    <a:pt x="101358" y="351866"/>
                  </a:lnTo>
                  <a:lnTo>
                    <a:pt x="130175" y="351866"/>
                  </a:lnTo>
                  <a:lnTo>
                    <a:pt x="130175" y="286118"/>
                  </a:lnTo>
                  <a:lnTo>
                    <a:pt x="251891" y="282638"/>
                  </a:lnTo>
                  <a:lnTo>
                    <a:pt x="251891" y="351866"/>
                  </a:lnTo>
                  <a:lnTo>
                    <a:pt x="281241" y="351866"/>
                  </a:lnTo>
                  <a:lnTo>
                    <a:pt x="281241" y="228930"/>
                  </a:lnTo>
                  <a:close/>
                </a:path>
                <a:path w="349250" h="352425">
                  <a:moveTo>
                    <a:pt x="348754" y="141757"/>
                  </a:moveTo>
                  <a:lnTo>
                    <a:pt x="320535" y="141757"/>
                  </a:lnTo>
                  <a:lnTo>
                    <a:pt x="320535" y="165646"/>
                  </a:lnTo>
                  <a:lnTo>
                    <a:pt x="348754" y="165646"/>
                  </a:lnTo>
                  <a:lnTo>
                    <a:pt x="348754" y="141757"/>
                  </a:lnTo>
                  <a:close/>
                </a:path>
                <a:path w="349250" h="352425">
                  <a:moveTo>
                    <a:pt x="348754" y="0"/>
                  </a:moveTo>
                  <a:lnTo>
                    <a:pt x="320535" y="0"/>
                  </a:lnTo>
                  <a:lnTo>
                    <a:pt x="320535" y="22961"/>
                  </a:lnTo>
                  <a:lnTo>
                    <a:pt x="348754" y="22961"/>
                  </a:lnTo>
                  <a:lnTo>
                    <a:pt x="348754" y="0"/>
                  </a:lnTo>
                  <a:close/>
                </a:path>
              </a:pathLst>
            </a:custGeom>
            <a:solidFill>
              <a:srgbClr val="C4C5C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3" name="object 93"/>
            <p:cNvSpPr/>
            <p:nvPr/>
          </p:nvSpPr>
          <p:spPr>
            <a:xfrm>
              <a:off x="8382433" y="8429063"/>
              <a:ext cx="256540" cy="283845"/>
            </a:xfrm>
            <a:custGeom>
              <a:avLst/>
              <a:gdLst/>
              <a:ahLst/>
              <a:cxnLst/>
              <a:rect l="l" t="t" r="r" b="b"/>
              <a:pathLst>
                <a:path w="256540" h="283845">
                  <a:moveTo>
                    <a:pt x="255585" y="0"/>
                  </a:moveTo>
                  <a:lnTo>
                    <a:pt x="2033" y="2607"/>
                  </a:lnTo>
                  <a:lnTo>
                    <a:pt x="0" y="283551"/>
                  </a:lnTo>
                  <a:lnTo>
                    <a:pt x="256128" y="280012"/>
                  </a:lnTo>
                  <a:lnTo>
                    <a:pt x="255585"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4" name="object 94"/>
            <p:cNvSpPr/>
            <p:nvPr/>
          </p:nvSpPr>
          <p:spPr>
            <a:xfrm>
              <a:off x="8396033" y="8441569"/>
              <a:ext cx="229235" cy="257810"/>
            </a:xfrm>
            <a:custGeom>
              <a:avLst/>
              <a:gdLst/>
              <a:ahLst/>
              <a:cxnLst/>
              <a:rect l="l" t="t" r="r" b="b"/>
              <a:pathLst>
                <a:path w="229234" h="257809">
                  <a:moveTo>
                    <a:pt x="31127" y="238925"/>
                  </a:moveTo>
                  <a:lnTo>
                    <a:pt x="24206" y="233845"/>
                  </a:lnTo>
                  <a:lnTo>
                    <a:pt x="15646" y="233959"/>
                  </a:lnTo>
                  <a:lnTo>
                    <a:pt x="7061" y="234073"/>
                  </a:lnTo>
                  <a:lnTo>
                    <a:pt x="76" y="239344"/>
                  </a:lnTo>
                  <a:lnTo>
                    <a:pt x="0" y="252133"/>
                  </a:lnTo>
                  <a:lnTo>
                    <a:pt x="6921" y="257225"/>
                  </a:lnTo>
                  <a:lnTo>
                    <a:pt x="24066" y="256984"/>
                  </a:lnTo>
                  <a:lnTo>
                    <a:pt x="31051" y="251714"/>
                  </a:lnTo>
                  <a:lnTo>
                    <a:pt x="31127" y="238925"/>
                  </a:lnTo>
                  <a:close/>
                </a:path>
                <a:path w="229234" h="257809">
                  <a:moveTo>
                    <a:pt x="32435" y="7061"/>
                  </a:moveTo>
                  <a:lnTo>
                    <a:pt x="25577" y="2044"/>
                  </a:lnTo>
                  <a:lnTo>
                    <a:pt x="17081" y="2133"/>
                  </a:lnTo>
                  <a:lnTo>
                    <a:pt x="8572" y="2209"/>
                  </a:lnTo>
                  <a:lnTo>
                    <a:pt x="1651" y="7378"/>
                  </a:lnTo>
                  <a:lnTo>
                    <a:pt x="1562" y="19951"/>
                  </a:lnTo>
                  <a:lnTo>
                    <a:pt x="8432" y="24980"/>
                  </a:lnTo>
                  <a:lnTo>
                    <a:pt x="25450" y="24803"/>
                  </a:lnTo>
                  <a:lnTo>
                    <a:pt x="32372" y="19621"/>
                  </a:lnTo>
                  <a:lnTo>
                    <a:pt x="32435" y="7061"/>
                  </a:lnTo>
                  <a:close/>
                </a:path>
                <a:path w="229234" h="257809">
                  <a:moveTo>
                    <a:pt x="228828" y="17538"/>
                  </a:moveTo>
                  <a:lnTo>
                    <a:pt x="228803" y="5003"/>
                  </a:lnTo>
                  <a:lnTo>
                    <a:pt x="221945" y="0"/>
                  </a:lnTo>
                  <a:lnTo>
                    <a:pt x="213487" y="76"/>
                  </a:lnTo>
                  <a:lnTo>
                    <a:pt x="205028" y="165"/>
                  </a:lnTo>
                  <a:lnTo>
                    <a:pt x="198170" y="5308"/>
                  </a:lnTo>
                  <a:lnTo>
                    <a:pt x="198170" y="17856"/>
                  </a:lnTo>
                  <a:lnTo>
                    <a:pt x="205028" y="22860"/>
                  </a:lnTo>
                  <a:lnTo>
                    <a:pt x="221970" y="22682"/>
                  </a:lnTo>
                  <a:lnTo>
                    <a:pt x="228828" y="17538"/>
                  </a:lnTo>
                  <a:close/>
                </a:path>
                <a:path w="229234" h="257809">
                  <a:moveTo>
                    <a:pt x="229158" y="249008"/>
                  </a:moveTo>
                  <a:lnTo>
                    <a:pt x="229133" y="236270"/>
                  </a:lnTo>
                  <a:lnTo>
                    <a:pt x="222211" y="231203"/>
                  </a:lnTo>
                  <a:lnTo>
                    <a:pt x="213690" y="231317"/>
                  </a:lnTo>
                  <a:lnTo>
                    <a:pt x="205155" y="231432"/>
                  </a:lnTo>
                  <a:lnTo>
                    <a:pt x="198247" y="236689"/>
                  </a:lnTo>
                  <a:lnTo>
                    <a:pt x="198259" y="249428"/>
                  </a:lnTo>
                  <a:lnTo>
                    <a:pt x="205181" y="254508"/>
                  </a:lnTo>
                  <a:lnTo>
                    <a:pt x="222237" y="254279"/>
                  </a:lnTo>
                  <a:lnTo>
                    <a:pt x="229158" y="249008"/>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5" name="object 95"/>
            <p:cNvSpPr/>
            <p:nvPr/>
          </p:nvSpPr>
          <p:spPr>
            <a:xfrm>
              <a:off x="8382722" y="8669253"/>
              <a:ext cx="255904" cy="3810"/>
            </a:xfrm>
            <a:custGeom>
              <a:avLst/>
              <a:gdLst/>
              <a:ahLst/>
              <a:cxnLst/>
              <a:rect l="l" t="t" r="r" b="b"/>
              <a:pathLst>
                <a:path w="255904" h="3809">
                  <a:moveTo>
                    <a:pt x="255761" y="0"/>
                  </a:moveTo>
                  <a:lnTo>
                    <a:pt x="0" y="3403"/>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6" name="object 96"/>
            <p:cNvSpPr/>
            <p:nvPr/>
          </p:nvSpPr>
          <p:spPr>
            <a:xfrm>
              <a:off x="8382879" y="8646820"/>
              <a:ext cx="255904" cy="3810"/>
            </a:xfrm>
            <a:custGeom>
              <a:avLst/>
              <a:gdLst/>
              <a:ahLst/>
              <a:cxnLst/>
              <a:rect l="l" t="t" r="r" b="b"/>
              <a:pathLst>
                <a:path w="255904" h="3809">
                  <a:moveTo>
                    <a:pt x="255562" y="0"/>
                  </a:moveTo>
                  <a:lnTo>
                    <a:pt x="0" y="3329"/>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7" name="object 97"/>
            <p:cNvSpPr/>
            <p:nvPr/>
          </p:nvSpPr>
          <p:spPr>
            <a:xfrm>
              <a:off x="8383045" y="8624423"/>
              <a:ext cx="255904" cy="3810"/>
            </a:xfrm>
            <a:custGeom>
              <a:avLst/>
              <a:gdLst/>
              <a:ahLst/>
              <a:cxnLst/>
              <a:rect l="l" t="t" r="r" b="b"/>
              <a:pathLst>
                <a:path w="255904" h="3809">
                  <a:moveTo>
                    <a:pt x="255353" y="0"/>
                  </a:moveTo>
                  <a:lnTo>
                    <a:pt x="0" y="3256"/>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8" name="object 98"/>
            <p:cNvSpPr/>
            <p:nvPr/>
          </p:nvSpPr>
          <p:spPr>
            <a:xfrm>
              <a:off x="8383211" y="8602062"/>
              <a:ext cx="255270" cy="3810"/>
            </a:xfrm>
            <a:custGeom>
              <a:avLst/>
              <a:gdLst/>
              <a:ahLst/>
              <a:cxnLst/>
              <a:rect l="l" t="t" r="r" b="b"/>
              <a:pathLst>
                <a:path w="255270" h="3809">
                  <a:moveTo>
                    <a:pt x="255144" y="0"/>
                  </a:moveTo>
                  <a:lnTo>
                    <a:pt x="0" y="3183"/>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9" name="object 99"/>
            <p:cNvSpPr/>
            <p:nvPr/>
          </p:nvSpPr>
          <p:spPr>
            <a:xfrm>
              <a:off x="8383367" y="8579737"/>
              <a:ext cx="255270" cy="3175"/>
            </a:xfrm>
            <a:custGeom>
              <a:avLst/>
              <a:gdLst/>
              <a:ahLst/>
              <a:cxnLst/>
              <a:rect l="l" t="t" r="r" b="b"/>
              <a:pathLst>
                <a:path w="255270" h="3175">
                  <a:moveTo>
                    <a:pt x="254944" y="0"/>
                  </a:moveTo>
                  <a:lnTo>
                    <a:pt x="0" y="3109"/>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0" name="object 100"/>
            <p:cNvSpPr/>
            <p:nvPr/>
          </p:nvSpPr>
          <p:spPr>
            <a:xfrm>
              <a:off x="8383535" y="8557447"/>
              <a:ext cx="255270" cy="3175"/>
            </a:xfrm>
            <a:custGeom>
              <a:avLst/>
              <a:gdLst/>
              <a:ahLst/>
              <a:cxnLst/>
              <a:rect l="l" t="t" r="r" b="b"/>
              <a:pathLst>
                <a:path w="255270" h="3175">
                  <a:moveTo>
                    <a:pt x="254733" y="0"/>
                  </a:moveTo>
                  <a:lnTo>
                    <a:pt x="0" y="3036"/>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1" name="object 101"/>
            <p:cNvSpPr/>
            <p:nvPr/>
          </p:nvSpPr>
          <p:spPr>
            <a:xfrm>
              <a:off x="8383693" y="8535193"/>
              <a:ext cx="254635" cy="3175"/>
            </a:xfrm>
            <a:custGeom>
              <a:avLst/>
              <a:gdLst/>
              <a:ahLst/>
              <a:cxnLst/>
              <a:rect l="l" t="t" r="r" b="b"/>
              <a:pathLst>
                <a:path w="254634" h="3175">
                  <a:moveTo>
                    <a:pt x="254532" y="0"/>
                  </a:moveTo>
                  <a:lnTo>
                    <a:pt x="0" y="2963"/>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2" name="object 102"/>
            <p:cNvSpPr/>
            <p:nvPr/>
          </p:nvSpPr>
          <p:spPr>
            <a:xfrm>
              <a:off x="8383858" y="8512975"/>
              <a:ext cx="254635" cy="3175"/>
            </a:xfrm>
            <a:custGeom>
              <a:avLst/>
              <a:gdLst/>
              <a:ahLst/>
              <a:cxnLst/>
              <a:rect l="l" t="t" r="r" b="b"/>
              <a:pathLst>
                <a:path w="254634" h="3175">
                  <a:moveTo>
                    <a:pt x="254324" y="0"/>
                  </a:moveTo>
                  <a:lnTo>
                    <a:pt x="0" y="2889"/>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3" name="object 103"/>
            <p:cNvSpPr/>
            <p:nvPr/>
          </p:nvSpPr>
          <p:spPr>
            <a:xfrm>
              <a:off x="8384017" y="8490792"/>
              <a:ext cx="254635" cy="3175"/>
            </a:xfrm>
            <a:custGeom>
              <a:avLst/>
              <a:gdLst/>
              <a:ahLst/>
              <a:cxnLst/>
              <a:rect l="l" t="t" r="r" b="b"/>
              <a:pathLst>
                <a:path w="254634" h="3175">
                  <a:moveTo>
                    <a:pt x="254122" y="0"/>
                  </a:moveTo>
                  <a:lnTo>
                    <a:pt x="0" y="2806"/>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4" name="object 104"/>
            <p:cNvSpPr/>
            <p:nvPr/>
          </p:nvSpPr>
          <p:spPr>
            <a:xfrm>
              <a:off x="8384181" y="8468645"/>
              <a:ext cx="254000" cy="3175"/>
            </a:xfrm>
            <a:custGeom>
              <a:avLst/>
              <a:gdLst/>
              <a:ahLst/>
              <a:cxnLst/>
              <a:rect l="l" t="t" r="r" b="b"/>
              <a:pathLst>
                <a:path w="254000" h="3175">
                  <a:moveTo>
                    <a:pt x="253914" y="0"/>
                  </a:moveTo>
                  <a:lnTo>
                    <a:pt x="0" y="2743"/>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5" name="object 105"/>
            <p:cNvSpPr/>
            <p:nvPr/>
          </p:nvSpPr>
          <p:spPr>
            <a:xfrm>
              <a:off x="8384339" y="8446532"/>
              <a:ext cx="254000" cy="3175"/>
            </a:xfrm>
            <a:custGeom>
              <a:avLst/>
              <a:gdLst/>
              <a:ahLst/>
              <a:cxnLst/>
              <a:rect l="l" t="t" r="r" b="b"/>
              <a:pathLst>
                <a:path w="254000" h="3175">
                  <a:moveTo>
                    <a:pt x="253713" y="0"/>
                  </a:moveTo>
                  <a:lnTo>
                    <a:pt x="0" y="267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6" name="object 106"/>
            <p:cNvSpPr/>
            <p:nvPr/>
          </p:nvSpPr>
          <p:spPr>
            <a:xfrm>
              <a:off x="8382555" y="8691276"/>
              <a:ext cx="256540" cy="3810"/>
            </a:xfrm>
            <a:custGeom>
              <a:avLst/>
              <a:gdLst/>
              <a:ahLst/>
              <a:cxnLst/>
              <a:rect l="l" t="t" r="r" b="b"/>
              <a:pathLst>
                <a:path w="256540" h="3809">
                  <a:moveTo>
                    <a:pt x="255970" y="0"/>
                  </a:moveTo>
                  <a:lnTo>
                    <a:pt x="0" y="3476"/>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7" name="object 107"/>
            <p:cNvSpPr/>
            <p:nvPr/>
          </p:nvSpPr>
          <p:spPr>
            <a:xfrm>
              <a:off x="8616253" y="8429286"/>
              <a:ext cx="635" cy="280670"/>
            </a:xfrm>
            <a:custGeom>
              <a:avLst/>
              <a:gdLst/>
              <a:ahLst/>
              <a:cxnLst/>
              <a:rect l="l" t="t" r="r" b="b"/>
              <a:pathLst>
                <a:path w="634" h="280670">
                  <a:moveTo>
                    <a:pt x="0" y="0"/>
                  </a:moveTo>
                  <a:lnTo>
                    <a:pt x="319" y="280093"/>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8" name="object 108"/>
            <p:cNvSpPr/>
            <p:nvPr/>
          </p:nvSpPr>
          <p:spPr>
            <a:xfrm>
              <a:off x="8581017" y="8429537"/>
              <a:ext cx="11430" cy="280670"/>
            </a:xfrm>
            <a:custGeom>
              <a:avLst/>
              <a:gdLst/>
              <a:ahLst/>
              <a:cxnLst/>
              <a:rect l="l" t="t" r="r" b="b"/>
              <a:pathLst>
                <a:path w="11429" h="280670">
                  <a:moveTo>
                    <a:pt x="10816" y="0"/>
                  </a:moveTo>
                  <a:lnTo>
                    <a:pt x="0" y="111"/>
                  </a:lnTo>
                  <a:lnTo>
                    <a:pt x="0" y="280334"/>
                  </a:lnTo>
                  <a:lnTo>
                    <a:pt x="10816" y="280185"/>
                  </a:lnTo>
                  <a:lnTo>
                    <a:pt x="10816" y="0"/>
                  </a:lnTo>
                  <a:close/>
                </a:path>
              </a:pathLst>
            </a:custGeom>
            <a:solidFill>
              <a:srgbClr val="FFFFFF">
                <a:alpha val="389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9" name="object 109"/>
            <p:cNvSpPr/>
            <p:nvPr/>
          </p:nvSpPr>
          <p:spPr>
            <a:xfrm>
              <a:off x="8556277" y="8429900"/>
              <a:ext cx="635" cy="280670"/>
            </a:xfrm>
            <a:custGeom>
              <a:avLst/>
              <a:gdLst/>
              <a:ahLst/>
              <a:cxnLst/>
              <a:rect l="l" t="t" r="r" b="b"/>
              <a:pathLst>
                <a:path w="634" h="280670">
                  <a:moveTo>
                    <a:pt x="291" y="0"/>
                  </a:moveTo>
                  <a:lnTo>
                    <a:pt x="0" y="280315"/>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0" name="object 110"/>
            <p:cNvSpPr/>
            <p:nvPr/>
          </p:nvSpPr>
          <p:spPr>
            <a:xfrm>
              <a:off x="8526100" y="8430207"/>
              <a:ext cx="635" cy="280670"/>
            </a:xfrm>
            <a:custGeom>
              <a:avLst/>
              <a:gdLst/>
              <a:ahLst/>
              <a:cxnLst/>
              <a:rect l="l" t="t" r="r" b="b"/>
              <a:pathLst>
                <a:path w="634" h="280670">
                  <a:moveTo>
                    <a:pt x="592" y="0"/>
                  </a:moveTo>
                  <a:lnTo>
                    <a:pt x="0" y="280426"/>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1" name="object 111"/>
            <p:cNvSpPr/>
            <p:nvPr/>
          </p:nvSpPr>
          <p:spPr>
            <a:xfrm>
              <a:off x="8495902" y="8430515"/>
              <a:ext cx="1270" cy="280670"/>
            </a:xfrm>
            <a:custGeom>
              <a:avLst/>
              <a:gdLst/>
              <a:ahLst/>
              <a:cxnLst/>
              <a:rect l="l" t="t" r="r" b="b"/>
              <a:pathLst>
                <a:path w="1270" h="280670">
                  <a:moveTo>
                    <a:pt x="893" y="0"/>
                  </a:moveTo>
                  <a:lnTo>
                    <a:pt x="0" y="280537"/>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2" name="object 112"/>
            <p:cNvSpPr/>
            <p:nvPr/>
          </p:nvSpPr>
          <p:spPr>
            <a:xfrm>
              <a:off x="8465681" y="8430822"/>
              <a:ext cx="1270" cy="280670"/>
            </a:xfrm>
            <a:custGeom>
              <a:avLst/>
              <a:gdLst/>
              <a:ahLst/>
              <a:cxnLst/>
              <a:rect l="l" t="t" r="r" b="b"/>
              <a:pathLst>
                <a:path w="1270" h="280670">
                  <a:moveTo>
                    <a:pt x="1194" y="0"/>
                  </a:moveTo>
                  <a:lnTo>
                    <a:pt x="0" y="280648"/>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3" name="object 113"/>
            <p:cNvSpPr/>
            <p:nvPr/>
          </p:nvSpPr>
          <p:spPr>
            <a:xfrm>
              <a:off x="8435426" y="8431130"/>
              <a:ext cx="1905" cy="281305"/>
            </a:xfrm>
            <a:custGeom>
              <a:avLst/>
              <a:gdLst/>
              <a:ahLst/>
              <a:cxnLst/>
              <a:rect l="l" t="t" r="r" b="b"/>
              <a:pathLst>
                <a:path w="1904" h="281304">
                  <a:moveTo>
                    <a:pt x="1504" y="0"/>
                  </a:moveTo>
                  <a:lnTo>
                    <a:pt x="0" y="280759"/>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4" name="object 114"/>
            <p:cNvSpPr/>
            <p:nvPr/>
          </p:nvSpPr>
          <p:spPr>
            <a:xfrm>
              <a:off x="8405160" y="8431438"/>
              <a:ext cx="1905" cy="281305"/>
            </a:xfrm>
            <a:custGeom>
              <a:avLst/>
              <a:gdLst/>
              <a:ahLst/>
              <a:cxnLst/>
              <a:rect l="l" t="t" r="r" b="b"/>
              <a:pathLst>
                <a:path w="1904" h="281304">
                  <a:moveTo>
                    <a:pt x="1805" y="0"/>
                  </a:moveTo>
                  <a:lnTo>
                    <a:pt x="0" y="280871"/>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5" name="object 115"/>
            <p:cNvSpPr/>
            <p:nvPr/>
          </p:nvSpPr>
          <p:spPr>
            <a:xfrm>
              <a:off x="8093875" y="8431979"/>
              <a:ext cx="260350" cy="285115"/>
            </a:xfrm>
            <a:custGeom>
              <a:avLst/>
              <a:gdLst/>
              <a:ahLst/>
              <a:cxnLst/>
              <a:rect l="l" t="t" r="r" b="b"/>
              <a:pathLst>
                <a:path w="260350" h="285115">
                  <a:moveTo>
                    <a:pt x="260337" y="0"/>
                  </a:moveTo>
                  <a:lnTo>
                    <a:pt x="4952" y="2628"/>
                  </a:lnTo>
                  <a:lnTo>
                    <a:pt x="0" y="284630"/>
                  </a:lnTo>
                  <a:lnTo>
                    <a:pt x="257992" y="281059"/>
                  </a:lnTo>
                  <a:lnTo>
                    <a:pt x="260337"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6" name="object 116"/>
            <p:cNvSpPr/>
            <p:nvPr/>
          </p:nvSpPr>
          <p:spPr>
            <a:xfrm>
              <a:off x="8107769" y="8444528"/>
              <a:ext cx="233045" cy="258445"/>
            </a:xfrm>
            <a:custGeom>
              <a:avLst/>
              <a:gdLst/>
              <a:ahLst/>
              <a:cxnLst/>
              <a:rect l="l" t="t" r="r" b="b"/>
              <a:pathLst>
                <a:path w="233045" h="258445">
                  <a:moveTo>
                    <a:pt x="31496" y="239839"/>
                  </a:moveTo>
                  <a:lnTo>
                    <a:pt x="24574" y="234734"/>
                  </a:lnTo>
                  <a:lnTo>
                    <a:pt x="15951" y="234848"/>
                  </a:lnTo>
                  <a:lnTo>
                    <a:pt x="7302" y="234962"/>
                  </a:lnTo>
                  <a:lnTo>
                    <a:pt x="215" y="240258"/>
                  </a:lnTo>
                  <a:lnTo>
                    <a:pt x="0" y="253098"/>
                  </a:lnTo>
                  <a:lnTo>
                    <a:pt x="6921" y="258191"/>
                  </a:lnTo>
                  <a:lnTo>
                    <a:pt x="24206" y="257962"/>
                  </a:lnTo>
                  <a:lnTo>
                    <a:pt x="31280" y="252666"/>
                  </a:lnTo>
                  <a:lnTo>
                    <a:pt x="31496" y="239839"/>
                  </a:lnTo>
                  <a:close/>
                </a:path>
                <a:path w="233045" h="258445">
                  <a:moveTo>
                    <a:pt x="35204" y="7086"/>
                  </a:moveTo>
                  <a:lnTo>
                    <a:pt x="28346" y="2057"/>
                  </a:lnTo>
                  <a:lnTo>
                    <a:pt x="19786" y="2146"/>
                  </a:lnTo>
                  <a:lnTo>
                    <a:pt x="11226" y="2247"/>
                  </a:lnTo>
                  <a:lnTo>
                    <a:pt x="4191" y="7429"/>
                  </a:lnTo>
                  <a:lnTo>
                    <a:pt x="3975" y="20040"/>
                  </a:lnTo>
                  <a:lnTo>
                    <a:pt x="10845" y="25082"/>
                  </a:lnTo>
                  <a:lnTo>
                    <a:pt x="27978" y="24904"/>
                  </a:lnTo>
                  <a:lnTo>
                    <a:pt x="35001" y="19710"/>
                  </a:lnTo>
                  <a:lnTo>
                    <a:pt x="35204" y="7086"/>
                  </a:lnTo>
                  <a:close/>
                </a:path>
                <a:path w="233045" h="258445">
                  <a:moveTo>
                    <a:pt x="230936" y="237159"/>
                  </a:moveTo>
                  <a:lnTo>
                    <a:pt x="224015" y="232067"/>
                  </a:lnTo>
                  <a:lnTo>
                    <a:pt x="215430" y="232181"/>
                  </a:lnTo>
                  <a:lnTo>
                    <a:pt x="206844" y="232295"/>
                  </a:lnTo>
                  <a:lnTo>
                    <a:pt x="199821" y="237578"/>
                  </a:lnTo>
                  <a:lnTo>
                    <a:pt x="199694" y="250380"/>
                  </a:lnTo>
                  <a:lnTo>
                    <a:pt x="206616" y="255473"/>
                  </a:lnTo>
                  <a:lnTo>
                    <a:pt x="223812" y="255231"/>
                  </a:lnTo>
                  <a:lnTo>
                    <a:pt x="230822" y="249961"/>
                  </a:lnTo>
                  <a:lnTo>
                    <a:pt x="230936" y="237159"/>
                  </a:lnTo>
                  <a:close/>
                </a:path>
                <a:path w="233045" h="258445">
                  <a:moveTo>
                    <a:pt x="232981" y="5016"/>
                  </a:moveTo>
                  <a:lnTo>
                    <a:pt x="226123" y="0"/>
                  </a:lnTo>
                  <a:lnTo>
                    <a:pt x="217601" y="88"/>
                  </a:lnTo>
                  <a:lnTo>
                    <a:pt x="209080" y="177"/>
                  </a:lnTo>
                  <a:lnTo>
                    <a:pt x="202133" y="5346"/>
                  </a:lnTo>
                  <a:lnTo>
                    <a:pt x="202006" y="17932"/>
                  </a:lnTo>
                  <a:lnTo>
                    <a:pt x="208864" y="22961"/>
                  </a:lnTo>
                  <a:lnTo>
                    <a:pt x="225920" y="22771"/>
                  </a:lnTo>
                  <a:lnTo>
                    <a:pt x="232867" y="17602"/>
                  </a:lnTo>
                  <a:lnTo>
                    <a:pt x="232981" y="5016"/>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7" name="object 117"/>
            <p:cNvSpPr/>
            <p:nvPr/>
          </p:nvSpPr>
          <p:spPr>
            <a:xfrm>
              <a:off x="8094583" y="8673067"/>
              <a:ext cx="257810" cy="3810"/>
            </a:xfrm>
            <a:custGeom>
              <a:avLst/>
              <a:gdLst/>
              <a:ahLst/>
              <a:cxnLst/>
              <a:rect l="l" t="t" r="r" b="b"/>
              <a:pathLst>
                <a:path w="257809" h="3809">
                  <a:moveTo>
                    <a:pt x="257619" y="0"/>
                  </a:moveTo>
                  <a:lnTo>
                    <a:pt x="0" y="3434"/>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8" name="object 118"/>
            <p:cNvSpPr/>
            <p:nvPr/>
          </p:nvSpPr>
          <p:spPr>
            <a:xfrm>
              <a:off x="8094980" y="8650549"/>
              <a:ext cx="257810" cy="3810"/>
            </a:xfrm>
            <a:custGeom>
              <a:avLst/>
              <a:gdLst/>
              <a:ahLst/>
              <a:cxnLst/>
              <a:rect l="l" t="t" r="r" b="b"/>
              <a:pathLst>
                <a:path w="257809" h="3809">
                  <a:moveTo>
                    <a:pt x="257411" y="0"/>
                  </a:moveTo>
                  <a:lnTo>
                    <a:pt x="0" y="335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9" name="object 119"/>
            <p:cNvSpPr/>
            <p:nvPr/>
          </p:nvSpPr>
          <p:spPr>
            <a:xfrm>
              <a:off x="8095376" y="8628068"/>
              <a:ext cx="257810" cy="3810"/>
            </a:xfrm>
            <a:custGeom>
              <a:avLst/>
              <a:gdLst/>
              <a:ahLst/>
              <a:cxnLst/>
              <a:rect l="l" t="t" r="r" b="b"/>
              <a:pathLst>
                <a:path w="257809" h="3809">
                  <a:moveTo>
                    <a:pt x="257202" y="0"/>
                  </a:moveTo>
                  <a:lnTo>
                    <a:pt x="0" y="3277"/>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0" name="object 120"/>
            <p:cNvSpPr/>
            <p:nvPr/>
          </p:nvSpPr>
          <p:spPr>
            <a:xfrm>
              <a:off x="8095771" y="8605623"/>
              <a:ext cx="257175" cy="3810"/>
            </a:xfrm>
            <a:custGeom>
              <a:avLst/>
              <a:gdLst/>
              <a:ahLst/>
              <a:cxnLst/>
              <a:rect l="l" t="t" r="r" b="b"/>
              <a:pathLst>
                <a:path w="257175" h="3809">
                  <a:moveTo>
                    <a:pt x="256993" y="0"/>
                  </a:moveTo>
                  <a:lnTo>
                    <a:pt x="0" y="3204"/>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1" name="object 121"/>
            <p:cNvSpPr/>
            <p:nvPr/>
          </p:nvSpPr>
          <p:spPr>
            <a:xfrm>
              <a:off x="8096167" y="8583215"/>
              <a:ext cx="257175" cy="3175"/>
            </a:xfrm>
            <a:custGeom>
              <a:avLst/>
              <a:gdLst/>
              <a:ahLst/>
              <a:cxnLst/>
              <a:rect l="l" t="t" r="r" b="b"/>
              <a:pathLst>
                <a:path w="257175" h="3175">
                  <a:moveTo>
                    <a:pt x="256785" y="0"/>
                  </a:moveTo>
                  <a:lnTo>
                    <a:pt x="0" y="313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2" name="object 122"/>
            <p:cNvSpPr/>
            <p:nvPr/>
          </p:nvSpPr>
          <p:spPr>
            <a:xfrm>
              <a:off x="8096560" y="8560842"/>
              <a:ext cx="257175" cy="3175"/>
            </a:xfrm>
            <a:custGeom>
              <a:avLst/>
              <a:gdLst/>
              <a:ahLst/>
              <a:cxnLst/>
              <a:rect l="l" t="t" r="r" b="b"/>
              <a:pathLst>
                <a:path w="257175" h="3175">
                  <a:moveTo>
                    <a:pt x="256578" y="0"/>
                  </a:moveTo>
                  <a:lnTo>
                    <a:pt x="0" y="3057"/>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3" name="object 123"/>
            <p:cNvSpPr/>
            <p:nvPr/>
          </p:nvSpPr>
          <p:spPr>
            <a:xfrm>
              <a:off x="8096956" y="8538505"/>
              <a:ext cx="256540" cy="3175"/>
            </a:xfrm>
            <a:custGeom>
              <a:avLst/>
              <a:gdLst/>
              <a:ahLst/>
              <a:cxnLst/>
              <a:rect l="l" t="t" r="r" b="b"/>
              <a:pathLst>
                <a:path w="256540" h="3175">
                  <a:moveTo>
                    <a:pt x="256369" y="0"/>
                  </a:moveTo>
                  <a:lnTo>
                    <a:pt x="0" y="2984"/>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4" name="object 124"/>
            <p:cNvSpPr/>
            <p:nvPr/>
          </p:nvSpPr>
          <p:spPr>
            <a:xfrm>
              <a:off x="8097347" y="8516204"/>
              <a:ext cx="256540" cy="3175"/>
            </a:xfrm>
            <a:custGeom>
              <a:avLst/>
              <a:gdLst/>
              <a:ahLst/>
              <a:cxnLst/>
              <a:rect l="l" t="t" r="r" b="b"/>
              <a:pathLst>
                <a:path w="256540" h="3175">
                  <a:moveTo>
                    <a:pt x="256163" y="0"/>
                  </a:moveTo>
                  <a:lnTo>
                    <a:pt x="0" y="291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5" name="object 125"/>
            <p:cNvSpPr/>
            <p:nvPr/>
          </p:nvSpPr>
          <p:spPr>
            <a:xfrm>
              <a:off x="8097739" y="8493939"/>
              <a:ext cx="256540" cy="3175"/>
            </a:xfrm>
            <a:custGeom>
              <a:avLst/>
              <a:gdLst/>
              <a:ahLst/>
              <a:cxnLst/>
              <a:rect l="l" t="t" r="r" b="b"/>
              <a:pathLst>
                <a:path w="256540" h="3175">
                  <a:moveTo>
                    <a:pt x="255958" y="0"/>
                  </a:moveTo>
                  <a:lnTo>
                    <a:pt x="0" y="2827"/>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6" name="object 126"/>
            <p:cNvSpPr/>
            <p:nvPr/>
          </p:nvSpPr>
          <p:spPr>
            <a:xfrm>
              <a:off x="8098131" y="8471709"/>
              <a:ext cx="255904" cy="3175"/>
            </a:xfrm>
            <a:custGeom>
              <a:avLst/>
              <a:gdLst/>
              <a:ahLst/>
              <a:cxnLst/>
              <a:rect l="l" t="t" r="r" b="b"/>
              <a:pathLst>
                <a:path w="255904" h="3175">
                  <a:moveTo>
                    <a:pt x="255751" y="0"/>
                  </a:moveTo>
                  <a:lnTo>
                    <a:pt x="0" y="2753"/>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7" name="object 127"/>
            <p:cNvSpPr/>
            <p:nvPr/>
          </p:nvSpPr>
          <p:spPr>
            <a:xfrm>
              <a:off x="8098523" y="8449515"/>
              <a:ext cx="255904" cy="3175"/>
            </a:xfrm>
            <a:custGeom>
              <a:avLst/>
              <a:gdLst/>
              <a:ahLst/>
              <a:cxnLst/>
              <a:rect l="l" t="t" r="r" b="b"/>
              <a:pathLst>
                <a:path w="255904" h="3175">
                  <a:moveTo>
                    <a:pt x="255543" y="0"/>
                  </a:moveTo>
                  <a:lnTo>
                    <a:pt x="0" y="268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8" name="object 128"/>
            <p:cNvSpPr/>
            <p:nvPr/>
          </p:nvSpPr>
          <p:spPr>
            <a:xfrm>
              <a:off x="8094195" y="8695171"/>
              <a:ext cx="258445" cy="3810"/>
            </a:xfrm>
            <a:custGeom>
              <a:avLst/>
              <a:gdLst/>
              <a:ahLst/>
              <a:cxnLst/>
              <a:rect l="l" t="t" r="r" b="b"/>
              <a:pathLst>
                <a:path w="258445" h="3809">
                  <a:moveTo>
                    <a:pt x="257824" y="0"/>
                  </a:moveTo>
                  <a:lnTo>
                    <a:pt x="0" y="3507"/>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9" name="object 129"/>
            <p:cNvSpPr/>
            <p:nvPr/>
          </p:nvSpPr>
          <p:spPr>
            <a:xfrm>
              <a:off x="8329721" y="8432209"/>
              <a:ext cx="3175" cy="281305"/>
            </a:xfrm>
            <a:custGeom>
              <a:avLst/>
              <a:gdLst/>
              <a:ahLst/>
              <a:cxnLst/>
              <a:rect l="l" t="t" r="r" b="b"/>
              <a:pathLst>
                <a:path w="3175" h="281304">
                  <a:moveTo>
                    <a:pt x="2562" y="0"/>
                  </a:moveTo>
                  <a:lnTo>
                    <a:pt x="0" y="281139"/>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0" name="object 130"/>
            <p:cNvSpPr/>
            <p:nvPr/>
          </p:nvSpPr>
          <p:spPr>
            <a:xfrm>
              <a:off x="8299366" y="8432519"/>
              <a:ext cx="3175" cy="281305"/>
            </a:xfrm>
            <a:custGeom>
              <a:avLst/>
              <a:gdLst/>
              <a:ahLst/>
              <a:cxnLst/>
              <a:rect l="l" t="t" r="r" b="b"/>
              <a:pathLst>
                <a:path w="3175" h="281304">
                  <a:moveTo>
                    <a:pt x="2873" y="0"/>
                  </a:moveTo>
                  <a:lnTo>
                    <a:pt x="0" y="281249"/>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1" name="object 131"/>
            <p:cNvSpPr/>
            <p:nvPr/>
          </p:nvSpPr>
          <p:spPr>
            <a:xfrm>
              <a:off x="8268988" y="8432828"/>
              <a:ext cx="3810" cy="281940"/>
            </a:xfrm>
            <a:custGeom>
              <a:avLst/>
              <a:gdLst/>
              <a:ahLst/>
              <a:cxnLst/>
              <a:rect l="l" t="t" r="r" b="b"/>
              <a:pathLst>
                <a:path w="3809" h="281940">
                  <a:moveTo>
                    <a:pt x="3183" y="0"/>
                  </a:moveTo>
                  <a:lnTo>
                    <a:pt x="0" y="281358"/>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2" name="object 132"/>
            <p:cNvSpPr/>
            <p:nvPr/>
          </p:nvSpPr>
          <p:spPr>
            <a:xfrm>
              <a:off x="8238597" y="8433137"/>
              <a:ext cx="3810" cy="281940"/>
            </a:xfrm>
            <a:custGeom>
              <a:avLst/>
              <a:gdLst/>
              <a:ahLst/>
              <a:cxnLst/>
              <a:rect l="l" t="t" r="r" b="b"/>
              <a:pathLst>
                <a:path w="3809" h="281940">
                  <a:moveTo>
                    <a:pt x="3484" y="0"/>
                  </a:moveTo>
                  <a:lnTo>
                    <a:pt x="0" y="281468"/>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3" name="object 133"/>
            <p:cNvSpPr/>
            <p:nvPr/>
          </p:nvSpPr>
          <p:spPr>
            <a:xfrm>
              <a:off x="8208173" y="8433448"/>
              <a:ext cx="3810" cy="281940"/>
            </a:xfrm>
            <a:custGeom>
              <a:avLst/>
              <a:gdLst/>
              <a:ahLst/>
              <a:cxnLst/>
              <a:rect l="l" t="t" r="r" b="b"/>
              <a:pathLst>
                <a:path w="3809" h="281940">
                  <a:moveTo>
                    <a:pt x="3794" y="0"/>
                  </a:moveTo>
                  <a:lnTo>
                    <a:pt x="0" y="281578"/>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4" name="object 134"/>
            <p:cNvSpPr/>
            <p:nvPr/>
          </p:nvSpPr>
          <p:spPr>
            <a:xfrm>
              <a:off x="8177727" y="8433758"/>
              <a:ext cx="4445" cy="281940"/>
            </a:xfrm>
            <a:custGeom>
              <a:avLst/>
              <a:gdLst/>
              <a:ahLst/>
              <a:cxnLst/>
              <a:rect l="l" t="t" r="r" b="b"/>
              <a:pathLst>
                <a:path w="4445" h="281940">
                  <a:moveTo>
                    <a:pt x="4104" y="0"/>
                  </a:moveTo>
                  <a:lnTo>
                    <a:pt x="0" y="281688"/>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5" name="object 135"/>
            <p:cNvSpPr/>
            <p:nvPr/>
          </p:nvSpPr>
          <p:spPr>
            <a:xfrm>
              <a:off x="8147268" y="8434068"/>
              <a:ext cx="4445" cy="281940"/>
            </a:xfrm>
            <a:custGeom>
              <a:avLst/>
              <a:gdLst/>
              <a:ahLst/>
              <a:cxnLst/>
              <a:rect l="l" t="t" r="r" b="b"/>
              <a:pathLst>
                <a:path w="4445" h="281940">
                  <a:moveTo>
                    <a:pt x="4405" y="0"/>
                  </a:moveTo>
                  <a:lnTo>
                    <a:pt x="0" y="281798"/>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6" name="object 136"/>
            <p:cNvSpPr/>
            <p:nvPr/>
          </p:nvSpPr>
          <p:spPr>
            <a:xfrm>
              <a:off x="8116775" y="8434379"/>
              <a:ext cx="5080" cy="281940"/>
            </a:xfrm>
            <a:custGeom>
              <a:avLst/>
              <a:gdLst/>
              <a:ahLst/>
              <a:cxnLst/>
              <a:rect l="l" t="t" r="r" b="b"/>
              <a:pathLst>
                <a:path w="5079" h="281940">
                  <a:moveTo>
                    <a:pt x="4715" y="0"/>
                  </a:moveTo>
                  <a:lnTo>
                    <a:pt x="0" y="281908"/>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7" name="object 137"/>
            <p:cNvSpPr/>
            <p:nvPr/>
          </p:nvSpPr>
          <p:spPr>
            <a:xfrm>
              <a:off x="7798077" y="8434978"/>
              <a:ext cx="265430" cy="285750"/>
            </a:xfrm>
            <a:custGeom>
              <a:avLst/>
              <a:gdLst/>
              <a:ahLst/>
              <a:cxnLst/>
              <a:rect l="l" t="t" r="r" b="b"/>
              <a:pathLst>
                <a:path w="265429" h="285750">
                  <a:moveTo>
                    <a:pt x="265216" y="0"/>
                  </a:moveTo>
                  <a:lnTo>
                    <a:pt x="7957" y="2638"/>
                  </a:lnTo>
                  <a:lnTo>
                    <a:pt x="0" y="285718"/>
                  </a:lnTo>
                  <a:lnTo>
                    <a:pt x="259906" y="282127"/>
                  </a:lnTo>
                  <a:lnTo>
                    <a:pt x="265216"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8" name="object 138"/>
            <p:cNvSpPr/>
            <p:nvPr/>
          </p:nvSpPr>
          <p:spPr>
            <a:xfrm>
              <a:off x="7812265" y="8447563"/>
              <a:ext cx="237490" cy="259715"/>
            </a:xfrm>
            <a:custGeom>
              <a:avLst/>
              <a:gdLst/>
              <a:ahLst/>
              <a:cxnLst/>
              <a:rect l="l" t="t" r="r" b="b"/>
              <a:pathLst>
                <a:path w="237490" h="259715">
                  <a:moveTo>
                    <a:pt x="31864" y="240766"/>
                  </a:moveTo>
                  <a:lnTo>
                    <a:pt x="24955" y="235648"/>
                  </a:lnTo>
                  <a:lnTo>
                    <a:pt x="16256" y="235762"/>
                  </a:lnTo>
                  <a:lnTo>
                    <a:pt x="7556" y="235877"/>
                  </a:lnTo>
                  <a:lnTo>
                    <a:pt x="355" y="241185"/>
                  </a:lnTo>
                  <a:lnTo>
                    <a:pt x="0" y="254063"/>
                  </a:lnTo>
                  <a:lnTo>
                    <a:pt x="6921" y="259194"/>
                  </a:lnTo>
                  <a:lnTo>
                    <a:pt x="24333" y="258953"/>
                  </a:lnTo>
                  <a:lnTo>
                    <a:pt x="31521" y="253631"/>
                  </a:lnTo>
                  <a:lnTo>
                    <a:pt x="31864" y="240766"/>
                  </a:lnTo>
                  <a:close/>
                </a:path>
                <a:path w="237490" h="259715">
                  <a:moveTo>
                    <a:pt x="38061" y="7137"/>
                  </a:moveTo>
                  <a:lnTo>
                    <a:pt x="31203" y="2070"/>
                  </a:lnTo>
                  <a:lnTo>
                    <a:pt x="22580" y="2171"/>
                  </a:lnTo>
                  <a:lnTo>
                    <a:pt x="13957" y="2260"/>
                  </a:lnTo>
                  <a:lnTo>
                    <a:pt x="6819" y="7467"/>
                  </a:lnTo>
                  <a:lnTo>
                    <a:pt x="6464" y="20129"/>
                  </a:lnTo>
                  <a:lnTo>
                    <a:pt x="13322" y="25184"/>
                  </a:lnTo>
                  <a:lnTo>
                    <a:pt x="30594" y="25006"/>
                  </a:lnTo>
                  <a:lnTo>
                    <a:pt x="37719" y="19786"/>
                  </a:lnTo>
                  <a:lnTo>
                    <a:pt x="38061" y="7137"/>
                  </a:lnTo>
                  <a:close/>
                </a:path>
                <a:path w="237490" h="259715">
                  <a:moveTo>
                    <a:pt x="232791" y="238074"/>
                  </a:moveTo>
                  <a:lnTo>
                    <a:pt x="225869" y="232956"/>
                  </a:lnTo>
                  <a:lnTo>
                    <a:pt x="217220" y="233070"/>
                  </a:lnTo>
                  <a:lnTo>
                    <a:pt x="208559" y="233184"/>
                  </a:lnTo>
                  <a:lnTo>
                    <a:pt x="201447" y="238493"/>
                  </a:lnTo>
                  <a:lnTo>
                    <a:pt x="201180" y="251333"/>
                  </a:lnTo>
                  <a:lnTo>
                    <a:pt x="208102" y="256451"/>
                  </a:lnTo>
                  <a:lnTo>
                    <a:pt x="225425" y="256222"/>
                  </a:lnTo>
                  <a:lnTo>
                    <a:pt x="232537" y="250913"/>
                  </a:lnTo>
                  <a:lnTo>
                    <a:pt x="232791" y="238074"/>
                  </a:lnTo>
                  <a:close/>
                </a:path>
                <a:path w="237490" h="259715">
                  <a:moveTo>
                    <a:pt x="237286" y="5041"/>
                  </a:moveTo>
                  <a:lnTo>
                    <a:pt x="230428" y="0"/>
                  </a:lnTo>
                  <a:lnTo>
                    <a:pt x="221856" y="88"/>
                  </a:lnTo>
                  <a:lnTo>
                    <a:pt x="213271" y="190"/>
                  </a:lnTo>
                  <a:lnTo>
                    <a:pt x="206209" y="5372"/>
                  </a:lnTo>
                  <a:lnTo>
                    <a:pt x="205943" y="18008"/>
                  </a:lnTo>
                  <a:lnTo>
                    <a:pt x="212813" y="23050"/>
                  </a:lnTo>
                  <a:lnTo>
                    <a:pt x="229984" y="22860"/>
                  </a:lnTo>
                  <a:lnTo>
                    <a:pt x="237045" y="17665"/>
                  </a:lnTo>
                  <a:lnTo>
                    <a:pt x="237286" y="504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9" name="object 139"/>
            <p:cNvSpPr/>
            <p:nvPr/>
          </p:nvSpPr>
          <p:spPr>
            <a:xfrm>
              <a:off x="7799209" y="8676974"/>
              <a:ext cx="259715" cy="3810"/>
            </a:xfrm>
            <a:custGeom>
              <a:avLst/>
              <a:gdLst/>
              <a:ahLst/>
              <a:cxnLst/>
              <a:rect l="l" t="t" r="r" b="b"/>
              <a:pathLst>
                <a:path w="259715" h="3809">
                  <a:moveTo>
                    <a:pt x="259531" y="0"/>
                  </a:moveTo>
                  <a:lnTo>
                    <a:pt x="0" y="3455"/>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0" name="object 140"/>
            <p:cNvSpPr/>
            <p:nvPr/>
          </p:nvSpPr>
          <p:spPr>
            <a:xfrm>
              <a:off x="7799846" y="8654371"/>
              <a:ext cx="259715" cy="3810"/>
            </a:xfrm>
            <a:custGeom>
              <a:avLst/>
              <a:gdLst/>
              <a:ahLst/>
              <a:cxnLst/>
              <a:rect l="l" t="t" r="r" b="b"/>
              <a:pathLst>
                <a:path w="259715" h="3809">
                  <a:moveTo>
                    <a:pt x="259320" y="0"/>
                  </a:moveTo>
                  <a:lnTo>
                    <a:pt x="0" y="3382"/>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1" name="object 141"/>
            <p:cNvSpPr/>
            <p:nvPr/>
          </p:nvSpPr>
          <p:spPr>
            <a:xfrm>
              <a:off x="7800482" y="8631804"/>
              <a:ext cx="259715" cy="3810"/>
            </a:xfrm>
            <a:custGeom>
              <a:avLst/>
              <a:gdLst/>
              <a:ahLst/>
              <a:cxnLst/>
              <a:rect l="l" t="t" r="r" b="b"/>
              <a:pathLst>
                <a:path w="259715" h="3809">
                  <a:moveTo>
                    <a:pt x="259108" y="0"/>
                  </a:moveTo>
                  <a:lnTo>
                    <a:pt x="0" y="3308"/>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2" name="object 142"/>
            <p:cNvSpPr/>
            <p:nvPr/>
          </p:nvSpPr>
          <p:spPr>
            <a:xfrm>
              <a:off x="7801122" y="8609274"/>
              <a:ext cx="259079" cy="3810"/>
            </a:xfrm>
            <a:custGeom>
              <a:avLst/>
              <a:gdLst/>
              <a:ahLst/>
              <a:cxnLst/>
              <a:rect l="l" t="t" r="r" b="b"/>
              <a:pathLst>
                <a:path w="259079" h="3809">
                  <a:moveTo>
                    <a:pt x="258892" y="0"/>
                  </a:moveTo>
                  <a:lnTo>
                    <a:pt x="0" y="3225"/>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3" name="object 143"/>
            <p:cNvSpPr/>
            <p:nvPr/>
          </p:nvSpPr>
          <p:spPr>
            <a:xfrm>
              <a:off x="7801756" y="8586779"/>
              <a:ext cx="259079" cy="3175"/>
            </a:xfrm>
            <a:custGeom>
              <a:avLst/>
              <a:gdLst/>
              <a:ahLst/>
              <a:cxnLst/>
              <a:rect l="l" t="t" r="r" b="b"/>
              <a:pathLst>
                <a:path w="259079" h="3175">
                  <a:moveTo>
                    <a:pt x="258683" y="0"/>
                  </a:moveTo>
                  <a:lnTo>
                    <a:pt x="0" y="3151"/>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4" name="object 144"/>
            <p:cNvSpPr/>
            <p:nvPr/>
          </p:nvSpPr>
          <p:spPr>
            <a:xfrm>
              <a:off x="7802388" y="8564321"/>
              <a:ext cx="259079" cy="3175"/>
            </a:xfrm>
            <a:custGeom>
              <a:avLst/>
              <a:gdLst/>
              <a:ahLst/>
              <a:cxnLst/>
              <a:rect l="l" t="t" r="r" b="b"/>
              <a:pathLst>
                <a:path w="259079" h="3175">
                  <a:moveTo>
                    <a:pt x="258473" y="0"/>
                  </a:moveTo>
                  <a:lnTo>
                    <a:pt x="0" y="3078"/>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5" name="object 145"/>
            <p:cNvSpPr/>
            <p:nvPr/>
          </p:nvSpPr>
          <p:spPr>
            <a:xfrm>
              <a:off x="7803021" y="8541900"/>
              <a:ext cx="258445" cy="3175"/>
            </a:xfrm>
            <a:custGeom>
              <a:avLst/>
              <a:gdLst/>
              <a:ahLst/>
              <a:cxnLst/>
              <a:rect l="l" t="t" r="r" b="b"/>
              <a:pathLst>
                <a:path w="258445" h="3175">
                  <a:moveTo>
                    <a:pt x="258264" y="0"/>
                  </a:moveTo>
                  <a:lnTo>
                    <a:pt x="0" y="3005"/>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6" name="object 146"/>
            <p:cNvSpPr/>
            <p:nvPr/>
          </p:nvSpPr>
          <p:spPr>
            <a:xfrm>
              <a:off x="7803651" y="8519514"/>
              <a:ext cx="258445" cy="3175"/>
            </a:xfrm>
            <a:custGeom>
              <a:avLst/>
              <a:gdLst/>
              <a:ahLst/>
              <a:cxnLst/>
              <a:rect l="l" t="t" r="r" b="b"/>
              <a:pathLst>
                <a:path w="258445" h="3175">
                  <a:moveTo>
                    <a:pt x="258054" y="0"/>
                  </a:moveTo>
                  <a:lnTo>
                    <a:pt x="0" y="2931"/>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7" name="object 147"/>
            <p:cNvSpPr/>
            <p:nvPr/>
          </p:nvSpPr>
          <p:spPr>
            <a:xfrm>
              <a:off x="7804282" y="8497164"/>
              <a:ext cx="258445" cy="3175"/>
            </a:xfrm>
            <a:custGeom>
              <a:avLst/>
              <a:gdLst/>
              <a:ahLst/>
              <a:cxnLst/>
              <a:rect l="l" t="t" r="r" b="b"/>
              <a:pathLst>
                <a:path w="258445" h="3175">
                  <a:moveTo>
                    <a:pt x="257845" y="0"/>
                  </a:moveTo>
                  <a:lnTo>
                    <a:pt x="0" y="2848"/>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8" name="object 148"/>
            <p:cNvSpPr/>
            <p:nvPr/>
          </p:nvSpPr>
          <p:spPr>
            <a:xfrm>
              <a:off x="7804912" y="8474850"/>
              <a:ext cx="257810" cy="3175"/>
            </a:xfrm>
            <a:custGeom>
              <a:avLst/>
              <a:gdLst/>
              <a:ahLst/>
              <a:cxnLst/>
              <a:rect l="l" t="t" r="r" b="b"/>
              <a:pathLst>
                <a:path w="257809" h="3175">
                  <a:moveTo>
                    <a:pt x="257636" y="0"/>
                  </a:moveTo>
                  <a:lnTo>
                    <a:pt x="0" y="2774"/>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9" name="object 149"/>
            <p:cNvSpPr/>
            <p:nvPr/>
          </p:nvSpPr>
          <p:spPr>
            <a:xfrm>
              <a:off x="7805541" y="8452573"/>
              <a:ext cx="257810" cy="3175"/>
            </a:xfrm>
            <a:custGeom>
              <a:avLst/>
              <a:gdLst/>
              <a:ahLst/>
              <a:cxnLst/>
              <a:rect l="l" t="t" r="r" b="b"/>
              <a:pathLst>
                <a:path w="257809" h="3175">
                  <a:moveTo>
                    <a:pt x="257426" y="0"/>
                  </a:moveTo>
                  <a:lnTo>
                    <a:pt x="0" y="2701"/>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0" name="object 150"/>
            <p:cNvSpPr/>
            <p:nvPr/>
          </p:nvSpPr>
          <p:spPr>
            <a:xfrm>
              <a:off x="7798582" y="8699164"/>
              <a:ext cx="260350" cy="3810"/>
            </a:xfrm>
            <a:custGeom>
              <a:avLst/>
              <a:gdLst/>
              <a:ahLst/>
              <a:cxnLst/>
              <a:rect l="l" t="t" r="r" b="b"/>
              <a:pathLst>
                <a:path w="260350" h="3809">
                  <a:moveTo>
                    <a:pt x="259740" y="0"/>
                  </a:moveTo>
                  <a:lnTo>
                    <a:pt x="0" y="3528"/>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1" name="object 151"/>
            <p:cNvSpPr/>
            <p:nvPr/>
          </p:nvSpPr>
          <p:spPr>
            <a:xfrm>
              <a:off x="8035662" y="8435205"/>
              <a:ext cx="5715" cy="282575"/>
            </a:xfrm>
            <a:custGeom>
              <a:avLst/>
              <a:gdLst/>
              <a:ahLst/>
              <a:cxnLst/>
              <a:rect l="l" t="t" r="r" b="b"/>
              <a:pathLst>
                <a:path w="5715" h="282575">
                  <a:moveTo>
                    <a:pt x="5545" y="0"/>
                  </a:moveTo>
                  <a:lnTo>
                    <a:pt x="0" y="282209"/>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2" name="object 152"/>
            <p:cNvSpPr/>
            <p:nvPr/>
          </p:nvSpPr>
          <p:spPr>
            <a:xfrm>
              <a:off x="8005087" y="8435516"/>
              <a:ext cx="6350" cy="282575"/>
            </a:xfrm>
            <a:custGeom>
              <a:avLst/>
              <a:gdLst/>
              <a:ahLst/>
              <a:cxnLst/>
              <a:rect l="l" t="t" r="r" b="b"/>
              <a:pathLst>
                <a:path w="6350" h="282575">
                  <a:moveTo>
                    <a:pt x="5855" y="0"/>
                  </a:moveTo>
                  <a:lnTo>
                    <a:pt x="0" y="282321"/>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3" name="object 153"/>
            <p:cNvSpPr/>
            <p:nvPr/>
          </p:nvSpPr>
          <p:spPr>
            <a:xfrm>
              <a:off x="7974489" y="8435826"/>
              <a:ext cx="6350" cy="282575"/>
            </a:xfrm>
            <a:custGeom>
              <a:avLst/>
              <a:gdLst/>
              <a:ahLst/>
              <a:cxnLst/>
              <a:rect l="l" t="t" r="r" b="b"/>
              <a:pathLst>
                <a:path w="6350" h="282575">
                  <a:moveTo>
                    <a:pt x="6165" y="0"/>
                  </a:moveTo>
                  <a:lnTo>
                    <a:pt x="0" y="282433"/>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4" name="object 154"/>
            <p:cNvSpPr/>
            <p:nvPr/>
          </p:nvSpPr>
          <p:spPr>
            <a:xfrm>
              <a:off x="7943867" y="8436137"/>
              <a:ext cx="6985" cy="282575"/>
            </a:xfrm>
            <a:custGeom>
              <a:avLst/>
              <a:gdLst/>
              <a:ahLst/>
              <a:cxnLst/>
              <a:rect l="l" t="t" r="r" b="b"/>
              <a:pathLst>
                <a:path w="6984" h="282575">
                  <a:moveTo>
                    <a:pt x="6475" y="0"/>
                  </a:moveTo>
                  <a:lnTo>
                    <a:pt x="0" y="282545"/>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5" name="object 155"/>
            <p:cNvSpPr/>
            <p:nvPr/>
          </p:nvSpPr>
          <p:spPr>
            <a:xfrm>
              <a:off x="7913223" y="8436448"/>
              <a:ext cx="6985" cy="283210"/>
            </a:xfrm>
            <a:custGeom>
              <a:avLst/>
              <a:gdLst/>
              <a:ahLst/>
              <a:cxnLst/>
              <a:rect l="l" t="t" r="r" b="b"/>
              <a:pathLst>
                <a:path w="6984" h="283209">
                  <a:moveTo>
                    <a:pt x="6785" y="0"/>
                  </a:moveTo>
                  <a:lnTo>
                    <a:pt x="0" y="282658"/>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6" name="object 156"/>
            <p:cNvSpPr/>
            <p:nvPr/>
          </p:nvSpPr>
          <p:spPr>
            <a:xfrm>
              <a:off x="7882555" y="8436759"/>
              <a:ext cx="7620" cy="283210"/>
            </a:xfrm>
            <a:custGeom>
              <a:avLst/>
              <a:gdLst/>
              <a:ahLst/>
              <a:cxnLst/>
              <a:rect l="l" t="t" r="r" b="b"/>
              <a:pathLst>
                <a:path w="7620" h="283209">
                  <a:moveTo>
                    <a:pt x="7096" y="0"/>
                  </a:moveTo>
                  <a:lnTo>
                    <a:pt x="0" y="28277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7" name="object 157"/>
            <p:cNvSpPr/>
            <p:nvPr/>
          </p:nvSpPr>
          <p:spPr>
            <a:xfrm>
              <a:off x="7851853" y="8437071"/>
              <a:ext cx="7620" cy="283210"/>
            </a:xfrm>
            <a:custGeom>
              <a:avLst/>
              <a:gdLst/>
              <a:ahLst/>
              <a:cxnLst/>
              <a:rect l="l" t="t" r="r" b="b"/>
              <a:pathLst>
                <a:path w="7620" h="283209">
                  <a:moveTo>
                    <a:pt x="7415" y="0"/>
                  </a:moveTo>
                  <a:lnTo>
                    <a:pt x="0" y="282883"/>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8" name="object 158"/>
            <p:cNvSpPr/>
            <p:nvPr/>
          </p:nvSpPr>
          <p:spPr>
            <a:xfrm>
              <a:off x="7821141" y="8437383"/>
              <a:ext cx="8255" cy="283210"/>
            </a:xfrm>
            <a:custGeom>
              <a:avLst/>
              <a:gdLst/>
              <a:ahLst/>
              <a:cxnLst/>
              <a:rect l="l" t="t" r="r" b="b"/>
              <a:pathLst>
                <a:path w="8254" h="283209">
                  <a:moveTo>
                    <a:pt x="7725" y="0"/>
                  </a:moveTo>
                  <a:lnTo>
                    <a:pt x="0" y="282995"/>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9" name="object 159"/>
            <p:cNvSpPr/>
            <p:nvPr/>
          </p:nvSpPr>
          <p:spPr>
            <a:xfrm>
              <a:off x="8036278" y="8839542"/>
              <a:ext cx="370840" cy="285115"/>
            </a:xfrm>
            <a:custGeom>
              <a:avLst/>
              <a:gdLst/>
              <a:ahLst/>
              <a:cxnLst/>
              <a:rect l="l" t="t" r="r" b="b"/>
              <a:pathLst>
                <a:path w="370840" h="285115">
                  <a:moveTo>
                    <a:pt x="370826" y="0"/>
                  </a:moveTo>
                  <a:lnTo>
                    <a:pt x="0" y="0"/>
                  </a:lnTo>
                  <a:lnTo>
                    <a:pt x="0" y="284839"/>
                  </a:lnTo>
                  <a:lnTo>
                    <a:pt x="370826" y="284839"/>
                  </a:lnTo>
                  <a:lnTo>
                    <a:pt x="370826" y="0"/>
                  </a:lnTo>
                  <a:close/>
                </a:path>
              </a:pathLst>
            </a:custGeom>
            <a:solidFill>
              <a:srgbClr val="F0DD6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pic>
          <p:nvPicPr>
            <p:cNvPr id="160" name="object 160"/>
            <p:cNvPicPr/>
            <p:nvPr/>
          </p:nvPicPr>
          <p:blipFill>
            <a:blip r:embed="rId4" cstate="print"/>
            <a:stretch>
              <a:fillRect/>
            </a:stretch>
          </p:blipFill>
          <p:spPr>
            <a:xfrm>
              <a:off x="8127640" y="8775044"/>
              <a:ext cx="193470" cy="386956"/>
            </a:xfrm>
            <a:prstGeom prst="rect">
              <a:avLst/>
            </a:prstGeom>
          </p:spPr>
        </p:pic>
      </p:grpSp>
      <p:sp>
        <p:nvSpPr>
          <p:cNvPr id="161" name="object 161"/>
          <p:cNvSpPr txBox="1"/>
          <p:nvPr/>
        </p:nvSpPr>
        <p:spPr>
          <a:xfrm>
            <a:off x="10961120" y="3796201"/>
            <a:ext cx="3288580" cy="64376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4100" b="1" i="0" u="none" strike="noStrike" kern="0" cap="none" spc="17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危険だけど</a:t>
            </a:r>
            <a:endParaRPr kumimoji="0" sz="41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62" name="object 162"/>
          <p:cNvSpPr txBox="1"/>
          <p:nvPr/>
        </p:nvSpPr>
        <p:spPr>
          <a:xfrm>
            <a:off x="10961120" y="4619467"/>
            <a:ext cx="7229492" cy="64376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4100" b="1" i="0" u="none" strike="noStrike" kern="0" cap="none" spc="23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地下物質の多いC01</a:t>
            </a:r>
            <a:r>
              <a:rPr kumimoji="0" sz="4100" b="1" i="0" u="none" strike="noStrike" kern="0" cap="none" spc="21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エリア</a:t>
            </a:r>
            <a:endParaRPr kumimoji="0" sz="41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63" name="object 163"/>
          <p:cNvSpPr txBox="1"/>
          <p:nvPr/>
        </p:nvSpPr>
        <p:spPr>
          <a:xfrm>
            <a:off x="11086096" y="3545016"/>
            <a:ext cx="884555" cy="275590"/>
          </a:xfrm>
          <a:prstGeom prst="rect">
            <a:avLst/>
          </a:prstGeom>
        </p:spPr>
        <p:txBody>
          <a:bodyPr vert="horz" wrap="square" lIns="0" tIns="11430" rIns="0" bIns="0" rtlCol="0">
            <a:spAutoFit/>
          </a:bodyPr>
          <a:lstStyle/>
          <a:p>
            <a:pPr marL="12700" marR="0" lvl="0" indent="0" defTabSz="914400" eaLnBrk="1" fontAlgn="auto" latinLnBrk="0" hangingPunct="1">
              <a:lnSpc>
                <a:spcPct val="100000"/>
              </a:lnSpc>
              <a:spcBef>
                <a:spcPts val="90"/>
              </a:spcBef>
              <a:spcAft>
                <a:spcPts val="0"/>
              </a:spcAft>
              <a:buClrTx/>
              <a:buSzTx/>
              <a:buFontTx/>
              <a:buNone/>
              <a:tabLst>
                <a:tab pos="323215" algn="l"/>
                <a:tab pos="660400" algn="l"/>
              </a:tabLst>
              <a:defRPr/>
            </a:pP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き</a:t>
            </a:r>
            <a:r>
              <a:rPr kumimoji="0" sz="1650" b="1" i="0" u="none" strike="noStrike" kern="0" cap="none" spc="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け</a:t>
            </a:r>
            <a:r>
              <a:rPr kumimoji="0" sz="1650" b="1" i="0" u="none" strike="noStrike" kern="0" cap="none" spc="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ん</a:t>
            </a:r>
            <a:endParaRPr kumimoji="0" sz="165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64" name="object 164"/>
          <p:cNvSpPr txBox="1"/>
          <p:nvPr/>
        </p:nvSpPr>
        <p:spPr>
          <a:xfrm>
            <a:off x="11192175" y="4403658"/>
            <a:ext cx="3057525" cy="275590"/>
          </a:xfrm>
          <a:prstGeom prst="rect">
            <a:avLst/>
          </a:prstGeom>
        </p:spPr>
        <p:txBody>
          <a:bodyPr vert="horz" wrap="square" lIns="0" tIns="11430" rIns="0" bIns="0" rtlCol="0">
            <a:spAutoFit/>
          </a:bodyPr>
          <a:lstStyle/>
          <a:p>
            <a:pPr marL="12700" marR="0" lvl="0" indent="0" defTabSz="914400" eaLnBrk="1" fontAlgn="auto" latinLnBrk="0" hangingPunct="1">
              <a:lnSpc>
                <a:spcPct val="100000"/>
              </a:lnSpc>
              <a:spcBef>
                <a:spcPts val="90"/>
              </a:spcBef>
              <a:spcAft>
                <a:spcPts val="0"/>
              </a:spcAft>
              <a:buClrTx/>
              <a:buSzTx/>
              <a:buFontTx/>
              <a:buNone/>
              <a:tabLst>
                <a:tab pos="478790" algn="l"/>
                <a:tab pos="977900" algn="l"/>
                <a:tab pos="2554605" algn="l"/>
              </a:tabLst>
              <a:defRPr/>
            </a:pP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ち</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か</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419"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ぶ</a:t>
            </a:r>
            <a:r>
              <a:rPr kumimoji="0" sz="2475" b="1" i="0" u="none" strike="noStrike" kern="0" cap="none" spc="427"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っ</a:t>
            </a:r>
            <a:r>
              <a:rPr kumimoji="0" sz="2475" b="1" i="0" u="none" strike="noStrike" kern="0" cap="none" spc="277"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し</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つ</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1650" b="1" i="0" u="none" strike="noStrike" kern="0" cap="none" spc="28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お</a:t>
            </a: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お </a:t>
            </a:r>
            <a:endParaRPr kumimoji="0" sz="165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65" name="object 165"/>
          <p:cNvSpPr txBox="1">
            <a:spLocks noGrp="1"/>
          </p:cNvSpPr>
          <p:nvPr>
            <p:ph type="title"/>
          </p:nvPr>
        </p:nvSpPr>
        <p:spPr>
          <a:xfrm>
            <a:off x="6904593" y="814902"/>
            <a:ext cx="7235652" cy="839332"/>
          </a:xfrm>
          <a:prstGeom prst="rect">
            <a:avLst/>
          </a:prstGeom>
        </p:spPr>
        <p:txBody>
          <a:bodyPr vert="horz" wrap="square" lIns="0" tIns="15875" rIns="0" bIns="0" rtlCol="0">
            <a:spAutoFit/>
          </a:bodyPr>
          <a:lstStyle/>
          <a:p>
            <a:pPr marL="12700">
              <a:lnSpc>
                <a:spcPct val="100000"/>
              </a:lnSpc>
              <a:spcBef>
                <a:spcPts val="125"/>
              </a:spcBef>
            </a:pPr>
            <a:r>
              <a:rPr spc="-5" dirty="0">
                <a:latin typeface="メイリオ" panose="020B0604030504040204" pitchFamily="50" charset="-128"/>
                <a:ea typeface="メイリオ" panose="020B0604030504040204" pitchFamily="50" charset="-128"/>
              </a:rPr>
              <a:t>２回目のタッチダウン</a:t>
            </a:r>
          </a:p>
        </p:txBody>
      </p:sp>
      <p:grpSp>
        <p:nvGrpSpPr>
          <p:cNvPr id="166" name="object 166"/>
          <p:cNvGrpSpPr/>
          <p:nvPr/>
        </p:nvGrpSpPr>
        <p:grpSpPr>
          <a:xfrm>
            <a:off x="3198740" y="925801"/>
            <a:ext cx="1388745" cy="939800"/>
            <a:chOff x="3198740" y="925801"/>
            <a:chExt cx="1388745" cy="939800"/>
          </a:xfrm>
        </p:grpSpPr>
        <p:pic>
          <p:nvPicPr>
            <p:cNvPr id="167" name="object 167"/>
            <p:cNvPicPr/>
            <p:nvPr/>
          </p:nvPicPr>
          <p:blipFill>
            <a:blip r:embed="rId5" cstate="print"/>
            <a:stretch>
              <a:fillRect/>
            </a:stretch>
          </p:blipFill>
          <p:spPr>
            <a:xfrm>
              <a:off x="3356527" y="1150312"/>
              <a:ext cx="282235" cy="280501"/>
            </a:xfrm>
            <a:prstGeom prst="rect">
              <a:avLst/>
            </a:prstGeom>
          </p:spPr>
        </p:pic>
        <p:sp>
          <p:nvSpPr>
            <p:cNvPr id="168" name="object 168"/>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pic>
          <p:nvPicPr>
            <p:cNvPr id="169" name="object 169"/>
            <p:cNvPicPr/>
            <p:nvPr/>
          </p:nvPicPr>
          <p:blipFill>
            <a:blip r:embed="rId6" cstate="print"/>
            <a:stretch>
              <a:fillRect/>
            </a:stretch>
          </p:blipFill>
          <p:spPr>
            <a:xfrm>
              <a:off x="3283158" y="1032658"/>
              <a:ext cx="89986" cy="89986"/>
            </a:xfrm>
            <a:prstGeom prst="rect">
              <a:avLst/>
            </a:prstGeom>
          </p:spPr>
        </p:pic>
        <p:pic>
          <p:nvPicPr>
            <p:cNvPr id="170" name="object 170"/>
            <p:cNvPicPr/>
            <p:nvPr/>
          </p:nvPicPr>
          <p:blipFill>
            <a:blip r:embed="rId7" cstate="print"/>
            <a:stretch>
              <a:fillRect/>
            </a:stretch>
          </p:blipFill>
          <p:spPr>
            <a:xfrm>
              <a:off x="3492363" y="1279204"/>
              <a:ext cx="84309" cy="102017"/>
            </a:xfrm>
            <a:prstGeom prst="rect">
              <a:avLst/>
            </a:prstGeom>
          </p:spPr>
        </p:pic>
        <p:sp>
          <p:nvSpPr>
            <p:cNvPr id="171" name="object 171"/>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sp>
        <p:nvSpPr>
          <p:cNvPr id="172" name="object 172"/>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nvGrpSpPr>
          <p:cNvPr id="173" name="object 173"/>
          <p:cNvGrpSpPr/>
          <p:nvPr/>
        </p:nvGrpSpPr>
        <p:grpSpPr>
          <a:xfrm>
            <a:off x="4924942" y="1689767"/>
            <a:ext cx="10335895" cy="269875"/>
            <a:chOff x="4924942" y="1689767"/>
            <a:chExt cx="10335895" cy="269875"/>
          </a:xfrm>
        </p:grpSpPr>
        <p:sp>
          <p:nvSpPr>
            <p:cNvPr id="174" name="object 174"/>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75" name="object 175"/>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grpSp>
        <p:nvGrpSpPr>
          <p:cNvPr id="176" name="object 176"/>
          <p:cNvGrpSpPr/>
          <p:nvPr/>
        </p:nvGrpSpPr>
        <p:grpSpPr>
          <a:xfrm>
            <a:off x="15578625" y="989630"/>
            <a:ext cx="1434465" cy="860425"/>
            <a:chOff x="15578625" y="989630"/>
            <a:chExt cx="1434465" cy="860425"/>
          </a:xfrm>
        </p:grpSpPr>
        <p:sp>
          <p:nvSpPr>
            <p:cNvPr id="177" name="object 177"/>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78" name="object 178"/>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79" name="object 179"/>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80" name="object 180"/>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81" name="object 181"/>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82" name="object 182"/>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83" name="object 183"/>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84" name="object 184"/>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sp>
        <p:nvSpPr>
          <p:cNvPr id="185" name="object 185"/>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pic>
        <p:nvPicPr>
          <p:cNvPr id="186" name="object 186"/>
          <p:cNvPicPr/>
          <p:nvPr/>
        </p:nvPicPr>
        <p:blipFill>
          <a:blip r:embed="rId8" cstate="print"/>
          <a:stretch>
            <a:fillRect/>
          </a:stretch>
        </p:blipFill>
        <p:spPr>
          <a:xfrm>
            <a:off x="17892590" y="948064"/>
            <a:ext cx="173345" cy="199711"/>
          </a:xfrm>
          <a:prstGeom prst="rect">
            <a:avLst/>
          </a:prstGeom>
        </p:spPr>
      </p:pic>
      <p:pic>
        <p:nvPicPr>
          <p:cNvPr id="187" name="object 187"/>
          <p:cNvPicPr/>
          <p:nvPr/>
        </p:nvPicPr>
        <p:blipFill>
          <a:blip r:embed="rId9" cstate="print"/>
          <a:stretch>
            <a:fillRect/>
          </a:stretch>
        </p:blipFill>
        <p:spPr>
          <a:xfrm>
            <a:off x="15776730" y="504471"/>
            <a:ext cx="173345" cy="199711"/>
          </a:xfrm>
          <a:prstGeom prst="rect">
            <a:avLst/>
          </a:prstGeom>
        </p:spPr>
      </p:pic>
      <p:pic>
        <p:nvPicPr>
          <p:cNvPr id="188" name="object 188"/>
          <p:cNvPicPr/>
          <p:nvPr/>
        </p:nvPicPr>
        <p:blipFill>
          <a:blip r:embed="rId10" cstate="print"/>
          <a:stretch>
            <a:fillRect/>
          </a:stretch>
        </p:blipFill>
        <p:spPr>
          <a:xfrm>
            <a:off x="16915404" y="604320"/>
            <a:ext cx="209187" cy="240997"/>
          </a:xfrm>
          <a:prstGeom prst="rect">
            <a:avLst/>
          </a:prstGeom>
        </p:spPr>
      </p:pic>
      <p:sp>
        <p:nvSpPr>
          <p:cNvPr id="189" name="object 189"/>
          <p:cNvSpPr txBox="1"/>
          <p:nvPr/>
        </p:nvSpPr>
        <p:spPr>
          <a:xfrm>
            <a:off x="7625080" y="526159"/>
            <a:ext cx="1207770" cy="38163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tab pos="473075" algn="l"/>
                <a:tab pos="907415" algn="l"/>
              </a:tabLst>
              <a:defRPr/>
            </a:pPr>
            <a:r>
              <a:rPr kumimoji="0" sz="2300" b="1" i="0" u="none" strike="noStrike" kern="0" cap="none" spc="-5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か</a:t>
            </a:r>
            <a:r>
              <a:rPr kumimoji="0" sz="23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	</a:t>
            </a:r>
            <a:r>
              <a:rPr kumimoji="0" sz="2300" b="1" i="0" u="none" strike="noStrike" kern="0" cap="none" spc="-5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い</a:t>
            </a:r>
            <a:r>
              <a:rPr kumimoji="0" sz="23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	</a:t>
            </a:r>
            <a:r>
              <a:rPr kumimoji="0" sz="2300" b="1" i="0" u="none" strike="noStrike" kern="0" cap="none" spc="-5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め</a:t>
            </a:r>
            <a:endParaRPr kumimoji="0" sz="23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92" name="object 16">
            <a:extLst>
              <a:ext uri="{FF2B5EF4-FFF2-40B4-BE49-F238E27FC236}">
                <a16:creationId xmlns:a16="http://schemas.microsoft.com/office/drawing/2014/main" id="{4594D9A2-8B65-F927-F518-5399488D9475}"/>
              </a:ext>
            </a:extLst>
          </p:cNvPr>
          <p:cNvSpPr txBox="1"/>
          <p:nvPr/>
        </p:nvSpPr>
        <p:spPr>
          <a:xfrm>
            <a:off x="10732520" y="8437218"/>
            <a:ext cx="1605530" cy="265457"/>
          </a:xfrm>
          <a:prstGeom prst="rect">
            <a:avLst/>
          </a:prstGeom>
        </p:spPr>
        <p:txBody>
          <a:bodyPr vert="horz" wrap="square" lIns="0" tIns="11430" rIns="0" bIns="0" rtlCol="0">
            <a:spAutoFit/>
          </a:bodyPr>
          <a:lstStyle/>
          <a:p>
            <a:pPr marL="431165" marR="0" lvl="0" indent="0" defTabSz="914400" eaLnBrk="1" fontAlgn="auto" latinLnBrk="0" hangingPunct="1">
              <a:lnSpc>
                <a:spcPct val="100000"/>
              </a:lnSpc>
              <a:spcBef>
                <a:spcPts val="4660"/>
              </a:spcBef>
              <a:spcAft>
                <a:spcPts val="0"/>
              </a:spcAft>
              <a:buClrTx/>
              <a:buSzTx/>
              <a:buFontTx/>
              <a:buNone/>
              <a:tabLst/>
              <a:defRPr/>
            </a:pPr>
            <a:r>
              <a:rPr lang="ja-JP" altLang="en-US" sz="1650" b="1" spc="-5" dirty="0">
                <a:solidFill>
                  <a:srgbClr val="6C5757"/>
                </a:solidFill>
                <a:latin typeface="メイリオ" panose="020B0604030504040204" pitchFamily="50" charset="-128"/>
                <a:ea typeface="メイリオ" panose="020B0604030504040204" pitchFamily="50" charset="-128"/>
                <a:cs typeface="Gen Shin Gothic P Bold"/>
              </a:rPr>
              <a:t>あんぜん</a:t>
            </a:r>
            <a:endParaRPr lang="ja-JP" altLang="en-US" sz="1650" dirty="0">
              <a:latin typeface="メイリオ" panose="020B0604030504040204" pitchFamily="50" charset="-128"/>
              <a:ea typeface="メイリオ" panose="020B0604030504040204" pitchFamily="50" charset="-128"/>
              <a:cs typeface="Gen Shin Gothic P Regular"/>
            </a:endParaRPr>
          </a:p>
        </p:txBody>
      </p:sp>
      <p:sp>
        <p:nvSpPr>
          <p:cNvPr id="19" name="テキスト ボックス 18">
            <a:extLst>
              <a:ext uri="{FF2B5EF4-FFF2-40B4-BE49-F238E27FC236}">
                <a16:creationId xmlns:a16="http://schemas.microsoft.com/office/drawing/2014/main" id="{B964980F-9026-35D3-F937-C8902028E3D0}"/>
              </a:ext>
            </a:extLst>
          </p:cNvPr>
          <p:cNvSpPr txBox="1"/>
          <p:nvPr/>
        </p:nvSpPr>
        <p:spPr>
          <a:xfrm>
            <a:off x="9671050" y="2987675"/>
            <a:ext cx="2057400" cy="523220"/>
          </a:xfrm>
          <a:prstGeom prst="rect">
            <a:avLst/>
          </a:prstGeom>
          <a:solidFill>
            <a:srgbClr val="F7921E"/>
          </a:solidFill>
          <a:ln>
            <a:noFill/>
          </a:ln>
        </p:spPr>
        <p:txBody>
          <a:bodyPr wrap="square" rtlCol="0">
            <a:spAutoFit/>
          </a:bodyPr>
          <a:lstStyle/>
          <a:p>
            <a:pPr algn="ctr"/>
            <a:r>
              <a:rPr kumimoji="1" lang="en-US" altLang="ja-JP" sz="2800" b="1" dirty="0">
                <a:solidFill>
                  <a:schemeClr val="bg1"/>
                </a:solidFill>
                <a:latin typeface="メイリオ" panose="020B0604030504040204" pitchFamily="50" charset="-128"/>
                <a:ea typeface="メイリオ" panose="020B0604030504040204" pitchFamily="50" charset="-128"/>
                <a:cs typeface="Gen Shin Gothic P Bold" panose="020B0600070205080204" charset="-128"/>
              </a:rPr>
              <a:t>C01</a:t>
            </a:r>
            <a:r>
              <a:rPr kumimoji="1" lang="ja-JP" altLang="en-US" sz="2800" b="1" dirty="0">
                <a:solidFill>
                  <a:schemeClr val="bg1"/>
                </a:solidFill>
                <a:latin typeface="メイリオ" panose="020B0604030504040204" pitchFamily="50" charset="-128"/>
                <a:ea typeface="メイリオ" panose="020B0604030504040204" pitchFamily="50" charset="-128"/>
                <a:cs typeface="Gen Shin Gothic P Bold" panose="020B0600070205080204" charset="-128"/>
              </a:rPr>
              <a:t>エリア</a:t>
            </a:r>
          </a:p>
        </p:txBody>
      </p:sp>
      <p:sp>
        <p:nvSpPr>
          <p:cNvPr id="194" name="四角形: 角を丸くする 193">
            <a:extLst>
              <a:ext uri="{FF2B5EF4-FFF2-40B4-BE49-F238E27FC236}">
                <a16:creationId xmlns:a16="http://schemas.microsoft.com/office/drawing/2014/main" id="{38C403F4-06A5-C218-7DEF-32463ACE7AA7}"/>
              </a:ext>
            </a:extLst>
          </p:cNvPr>
          <p:cNvSpPr/>
          <p:nvPr/>
        </p:nvSpPr>
        <p:spPr>
          <a:xfrm>
            <a:off x="10667260" y="8217608"/>
            <a:ext cx="7555806" cy="2078989"/>
          </a:xfrm>
          <a:prstGeom prst="roundRect">
            <a:avLst>
              <a:gd name="adj" fmla="val 6893"/>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93" name="テキスト ボックス 192">
            <a:extLst>
              <a:ext uri="{FF2B5EF4-FFF2-40B4-BE49-F238E27FC236}">
                <a16:creationId xmlns:a16="http://schemas.microsoft.com/office/drawing/2014/main" id="{A6F3FCC5-D818-88C2-2BD3-34DE6CEED03B}"/>
              </a:ext>
            </a:extLst>
          </p:cNvPr>
          <p:cNvSpPr txBox="1"/>
          <p:nvPr/>
        </p:nvSpPr>
        <p:spPr>
          <a:xfrm>
            <a:off x="9671050" y="7874655"/>
            <a:ext cx="2057400" cy="523220"/>
          </a:xfrm>
          <a:prstGeom prst="rect">
            <a:avLst/>
          </a:prstGeom>
          <a:solidFill>
            <a:srgbClr val="29ABE1"/>
          </a:solidFill>
          <a:ln>
            <a:noFill/>
          </a:ln>
        </p:spPr>
        <p:txBody>
          <a:bodyPr wrap="square" rtlCol="0">
            <a:spAutoFit/>
          </a:bodyPr>
          <a:lstStyle/>
          <a:p>
            <a:pPr algn="ctr"/>
            <a:r>
              <a:rPr kumimoji="1" lang="en-US" altLang="ja-JP" sz="2800" b="1" dirty="0">
                <a:solidFill>
                  <a:schemeClr val="bg1"/>
                </a:solidFill>
                <a:latin typeface="メイリオ" panose="020B0604030504040204" pitchFamily="50" charset="-128"/>
                <a:ea typeface="メイリオ" panose="020B0604030504040204" pitchFamily="50" charset="-128"/>
                <a:cs typeface="Gen Shin Gothic P Bold" panose="020B0600070205080204" charset="-128"/>
              </a:rPr>
              <a:t>S01</a:t>
            </a:r>
            <a:r>
              <a:rPr kumimoji="1" lang="ja-JP" altLang="en-US" sz="2800" b="1" dirty="0">
                <a:solidFill>
                  <a:schemeClr val="bg1"/>
                </a:solidFill>
                <a:latin typeface="メイリオ" panose="020B0604030504040204" pitchFamily="50" charset="-128"/>
                <a:ea typeface="メイリオ" panose="020B0604030504040204" pitchFamily="50" charset="-128"/>
                <a:cs typeface="Gen Shin Gothic P Bold" panose="020B0600070205080204" charset="-128"/>
              </a:rPr>
              <a:t>エリア</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p:nvPr/>
        </p:nvSpPr>
        <p:spPr>
          <a:xfrm>
            <a:off x="5099050" y="9411318"/>
            <a:ext cx="10165132" cy="1099019"/>
          </a:xfrm>
          <a:prstGeom prst="rect">
            <a:avLst/>
          </a:prstGeom>
        </p:spPr>
        <p:txBody>
          <a:bodyPr vert="horz" wrap="square" lIns="0" tIns="17145" rIns="0" bIns="0" rtlCol="0">
            <a:spAutoFit/>
          </a:bodyPr>
          <a:lstStyle/>
          <a:p>
            <a:pPr marL="648970" algn="ctr">
              <a:lnSpc>
                <a:spcPts val="2625"/>
              </a:lnSpc>
              <a:spcBef>
                <a:spcPts val="135"/>
              </a:spcBef>
            </a:pPr>
            <a:r>
              <a:rPr sz="2300" b="1" spc="360" dirty="0">
                <a:solidFill>
                  <a:srgbClr val="6C5757"/>
                </a:solidFill>
                <a:latin typeface="メイリオ" panose="020B0604030504040204" pitchFamily="50" charset="-128"/>
                <a:ea typeface="メイリオ" panose="020B0604030504040204" pitchFamily="50" charset="-128"/>
                <a:cs typeface="Gen Shin Gothic P Bold"/>
              </a:rPr>
              <a:t>ひつよう</a:t>
            </a:r>
            <a:endParaRPr sz="2300" dirty="0">
              <a:latin typeface="メイリオ" panose="020B0604030504040204" pitchFamily="50" charset="-128"/>
              <a:ea typeface="メイリオ" panose="020B0604030504040204" pitchFamily="50" charset="-128"/>
              <a:cs typeface="Gen Shin Gothic P Regular"/>
            </a:endParaRPr>
          </a:p>
          <a:p>
            <a:pPr marL="12700">
              <a:lnSpc>
                <a:spcPts val="5805"/>
              </a:lnSpc>
            </a:pPr>
            <a:r>
              <a:rPr sz="4950" b="1" spc="245" dirty="0">
                <a:solidFill>
                  <a:srgbClr val="6C5757"/>
                </a:solidFill>
                <a:latin typeface="メイリオ" panose="020B0604030504040204" pitchFamily="50" charset="-128"/>
                <a:ea typeface="メイリオ" panose="020B0604030504040204" pitchFamily="50" charset="-128"/>
                <a:cs typeface="Gen Shin Gothic P Bold"/>
              </a:rPr>
              <a:t>チャレンジする必要はあるのか？</a:t>
            </a:r>
            <a:endParaRPr sz="495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3162444" y="7908808"/>
            <a:ext cx="13823806" cy="789319"/>
          </a:xfrm>
          <a:prstGeom prst="rect">
            <a:avLst/>
          </a:prstGeom>
        </p:spPr>
        <p:txBody>
          <a:bodyPr vert="horz" wrap="square" lIns="0" tIns="11430" rIns="0" bIns="0" rtlCol="0">
            <a:spAutoFit/>
          </a:bodyPr>
          <a:lstStyle/>
          <a:p>
            <a:pPr marL="294640">
              <a:lnSpc>
                <a:spcPts val="1680"/>
              </a:lnSpc>
              <a:spcBef>
                <a:spcPts val="90"/>
              </a:spcBef>
              <a:tabLst>
                <a:tab pos="1296035" algn="l"/>
                <a:tab pos="3247390" algn="l"/>
                <a:tab pos="10352405" algn="l"/>
                <a:tab pos="11395710" algn="l"/>
                <a:tab pos="13012419" algn="l"/>
              </a:tabLst>
            </a:pPr>
            <a:r>
              <a:rPr sz="1650" b="1" dirty="0">
                <a:solidFill>
                  <a:srgbClr val="FFFFFF"/>
                </a:solidFill>
                <a:latin typeface="メイリオ" panose="020B0604030504040204" pitchFamily="50" charset="-128"/>
                <a:ea typeface="メイリオ" panose="020B0604030504040204" pitchFamily="50" charset="-128"/>
                <a:cs typeface="Gen Shin Gothic P Bold"/>
              </a:rPr>
              <a:t>か</a:t>
            </a:r>
            <a:r>
              <a:rPr sz="1650" b="1" spc="49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い</a:t>
            </a:r>
            <a:r>
              <a:rPr sz="1650" b="1" spc="495"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め</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2475" b="1" spc="465" baseline="3367" dirty="0">
                <a:solidFill>
                  <a:srgbClr val="FFFFFF"/>
                </a:solidFill>
                <a:latin typeface="メイリオ" panose="020B0604030504040204" pitchFamily="50" charset="-128"/>
                <a:ea typeface="メイリオ" panose="020B0604030504040204" pitchFamily="50" charset="-128"/>
                <a:cs typeface="Gen Shin Gothic P Bold"/>
              </a:rPr>
              <a:t>せい</a:t>
            </a:r>
            <a:r>
              <a:rPr sz="2475" b="1" spc="472" baseline="3367" dirty="0">
                <a:solidFill>
                  <a:srgbClr val="FFFFFF"/>
                </a:solidFill>
                <a:latin typeface="メイリオ" panose="020B0604030504040204" pitchFamily="50" charset="-128"/>
                <a:ea typeface="メイリオ" panose="020B0604030504040204" pitchFamily="50" charset="-128"/>
                <a:cs typeface="Gen Shin Gothic P Bold"/>
              </a:rPr>
              <a:t>こ</a:t>
            </a:r>
            <a:r>
              <a:rPr sz="2475" b="1" spc="-75" baseline="3367" dirty="0">
                <a:solidFill>
                  <a:srgbClr val="FFFFFF"/>
                </a:solidFill>
                <a:latin typeface="メイリオ" panose="020B0604030504040204" pitchFamily="50" charset="-128"/>
                <a:ea typeface="メイリオ" panose="020B0604030504040204" pitchFamily="50" charset="-128"/>
                <a:cs typeface="Gen Shin Gothic P Bold"/>
              </a:rPr>
              <a:t>う</a:t>
            </a: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て</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ん</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lang="en-US"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か</a:t>
            </a:r>
            <a:r>
              <a:rPr sz="1650" b="1" spc="49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い</a:t>
            </a:r>
            <a:r>
              <a:rPr sz="1650" b="1" spc="495"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め</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lang="en-US" sz="1650" b="1" dirty="0">
                <a:solidFill>
                  <a:srgbClr val="FFFFFF"/>
                </a:solidFill>
                <a:latin typeface="メイリオ" panose="020B0604030504040204" pitchFamily="50" charset="-128"/>
                <a:ea typeface="メイリオ" panose="020B0604030504040204" pitchFamily="50" charset="-128"/>
                <a:cs typeface="Gen Shin Gothic P Bold"/>
              </a:rPr>
              <a:t> </a:t>
            </a:r>
            <a:r>
              <a:rPr sz="2475" b="1" spc="262" baseline="3367" dirty="0" err="1">
                <a:solidFill>
                  <a:srgbClr val="FFFFFF"/>
                </a:solidFill>
                <a:latin typeface="メイリオ" panose="020B0604030504040204" pitchFamily="50" charset="-128"/>
                <a:ea typeface="メイリオ" panose="020B0604030504040204" pitchFamily="50" charset="-128"/>
                <a:cs typeface="Gen Shin Gothic P Bold"/>
              </a:rPr>
              <a:t>しっ</a:t>
            </a:r>
            <a:r>
              <a:rPr sz="2475" b="1" spc="254" baseline="3367" dirty="0" err="1">
                <a:solidFill>
                  <a:srgbClr val="FFFFFF"/>
                </a:solidFill>
                <a:latin typeface="メイリオ" panose="020B0604030504040204" pitchFamily="50" charset="-128"/>
                <a:ea typeface="メイリオ" panose="020B0604030504040204" pitchFamily="50" charset="-128"/>
                <a:cs typeface="Gen Shin Gothic P Bold"/>
              </a:rPr>
              <a:t>ぱ</a:t>
            </a:r>
            <a:r>
              <a:rPr sz="2475" b="1" spc="-75" baseline="3367" dirty="0" err="1">
                <a:solidFill>
                  <a:srgbClr val="FFFFFF"/>
                </a:solidFill>
                <a:latin typeface="メイリオ" panose="020B0604030504040204" pitchFamily="50" charset="-128"/>
                <a:ea typeface="メイリオ" panose="020B0604030504040204" pitchFamily="50" charset="-128"/>
                <a:cs typeface="Gen Shin Gothic P Bold"/>
              </a:rPr>
              <a:t>い</a:t>
            </a: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	</a:t>
            </a:r>
            <a:r>
              <a:rPr lang="en-US" sz="2475" b="1" baseline="3367"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て</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ん </a:t>
            </a:r>
            <a:endParaRPr sz="1650" dirty="0">
              <a:latin typeface="メイリオ" panose="020B0604030504040204" pitchFamily="50" charset="-128"/>
              <a:ea typeface="メイリオ" panose="020B0604030504040204" pitchFamily="50" charset="-128"/>
              <a:cs typeface="Gen Shin Gothic P Regular"/>
            </a:endParaRPr>
          </a:p>
          <a:p>
            <a:pPr marL="12700">
              <a:lnSpc>
                <a:spcPts val="4260"/>
              </a:lnSpc>
              <a:tabLst>
                <a:tab pos="10007600" algn="l"/>
              </a:tabLst>
            </a:pPr>
            <a:r>
              <a:rPr sz="3800" b="1" spc="-30" dirty="0">
                <a:solidFill>
                  <a:srgbClr val="FFFFFF"/>
                </a:solidFill>
                <a:latin typeface="メイリオ" panose="020B0604030504040204" pitchFamily="50" charset="-128"/>
                <a:ea typeface="メイリオ" panose="020B0604030504040204" pitchFamily="50" charset="-128"/>
                <a:cs typeface="Gen Shin Gothic P Bold"/>
              </a:rPr>
              <a:t>1</a:t>
            </a:r>
            <a:r>
              <a:rPr sz="3800" b="1" spc="-45" dirty="0">
                <a:solidFill>
                  <a:srgbClr val="FFFFFF"/>
                </a:solidFill>
                <a:latin typeface="メイリオ" panose="020B0604030504040204" pitchFamily="50" charset="-128"/>
                <a:ea typeface="メイリオ" panose="020B0604030504040204" pitchFamily="50" charset="-128"/>
                <a:cs typeface="Gen Shin Gothic P Bold"/>
              </a:rPr>
              <a:t>回目成功</a:t>
            </a:r>
            <a:r>
              <a:rPr sz="3800" b="1" spc="-50" dirty="0">
                <a:solidFill>
                  <a:srgbClr val="FFFFFF"/>
                </a:solidFill>
                <a:latin typeface="メイリオ" panose="020B0604030504040204" pitchFamily="50" charset="-128"/>
                <a:ea typeface="メイリオ" panose="020B0604030504040204" pitchFamily="50" charset="-128"/>
                <a:cs typeface="Gen Shin Gothic P Bold"/>
              </a:rPr>
              <a:t>で</a:t>
            </a:r>
            <a:r>
              <a:rPr sz="3800" b="1" spc="-30" dirty="0">
                <a:solidFill>
                  <a:srgbClr val="FFFFFF"/>
                </a:solidFill>
                <a:latin typeface="メイリオ" panose="020B0604030504040204" pitchFamily="50" charset="-128"/>
                <a:ea typeface="メイリオ" panose="020B0604030504040204" pitchFamily="50" charset="-128"/>
                <a:cs typeface="Gen Shin Gothic P Bold"/>
              </a:rPr>
              <a:t>60</a:t>
            </a:r>
            <a:r>
              <a:rPr sz="3800" b="1" spc="-50" dirty="0">
                <a:solidFill>
                  <a:srgbClr val="FFFFFF"/>
                </a:solidFill>
                <a:latin typeface="メイリオ" panose="020B0604030504040204" pitchFamily="50" charset="-128"/>
                <a:ea typeface="メイリオ" panose="020B0604030504040204" pitchFamily="50" charset="-128"/>
                <a:cs typeface="Gen Shin Gothic P Bold"/>
              </a:rPr>
              <a:t>点</a:t>
            </a:r>
            <a:r>
              <a:rPr sz="3800" b="1" dirty="0">
                <a:solidFill>
                  <a:srgbClr val="FFFFFF"/>
                </a:solidFill>
                <a:latin typeface="メイリオ" panose="020B0604030504040204" pitchFamily="50" charset="-128"/>
                <a:ea typeface="メイリオ" panose="020B0604030504040204" pitchFamily="50" charset="-128"/>
                <a:cs typeface="Gen Shin Gothic P Bold"/>
              </a:rPr>
              <a:t>	</a:t>
            </a:r>
            <a:r>
              <a:rPr sz="3800" b="1" spc="-40" dirty="0">
                <a:solidFill>
                  <a:srgbClr val="FFFFFF"/>
                </a:solidFill>
                <a:latin typeface="メイリオ" panose="020B0604030504040204" pitchFamily="50" charset="-128"/>
                <a:ea typeface="メイリオ" panose="020B0604030504040204" pitchFamily="50" charset="-128"/>
                <a:cs typeface="Gen Shin Gothic P Bold"/>
              </a:rPr>
              <a:t>２</a:t>
            </a:r>
            <a:r>
              <a:rPr sz="3800" b="1" spc="-45" dirty="0">
                <a:solidFill>
                  <a:srgbClr val="FFFFFF"/>
                </a:solidFill>
                <a:latin typeface="メイリオ" panose="020B0604030504040204" pitchFamily="50" charset="-128"/>
                <a:ea typeface="メイリオ" panose="020B0604030504040204" pitchFamily="50" charset="-128"/>
                <a:cs typeface="Gen Shin Gothic P Bold"/>
              </a:rPr>
              <a:t>回目失敗</a:t>
            </a:r>
            <a:r>
              <a:rPr sz="3800" b="1" spc="-50" dirty="0">
                <a:solidFill>
                  <a:srgbClr val="FFFFFF"/>
                </a:solidFill>
                <a:latin typeface="メイリオ" panose="020B0604030504040204" pitchFamily="50" charset="-128"/>
                <a:ea typeface="メイリオ" panose="020B0604030504040204" pitchFamily="50" charset="-128"/>
                <a:cs typeface="Gen Shin Gothic P Bold"/>
              </a:rPr>
              <a:t>で</a:t>
            </a:r>
            <a:r>
              <a:rPr sz="3800" b="1" spc="-30" dirty="0">
                <a:solidFill>
                  <a:srgbClr val="FFFFFF"/>
                </a:solidFill>
                <a:latin typeface="メイリオ" panose="020B0604030504040204" pitchFamily="50" charset="-128"/>
                <a:ea typeface="メイリオ" panose="020B0604030504040204" pitchFamily="50" charset="-128"/>
                <a:cs typeface="Gen Shin Gothic P Bold"/>
              </a:rPr>
              <a:t>0</a:t>
            </a:r>
            <a:r>
              <a:rPr sz="3800" b="1" spc="-60" dirty="0">
                <a:solidFill>
                  <a:srgbClr val="FFFFFF"/>
                </a:solidFill>
                <a:latin typeface="メイリオ" panose="020B0604030504040204" pitchFamily="50" charset="-128"/>
                <a:ea typeface="メイリオ" panose="020B0604030504040204" pitchFamily="50" charset="-128"/>
                <a:cs typeface="Gen Shin Gothic P Bold"/>
              </a:rPr>
              <a:t>点</a:t>
            </a:r>
            <a:endParaRPr sz="3800" dirty="0">
              <a:latin typeface="メイリオ" panose="020B0604030504040204" pitchFamily="50" charset="-128"/>
              <a:ea typeface="メイリオ" panose="020B0604030504040204" pitchFamily="50" charset="-128"/>
              <a:cs typeface="Gen Shin Gothic P Regular"/>
            </a:endParaRPr>
          </a:p>
        </p:txBody>
      </p:sp>
      <p:pic>
        <p:nvPicPr>
          <p:cNvPr id="5" name="object 5"/>
          <p:cNvPicPr/>
          <p:nvPr/>
        </p:nvPicPr>
        <p:blipFill>
          <a:blip r:embed="rId4" cstate="print"/>
          <a:stretch>
            <a:fillRect/>
          </a:stretch>
        </p:blipFill>
        <p:spPr>
          <a:xfrm>
            <a:off x="1813098" y="2879493"/>
            <a:ext cx="6605489" cy="4533870"/>
          </a:xfrm>
          <a:prstGeom prst="rect">
            <a:avLst/>
          </a:prstGeom>
        </p:spPr>
      </p:pic>
      <p:sp>
        <p:nvSpPr>
          <p:cNvPr id="6" name="object 6"/>
          <p:cNvSpPr txBox="1">
            <a:spLocks noGrp="1"/>
          </p:cNvSpPr>
          <p:nvPr>
            <p:ph type="title"/>
          </p:nvPr>
        </p:nvSpPr>
        <p:spPr>
          <a:xfrm>
            <a:off x="4521582" y="777875"/>
            <a:ext cx="12388468" cy="752129"/>
          </a:xfrm>
          <a:prstGeom prst="rect">
            <a:avLst/>
          </a:prstGeom>
        </p:spPr>
        <p:txBody>
          <a:bodyPr vert="horz" wrap="square" lIns="0" tIns="13335" rIns="0" bIns="0" rtlCol="0">
            <a:spAutoFit/>
          </a:bodyPr>
          <a:lstStyle/>
          <a:p>
            <a:pPr marL="12700">
              <a:lnSpc>
                <a:spcPct val="100000"/>
              </a:lnSpc>
              <a:spcBef>
                <a:spcPts val="105"/>
              </a:spcBef>
            </a:pPr>
            <a:r>
              <a:rPr sz="4800" spc="-150" dirty="0">
                <a:latin typeface="メイリオ" panose="020B0604030504040204" pitchFamily="50" charset="-128"/>
                <a:ea typeface="メイリオ" panose="020B0604030504040204" pitchFamily="50" charset="-128"/>
              </a:rPr>
              <a:t>２回目のタッチダウンをやるかやらないか</a:t>
            </a:r>
          </a:p>
        </p:txBody>
      </p:sp>
      <p:grpSp>
        <p:nvGrpSpPr>
          <p:cNvPr id="7" name="object 7"/>
          <p:cNvGrpSpPr/>
          <p:nvPr/>
        </p:nvGrpSpPr>
        <p:grpSpPr>
          <a:xfrm>
            <a:off x="3198740" y="925801"/>
            <a:ext cx="1388745" cy="939800"/>
            <a:chOff x="3198740" y="925801"/>
            <a:chExt cx="1388745" cy="939800"/>
          </a:xfrm>
        </p:grpSpPr>
        <p:pic>
          <p:nvPicPr>
            <p:cNvPr id="8" name="object 8"/>
            <p:cNvPicPr/>
            <p:nvPr/>
          </p:nvPicPr>
          <p:blipFill>
            <a:blip r:embed="rId5" cstate="print"/>
            <a:stretch>
              <a:fillRect/>
            </a:stretch>
          </p:blipFill>
          <p:spPr>
            <a:xfrm>
              <a:off x="3356527" y="1150312"/>
              <a:ext cx="282235" cy="280501"/>
            </a:xfrm>
            <a:prstGeom prst="rect">
              <a:avLst/>
            </a:prstGeom>
          </p:spPr>
        </p:pic>
        <p:sp>
          <p:nvSpPr>
            <p:cNvPr id="9" name="object 9"/>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0" name="object 10"/>
            <p:cNvPicPr/>
            <p:nvPr/>
          </p:nvPicPr>
          <p:blipFill>
            <a:blip r:embed="rId6" cstate="print"/>
            <a:stretch>
              <a:fillRect/>
            </a:stretch>
          </p:blipFill>
          <p:spPr>
            <a:xfrm>
              <a:off x="3283158" y="1032658"/>
              <a:ext cx="89986" cy="89986"/>
            </a:xfrm>
            <a:prstGeom prst="rect">
              <a:avLst/>
            </a:prstGeom>
          </p:spPr>
        </p:pic>
        <p:pic>
          <p:nvPicPr>
            <p:cNvPr id="11" name="object 11"/>
            <p:cNvPicPr/>
            <p:nvPr/>
          </p:nvPicPr>
          <p:blipFill>
            <a:blip r:embed="rId7" cstate="print"/>
            <a:stretch>
              <a:fillRect/>
            </a:stretch>
          </p:blipFill>
          <p:spPr>
            <a:xfrm>
              <a:off x="3492363" y="1279204"/>
              <a:ext cx="84309" cy="102017"/>
            </a:xfrm>
            <a:prstGeom prst="rect">
              <a:avLst/>
            </a:prstGeom>
          </p:spPr>
        </p:pic>
        <p:sp>
          <p:nvSpPr>
            <p:cNvPr id="12" name="object 12"/>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3" name="object 13"/>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14" name="object 14"/>
          <p:cNvGrpSpPr/>
          <p:nvPr/>
        </p:nvGrpSpPr>
        <p:grpSpPr>
          <a:xfrm>
            <a:off x="4924942" y="1689767"/>
            <a:ext cx="10335895" cy="269875"/>
            <a:chOff x="4924942" y="1689767"/>
            <a:chExt cx="10335895" cy="269875"/>
          </a:xfrm>
        </p:grpSpPr>
        <p:sp>
          <p:nvSpPr>
            <p:cNvPr id="15" name="object 15"/>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6" name="object 16"/>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17" name="object 17"/>
          <p:cNvGrpSpPr/>
          <p:nvPr/>
        </p:nvGrpSpPr>
        <p:grpSpPr>
          <a:xfrm>
            <a:off x="15578625" y="989630"/>
            <a:ext cx="1434465" cy="860425"/>
            <a:chOff x="15578625" y="989630"/>
            <a:chExt cx="1434465" cy="860425"/>
          </a:xfrm>
        </p:grpSpPr>
        <p:sp>
          <p:nvSpPr>
            <p:cNvPr id="18" name="object 18"/>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 name="object 19"/>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 name="object 20"/>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1" name="object 21"/>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2" name="object 22"/>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3" name="object 23"/>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4" name="object 24"/>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5" name="object 25"/>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6" name="object 26"/>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7" name="object 27"/>
          <p:cNvPicPr/>
          <p:nvPr/>
        </p:nvPicPr>
        <p:blipFill>
          <a:blip r:embed="rId8" cstate="print"/>
          <a:stretch>
            <a:fillRect/>
          </a:stretch>
        </p:blipFill>
        <p:spPr>
          <a:xfrm>
            <a:off x="17892590" y="948064"/>
            <a:ext cx="173345" cy="199711"/>
          </a:xfrm>
          <a:prstGeom prst="rect">
            <a:avLst/>
          </a:prstGeom>
        </p:spPr>
      </p:pic>
      <p:pic>
        <p:nvPicPr>
          <p:cNvPr id="28" name="object 28"/>
          <p:cNvPicPr/>
          <p:nvPr/>
        </p:nvPicPr>
        <p:blipFill>
          <a:blip r:embed="rId9" cstate="print"/>
          <a:stretch>
            <a:fillRect/>
          </a:stretch>
        </p:blipFill>
        <p:spPr>
          <a:xfrm>
            <a:off x="15776730" y="504471"/>
            <a:ext cx="173345" cy="199711"/>
          </a:xfrm>
          <a:prstGeom prst="rect">
            <a:avLst/>
          </a:prstGeom>
        </p:spPr>
      </p:pic>
      <p:pic>
        <p:nvPicPr>
          <p:cNvPr id="29" name="object 29"/>
          <p:cNvPicPr/>
          <p:nvPr/>
        </p:nvPicPr>
        <p:blipFill>
          <a:blip r:embed="rId10" cstate="print"/>
          <a:stretch>
            <a:fillRect/>
          </a:stretch>
        </p:blipFill>
        <p:spPr>
          <a:xfrm>
            <a:off x="16915404" y="604320"/>
            <a:ext cx="209187" cy="240997"/>
          </a:xfrm>
          <a:prstGeom prst="rect">
            <a:avLst/>
          </a:prstGeom>
        </p:spPr>
      </p:pic>
      <p:sp>
        <p:nvSpPr>
          <p:cNvPr id="30" name="object 30"/>
          <p:cNvSpPr txBox="1"/>
          <p:nvPr/>
        </p:nvSpPr>
        <p:spPr>
          <a:xfrm>
            <a:off x="5251450" y="473075"/>
            <a:ext cx="1041400" cy="381635"/>
          </a:xfrm>
          <a:prstGeom prst="rect">
            <a:avLst/>
          </a:prstGeom>
        </p:spPr>
        <p:txBody>
          <a:bodyPr vert="horz" wrap="square" lIns="0" tIns="17145" rIns="0" bIns="0" rtlCol="0">
            <a:spAutoFit/>
          </a:bodyPr>
          <a:lstStyle/>
          <a:p>
            <a:pPr marL="12700">
              <a:lnSpc>
                <a:spcPct val="100000"/>
              </a:lnSpc>
              <a:spcBef>
                <a:spcPts val="135"/>
              </a:spcBef>
            </a:pPr>
            <a:r>
              <a:rPr sz="2300" b="1" spc="370" dirty="0">
                <a:solidFill>
                  <a:srgbClr val="FFFFFF"/>
                </a:solidFill>
                <a:latin typeface="メイリオ" panose="020B0604030504040204" pitchFamily="50" charset="-128"/>
                <a:ea typeface="メイリオ" panose="020B0604030504040204" pitchFamily="50" charset="-128"/>
                <a:cs typeface="Gen Shin Gothic P Bold"/>
              </a:rPr>
              <a:t>かいめ</a:t>
            </a:r>
            <a:endParaRPr sz="2300" dirty="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5866" y="314174"/>
            <a:ext cx="19571741" cy="10681002"/>
          </a:xfrm>
          <a:prstGeom prst="rect">
            <a:avLst/>
          </a:prstGeom>
        </p:spPr>
      </p:pic>
      <p:sp>
        <p:nvSpPr>
          <p:cNvPr id="3" name="object 3"/>
          <p:cNvSpPr txBox="1"/>
          <p:nvPr/>
        </p:nvSpPr>
        <p:spPr>
          <a:xfrm>
            <a:off x="5945754" y="8764381"/>
            <a:ext cx="9059295" cy="776494"/>
          </a:xfrm>
          <a:prstGeom prst="rect">
            <a:avLst/>
          </a:prstGeom>
        </p:spPr>
        <p:txBody>
          <a:bodyPr vert="horz" wrap="square" lIns="0" tIns="14604" rIns="0" bIns="0" rtlCol="0">
            <a:spAutoFit/>
          </a:bodyPr>
          <a:lstStyle/>
          <a:p>
            <a:pPr marL="12700">
              <a:lnSpc>
                <a:spcPct val="100000"/>
              </a:lnSpc>
              <a:spcBef>
                <a:spcPts val="114"/>
              </a:spcBef>
            </a:pPr>
            <a:r>
              <a:rPr sz="4800" b="1" spc="229" dirty="0">
                <a:solidFill>
                  <a:srgbClr val="6C5757"/>
                </a:solidFill>
                <a:latin typeface="メイリオ" panose="020B0604030504040204" pitchFamily="50" charset="-128"/>
                <a:ea typeface="メイリオ" panose="020B0604030504040204" pitchFamily="50" charset="-128"/>
                <a:cs typeface="Gen Shin Gothic P Bold"/>
              </a:rPr>
              <a:t>チャンスが目の前にあるのに</a:t>
            </a:r>
            <a:endParaRPr sz="480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4641850" y="9678781"/>
            <a:ext cx="12528455" cy="776494"/>
          </a:xfrm>
          <a:prstGeom prst="rect">
            <a:avLst/>
          </a:prstGeom>
        </p:spPr>
        <p:txBody>
          <a:bodyPr vert="horz" wrap="square" lIns="0" tIns="14604" rIns="0" bIns="0" rtlCol="0">
            <a:spAutoFit/>
          </a:bodyPr>
          <a:lstStyle/>
          <a:p>
            <a:pPr marL="12700">
              <a:lnSpc>
                <a:spcPct val="100000"/>
              </a:lnSpc>
              <a:spcBef>
                <a:spcPts val="114"/>
              </a:spcBef>
            </a:pPr>
            <a:r>
              <a:rPr lang="ja-JP" altLang="en-US" sz="4800" b="1" spc="265" dirty="0">
                <a:solidFill>
                  <a:srgbClr val="6C5757"/>
                </a:solidFill>
                <a:latin typeface="メイリオ" panose="020B0604030504040204" pitchFamily="50" charset="-128"/>
                <a:ea typeface="メイリオ" panose="020B0604030504040204" pitchFamily="50" charset="-128"/>
                <a:cs typeface="Gen Shin Gothic P Bold"/>
              </a:rPr>
              <a:t>挑</a:t>
            </a:r>
            <a:r>
              <a:rPr sz="4800" b="1" spc="265" dirty="0" err="1">
                <a:solidFill>
                  <a:srgbClr val="6C5757"/>
                </a:solidFill>
                <a:latin typeface="メイリオ" panose="020B0604030504040204" pitchFamily="50" charset="-128"/>
                <a:ea typeface="メイリオ" panose="020B0604030504040204" pitchFamily="50" charset="-128"/>
                <a:cs typeface="Gen Shin Gothic P Bold"/>
              </a:rPr>
              <a:t>戦しないことが本当に望ましいのか</a:t>
            </a:r>
            <a:endParaRPr sz="4800" dirty="0">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9270506" y="8473440"/>
            <a:ext cx="311785" cy="381635"/>
          </a:xfrm>
          <a:prstGeom prst="rect">
            <a:avLst/>
          </a:prstGeom>
        </p:spPr>
        <p:txBody>
          <a:bodyPr vert="horz" wrap="square" lIns="0" tIns="17145" rIns="0" bIns="0" rtlCol="0">
            <a:spAutoFit/>
          </a:bodyPr>
          <a:lstStyle/>
          <a:p>
            <a:pPr marL="12700">
              <a:lnSpc>
                <a:spcPct val="100000"/>
              </a:lnSpc>
              <a:spcBef>
                <a:spcPts val="135"/>
              </a:spcBef>
            </a:pPr>
            <a:r>
              <a:rPr sz="2300" b="1" spc="35" dirty="0">
                <a:solidFill>
                  <a:srgbClr val="6C5757"/>
                </a:solidFill>
                <a:latin typeface="メイリオ" panose="020B0604030504040204" pitchFamily="50" charset="-128"/>
                <a:ea typeface="メイリオ" panose="020B0604030504040204" pitchFamily="50" charset="-128"/>
                <a:cs typeface="Gen Shin Gothic P Bold"/>
              </a:rPr>
              <a:t>め</a:t>
            </a:r>
            <a:endParaRPr sz="2300" dirty="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4565650" y="9369354"/>
            <a:ext cx="8048174" cy="381635"/>
          </a:xfrm>
          <a:prstGeom prst="rect">
            <a:avLst/>
          </a:prstGeom>
        </p:spPr>
        <p:txBody>
          <a:bodyPr vert="horz" wrap="square" lIns="0" tIns="17145" rIns="0" bIns="0" rtlCol="0">
            <a:spAutoFit/>
          </a:bodyPr>
          <a:lstStyle/>
          <a:p>
            <a:pPr marL="12700">
              <a:lnSpc>
                <a:spcPct val="100000"/>
              </a:lnSpc>
              <a:spcBef>
                <a:spcPts val="135"/>
              </a:spcBef>
              <a:tabLst>
                <a:tab pos="4996180" algn="l"/>
                <a:tab pos="6912609" algn="l"/>
              </a:tabLst>
            </a:pPr>
            <a:r>
              <a:rPr sz="2300" b="1" spc="70" dirty="0">
                <a:solidFill>
                  <a:srgbClr val="6C5757"/>
                </a:solidFill>
                <a:latin typeface="メイリオ" panose="020B0604030504040204" pitchFamily="50" charset="-128"/>
                <a:ea typeface="メイリオ" panose="020B0604030504040204" pitchFamily="50" charset="-128"/>
                <a:cs typeface="Gen Shin Gothic P Bold"/>
              </a:rPr>
              <a:t>ち</a:t>
            </a:r>
            <a:r>
              <a:rPr sz="2300" b="1" spc="75" dirty="0">
                <a:solidFill>
                  <a:srgbClr val="6C5757"/>
                </a:solidFill>
                <a:latin typeface="メイリオ" panose="020B0604030504040204" pitchFamily="50" charset="-128"/>
                <a:ea typeface="メイリオ" panose="020B0604030504040204" pitchFamily="50" charset="-128"/>
                <a:cs typeface="Gen Shin Gothic P Bold"/>
              </a:rPr>
              <a:t>ょう</a:t>
            </a:r>
            <a:r>
              <a:rPr sz="2300" b="1" spc="80" dirty="0">
                <a:solidFill>
                  <a:srgbClr val="6C5757"/>
                </a:solidFill>
                <a:latin typeface="メイリオ" panose="020B0604030504040204" pitchFamily="50" charset="-128"/>
                <a:ea typeface="メイリオ" panose="020B0604030504040204" pitchFamily="50" charset="-128"/>
                <a:cs typeface="Gen Shin Gothic P Bold"/>
              </a:rPr>
              <a:t>せ</a:t>
            </a:r>
            <a:r>
              <a:rPr sz="2300" b="1" spc="-50" dirty="0">
                <a:solidFill>
                  <a:srgbClr val="6C5757"/>
                </a:solidFill>
                <a:latin typeface="メイリオ" panose="020B0604030504040204" pitchFamily="50" charset="-128"/>
                <a:ea typeface="メイリオ" panose="020B0604030504040204" pitchFamily="50" charset="-128"/>
                <a:cs typeface="Gen Shin Gothic P Bold"/>
              </a:rPr>
              <a:t>ん</a:t>
            </a:r>
            <a:r>
              <a:rPr sz="2300" b="1" dirty="0">
                <a:solidFill>
                  <a:srgbClr val="6C5757"/>
                </a:solidFill>
                <a:latin typeface="メイリオ" panose="020B0604030504040204" pitchFamily="50" charset="-128"/>
                <a:ea typeface="メイリオ" panose="020B0604030504040204" pitchFamily="50" charset="-128"/>
                <a:cs typeface="Gen Shin Gothic P Bold"/>
              </a:rPr>
              <a:t>	</a:t>
            </a:r>
            <a:r>
              <a:rPr lang="en-US" sz="2300" b="1" dirty="0">
                <a:solidFill>
                  <a:srgbClr val="6C5757"/>
                </a:solidFill>
                <a:latin typeface="メイリオ" panose="020B0604030504040204" pitchFamily="50" charset="-128"/>
                <a:ea typeface="メイリオ" panose="020B0604030504040204" pitchFamily="50" charset="-128"/>
                <a:cs typeface="Gen Shin Gothic P Bold"/>
              </a:rPr>
              <a:t>  </a:t>
            </a:r>
            <a:r>
              <a:rPr sz="2300" b="1" spc="415" dirty="0" err="1">
                <a:solidFill>
                  <a:srgbClr val="6C5757"/>
                </a:solidFill>
                <a:latin typeface="メイリオ" panose="020B0604030504040204" pitchFamily="50" charset="-128"/>
                <a:ea typeface="メイリオ" panose="020B0604030504040204" pitchFamily="50" charset="-128"/>
                <a:cs typeface="Gen Shin Gothic P Bold"/>
              </a:rPr>
              <a:t>ほん</a:t>
            </a:r>
            <a:r>
              <a:rPr sz="2300" b="1" spc="409" dirty="0" err="1">
                <a:solidFill>
                  <a:srgbClr val="6C5757"/>
                </a:solidFill>
                <a:latin typeface="メイリオ" panose="020B0604030504040204" pitchFamily="50" charset="-128"/>
                <a:ea typeface="メイリオ" panose="020B0604030504040204" pitchFamily="50" charset="-128"/>
                <a:cs typeface="Gen Shin Gothic P Bold"/>
              </a:rPr>
              <a:t>と</a:t>
            </a:r>
            <a:r>
              <a:rPr sz="2300" b="1" spc="-50" dirty="0" err="1">
                <a:solidFill>
                  <a:srgbClr val="6C5757"/>
                </a:solidFill>
                <a:latin typeface="メイリオ" panose="020B0604030504040204" pitchFamily="50" charset="-128"/>
                <a:ea typeface="メイリオ" panose="020B0604030504040204" pitchFamily="50" charset="-128"/>
                <a:cs typeface="Gen Shin Gothic P Bold"/>
              </a:rPr>
              <a:t>う</a:t>
            </a:r>
            <a:r>
              <a:rPr sz="2300" b="1" dirty="0">
                <a:solidFill>
                  <a:srgbClr val="6C5757"/>
                </a:solidFill>
                <a:latin typeface="メイリオ" panose="020B0604030504040204" pitchFamily="50" charset="-128"/>
                <a:ea typeface="メイリオ" panose="020B0604030504040204" pitchFamily="50" charset="-128"/>
                <a:cs typeface="Gen Shin Gothic P Bold"/>
              </a:rPr>
              <a:t>	</a:t>
            </a:r>
            <a:r>
              <a:rPr lang="en-US" sz="2300" b="1" dirty="0">
                <a:solidFill>
                  <a:srgbClr val="6C5757"/>
                </a:solidFill>
                <a:latin typeface="メイリオ" panose="020B0604030504040204" pitchFamily="50" charset="-128"/>
                <a:ea typeface="メイリオ" panose="020B0604030504040204" pitchFamily="50" charset="-128"/>
                <a:cs typeface="Gen Shin Gothic P Bold"/>
              </a:rPr>
              <a:t>  </a:t>
            </a:r>
            <a:r>
              <a:rPr sz="2300" b="1" spc="320" dirty="0" err="1">
                <a:solidFill>
                  <a:srgbClr val="6C5757"/>
                </a:solidFill>
                <a:latin typeface="メイリオ" panose="020B0604030504040204" pitchFamily="50" charset="-128"/>
                <a:ea typeface="メイリオ" panose="020B0604030504040204" pitchFamily="50" charset="-128"/>
                <a:cs typeface="Gen Shin Gothic P Bold"/>
              </a:rPr>
              <a:t>の</a:t>
            </a:r>
            <a:r>
              <a:rPr sz="2300" b="1" spc="-50" dirty="0" err="1">
                <a:solidFill>
                  <a:srgbClr val="6C5757"/>
                </a:solidFill>
                <a:latin typeface="メイリオ" panose="020B0604030504040204" pitchFamily="50" charset="-128"/>
                <a:ea typeface="メイリオ" panose="020B0604030504040204" pitchFamily="50" charset="-128"/>
                <a:cs typeface="Gen Shin Gothic P Bold"/>
              </a:rPr>
              <a:t>ぞ</a:t>
            </a:r>
            <a:endParaRPr sz="230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10411752" y="8448047"/>
            <a:ext cx="1393508" cy="371255"/>
          </a:xfrm>
          <a:prstGeom prst="rect">
            <a:avLst/>
          </a:prstGeom>
        </p:spPr>
        <p:txBody>
          <a:bodyPr vert="horz" wrap="square" lIns="0" tIns="17145" rIns="0" bIns="0" rtlCol="0">
            <a:spAutoFit/>
          </a:bodyPr>
          <a:lstStyle/>
          <a:p>
            <a:pPr marL="12700">
              <a:lnSpc>
                <a:spcPct val="100000"/>
              </a:lnSpc>
              <a:spcBef>
                <a:spcPts val="135"/>
              </a:spcBef>
            </a:pPr>
            <a:r>
              <a:rPr sz="2300" b="1" spc="35" dirty="0">
                <a:solidFill>
                  <a:srgbClr val="6C5757"/>
                </a:solidFill>
                <a:latin typeface="メイリオ" panose="020B0604030504040204" pitchFamily="50" charset="-128"/>
                <a:ea typeface="メイリオ" panose="020B0604030504040204" pitchFamily="50" charset="-128"/>
                <a:cs typeface="Gen Shin Gothic P Bold"/>
              </a:rPr>
              <a:t>ま え</a:t>
            </a:r>
            <a:endParaRPr sz="2300" dirty="0">
              <a:latin typeface="メイリオ" panose="020B0604030504040204" pitchFamily="50" charset="-128"/>
              <a:ea typeface="メイリオ" panose="020B0604030504040204" pitchFamily="50" charset="-128"/>
              <a:cs typeface="Gen Shin Gothic P Regular"/>
            </a:endParaRPr>
          </a:p>
        </p:txBody>
      </p:sp>
      <p:sp>
        <p:nvSpPr>
          <p:cNvPr id="8" name="object 8"/>
          <p:cNvSpPr txBox="1"/>
          <p:nvPr/>
        </p:nvSpPr>
        <p:spPr>
          <a:xfrm>
            <a:off x="11647397" y="5234098"/>
            <a:ext cx="5415053" cy="596958"/>
          </a:xfrm>
          <a:prstGeom prst="rect">
            <a:avLst/>
          </a:prstGeom>
        </p:spPr>
        <p:txBody>
          <a:bodyPr vert="horz" wrap="square" lIns="0" tIns="12065" rIns="0" bIns="0" rtlCol="0">
            <a:spAutoFit/>
          </a:bodyPr>
          <a:lstStyle/>
          <a:p>
            <a:pPr marL="12700">
              <a:lnSpc>
                <a:spcPct val="100000"/>
              </a:lnSpc>
              <a:spcBef>
                <a:spcPts val="95"/>
              </a:spcBef>
            </a:pPr>
            <a:r>
              <a:rPr sz="3800" b="1" spc="-50" dirty="0">
                <a:solidFill>
                  <a:srgbClr val="FFFFFF"/>
                </a:solidFill>
                <a:latin typeface="メイリオ" panose="020B0604030504040204" pitchFamily="50" charset="-128"/>
                <a:ea typeface="メイリオ" panose="020B0604030504040204" pitchFamily="50" charset="-128"/>
                <a:cs typeface="Gen Shin Gothic P Bold"/>
              </a:rPr>
              <a:t>地下物質を持ち帰る</a:t>
            </a:r>
            <a:endParaRPr sz="38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14162056" y="5008301"/>
            <a:ext cx="1246505" cy="275590"/>
          </a:xfrm>
          <a:prstGeom prst="rect">
            <a:avLst/>
          </a:prstGeom>
        </p:spPr>
        <p:txBody>
          <a:bodyPr vert="horz" wrap="square" lIns="0" tIns="11430" rIns="0" bIns="0" rtlCol="0">
            <a:spAutoFit/>
          </a:bodyPr>
          <a:lstStyle/>
          <a:p>
            <a:pPr marL="12700">
              <a:lnSpc>
                <a:spcPct val="100000"/>
              </a:lnSpc>
              <a:spcBef>
                <a:spcPts val="90"/>
              </a:spcBef>
              <a:tabLst>
                <a:tab pos="818515" algn="l"/>
              </a:tabLst>
            </a:pPr>
            <a:r>
              <a:rPr sz="1650" b="1" spc="-50" dirty="0">
                <a:solidFill>
                  <a:srgbClr val="FFFFFF"/>
                </a:solidFill>
                <a:latin typeface="メイリオ" panose="020B0604030504040204" pitchFamily="50" charset="-128"/>
                <a:ea typeface="メイリオ" panose="020B0604030504040204" pitchFamily="50" charset="-128"/>
                <a:cs typeface="Gen Shin Gothic P Bold"/>
              </a:rPr>
              <a:t>も</a:t>
            </a:r>
            <a:r>
              <a:rPr sz="1650" b="1" dirty="0">
                <a:solidFill>
                  <a:srgbClr val="FFFFFF"/>
                </a:solidFill>
                <a:latin typeface="メイリオ" panose="020B0604030504040204" pitchFamily="50" charset="-128"/>
                <a:ea typeface="メイリオ" panose="020B0604030504040204" pitchFamily="50" charset="-128"/>
                <a:cs typeface="Gen Shin Gothic P Bold"/>
              </a:rPr>
              <a:t>	か</a:t>
            </a:r>
            <a:r>
              <a:rPr sz="1650" b="1" spc="-50" dirty="0">
                <a:solidFill>
                  <a:srgbClr val="FFFFFF"/>
                </a:solidFill>
                <a:latin typeface="メイリオ" panose="020B0604030504040204" pitchFamily="50" charset="-128"/>
                <a:ea typeface="メイリオ" panose="020B0604030504040204" pitchFamily="50" charset="-128"/>
                <a:cs typeface="Gen Shin Gothic P Bold"/>
              </a:rPr>
              <a:t>え</a:t>
            </a:r>
            <a:endParaRPr sz="165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11805260" y="4982717"/>
            <a:ext cx="2169625" cy="265457"/>
          </a:xfrm>
          <a:prstGeom prst="rect">
            <a:avLst/>
          </a:prstGeom>
        </p:spPr>
        <p:txBody>
          <a:bodyPr vert="horz" wrap="square" lIns="0" tIns="11430" rIns="0" bIns="0" rtlCol="0">
            <a:spAutoFit/>
          </a:bodyPr>
          <a:lstStyle/>
          <a:p>
            <a:pPr marL="12700">
              <a:lnSpc>
                <a:spcPct val="100000"/>
              </a:lnSpc>
              <a:spcBef>
                <a:spcPts val="90"/>
              </a:spcBef>
              <a:tabLst>
                <a:tab pos="459740" algn="l"/>
                <a:tab pos="865505" algn="l"/>
              </a:tabLst>
            </a:pPr>
            <a:r>
              <a:rPr sz="1650" b="1" spc="-50" dirty="0">
                <a:solidFill>
                  <a:srgbClr val="FFFFFF"/>
                </a:solidFill>
                <a:latin typeface="メイリオ" panose="020B0604030504040204" pitchFamily="50" charset="-128"/>
                <a:ea typeface="メイリオ" panose="020B0604030504040204" pitchFamily="50" charset="-128"/>
                <a:cs typeface="Gen Shin Gothic P Bold"/>
              </a:rPr>
              <a:t>ち</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か</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155" dirty="0">
                <a:solidFill>
                  <a:srgbClr val="FFFFFF"/>
                </a:solidFill>
                <a:latin typeface="メイリオ" panose="020B0604030504040204" pitchFamily="50" charset="-128"/>
                <a:ea typeface="メイリオ" panose="020B0604030504040204" pitchFamily="50" charset="-128"/>
                <a:cs typeface="Gen Shin Gothic P Bold"/>
              </a:rPr>
              <a:t>ぶ</a:t>
            </a:r>
            <a:r>
              <a:rPr sz="1650" b="1" spc="160" dirty="0">
                <a:solidFill>
                  <a:srgbClr val="FFFFFF"/>
                </a:solidFill>
                <a:latin typeface="メイリオ" panose="020B0604030504040204" pitchFamily="50" charset="-128"/>
                <a:ea typeface="メイリオ" panose="020B0604030504040204" pitchFamily="50" charset="-128"/>
                <a:cs typeface="Gen Shin Gothic P Bold"/>
              </a:rPr>
              <a:t>っ</a:t>
            </a:r>
            <a:r>
              <a:rPr sz="1650" b="1" spc="60" dirty="0">
                <a:solidFill>
                  <a:srgbClr val="FFFFFF"/>
                </a:solidFill>
                <a:latin typeface="メイリオ" panose="020B0604030504040204" pitchFamily="50" charset="-128"/>
                <a:ea typeface="メイリオ" panose="020B0604030504040204" pitchFamily="50" charset="-128"/>
                <a:cs typeface="Gen Shin Gothic P Bold"/>
              </a:rPr>
              <a:t>し</a:t>
            </a:r>
            <a:r>
              <a:rPr sz="1650" b="1" spc="-50" dirty="0">
                <a:solidFill>
                  <a:srgbClr val="FFFFFF"/>
                </a:solidFill>
                <a:latin typeface="メイリオ" panose="020B0604030504040204" pitchFamily="50" charset="-128"/>
                <a:ea typeface="メイリオ" panose="020B0604030504040204" pitchFamily="50" charset="-128"/>
                <a:cs typeface="Gen Shin Gothic P Bold"/>
              </a:rPr>
              <a:t>つ</a:t>
            </a:r>
            <a:endParaRPr sz="1650" dirty="0">
              <a:latin typeface="メイリオ" panose="020B0604030504040204" pitchFamily="50" charset="-128"/>
              <a:ea typeface="メイリオ" panose="020B0604030504040204" pitchFamily="50" charset="-128"/>
              <a:cs typeface="Gen Shin Gothic P Regular"/>
            </a:endParaRPr>
          </a:p>
        </p:txBody>
      </p:sp>
      <p:sp>
        <p:nvSpPr>
          <p:cNvPr id="11" name="object 11"/>
          <p:cNvSpPr txBox="1"/>
          <p:nvPr/>
        </p:nvSpPr>
        <p:spPr>
          <a:xfrm>
            <a:off x="15541911" y="6169708"/>
            <a:ext cx="1472565" cy="604520"/>
          </a:xfrm>
          <a:prstGeom prst="rect">
            <a:avLst/>
          </a:prstGeom>
        </p:spPr>
        <p:txBody>
          <a:bodyPr vert="horz" wrap="square" lIns="0" tIns="12065" rIns="0" bIns="0" rtlCol="0">
            <a:spAutoFit/>
          </a:bodyPr>
          <a:lstStyle/>
          <a:p>
            <a:pPr marL="12700">
              <a:lnSpc>
                <a:spcPct val="100000"/>
              </a:lnSpc>
              <a:spcBef>
                <a:spcPts val="95"/>
              </a:spcBef>
            </a:pPr>
            <a:r>
              <a:rPr sz="3800" b="1" spc="-50" dirty="0">
                <a:solidFill>
                  <a:srgbClr val="F05A23"/>
                </a:solidFill>
                <a:latin typeface="メイリオ" panose="020B0604030504040204" pitchFamily="50" charset="-128"/>
                <a:ea typeface="メイリオ" panose="020B0604030504040204" pitchFamily="50" charset="-128"/>
                <a:cs typeface="Gen Shin Gothic P Bold"/>
              </a:rPr>
              <a:t>世界初</a:t>
            </a:r>
            <a:endParaRPr sz="3800">
              <a:latin typeface="メイリオ" panose="020B0604030504040204" pitchFamily="50" charset="-128"/>
              <a:ea typeface="メイリオ" panose="020B0604030504040204" pitchFamily="50" charset="-128"/>
              <a:cs typeface="Gen Shin Gothic P Regular"/>
            </a:endParaRPr>
          </a:p>
        </p:txBody>
      </p:sp>
      <p:sp>
        <p:nvSpPr>
          <p:cNvPr id="12" name="object 12"/>
          <p:cNvSpPr txBox="1"/>
          <p:nvPr/>
        </p:nvSpPr>
        <p:spPr>
          <a:xfrm>
            <a:off x="15554025" y="5954158"/>
            <a:ext cx="1851282" cy="265457"/>
          </a:xfrm>
          <a:prstGeom prst="rect">
            <a:avLst/>
          </a:prstGeom>
        </p:spPr>
        <p:txBody>
          <a:bodyPr vert="horz" wrap="square" lIns="0" tIns="11430" rIns="0" bIns="0" rtlCol="0">
            <a:spAutoFit/>
          </a:bodyPr>
          <a:lstStyle/>
          <a:p>
            <a:pPr marL="12700">
              <a:lnSpc>
                <a:spcPct val="100000"/>
              </a:lnSpc>
              <a:spcBef>
                <a:spcPts val="90"/>
              </a:spcBef>
            </a:pPr>
            <a:r>
              <a:rPr sz="1650" b="1" spc="175" dirty="0">
                <a:solidFill>
                  <a:srgbClr val="F05A23"/>
                </a:solidFill>
                <a:latin typeface="メイリオ" panose="020B0604030504040204" pitchFamily="50" charset="-128"/>
                <a:ea typeface="メイリオ" panose="020B0604030504040204" pitchFamily="50" charset="-128"/>
                <a:cs typeface="Gen Shin Gothic P Bold"/>
              </a:rPr>
              <a:t>せ か い は つ</a:t>
            </a:r>
            <a:endParaRPr sz="1650" dirty="0">
              <a:latin typeface="メイリオ" panose="020B0604030504040204" pitchFamily="50" charset="-128"/>
              <a:ea typeface="メイリオ" panose="020B0604030504040204" pitchFamily="50" charset="-128"/>
              <a:cs typeface="Gen Shin Gothic P Regular"/>
            </a:endParaRPr>
          </a:p>
        </p:txBody>
      </p:sp>
      <p:sp>
        <p:nvSpPr>
          <p:cNvPr id="13" name="object 13"/>
          <p:cNvSpPr txBox="1"/>
          <p:nvPr/>
        </p:nvSpPr>
        <p:spPr>
          <a:xfrm>
            <a:off x="3041650" y="5067933"/>
            <a:ext cx="6052580" cy="596958"/>
          </a:xfrm>
          <a:prstGeom prst="rect">
            <a:avLst/>
          </a:prstGeom>
        </p:spPr>
        <p:txBody>
          <a:bodyPr vert="horz" wrap="square" lIns="0" tIns="12065" rIns="0" bIns="0" rtlCol="0">
            <a:spAutoFit/>
          </a:bodyPr>
          <a:lstStyle/>
          <a:p>
            <a:pPr marL="12700">
              <a:lnSpc>
                <a:spcPct val="100000"/>
              </a:lnSpc>
              <a:spcBef>
                <a:spcPts val="95"/>
              </a:spcBef>
            </a:pPr>
            <a:r>
              <a:rPr sz="3800" b="1" spc="-50" dirty="0">
                <a:solidFill>
                  <a:srgbClr val="FFFFFF"/>
                </a:solidFill>
                <a:latin typeface="メイリオ" panose="020B0604030504040204" pitchFamily="50" charset="-128"/>
                <a:ea typeface="メイリオ" panose="020B0604030504040204" pitchFamily="50" charset="-128"/>
                <a:cs typeface="Gen Shin Gothic P Bold"/>
              </a:rPr>
              <a:t>同じ天体で２つの場所から</a:t>
            </a:r>
            <a:endParaRPr sz="3800" dirty="0">
              <a:latin typeface="メイリオ" panose="020B0604030504040204" pitchFamily="50" charset="-128"/>
              <a:ea typeface="メイリオ" panose="020B0604030504040204" pitchFamily="50" charset="-128"/>
              <a:cs typeface="Gen Shin Gothic P Regular"/>
            </a:endParaRPr>
          </a:p>
        </p:txBody>
      </p:sp>
      <p:sp>
        <p:nvSpPr>
          <p:cNvPr id="14" name="object 14"/>
          <p:cNvSpPr txBox="1"/>
          <p:nvPr/>
        </p:nvSpPr>
        <p:spPr>
          <a:xfrm>
            <a:off x="3041650" y="5807812"/>
            <a:ext cx="4003916" cy="596958"/>
          </a:xfrm>
          <a:prstGeom prst="rect">
            <a:avLst/>
          </a:prstGeom>
        </p:spPr>
        <p:txBody>
          <a:bodyPr vert="horz" wrap="square" lIns="0" tIns="12065" rIns="0" bIns="0" rtlCol="0">
            <a:spAutoFit/>
          </a:bodyPr>
          <a:lstStyle/>
          <a:p>
            <a:pPr marL="12700">
              <a:lnSpc>
                <a:spcPct val="100000"/>
              </a:lnSpc>
              <a:spcBef>
                <a:spcPts val="95"/>
              </a:spcBef>
            </a:pPr>
            <a:r>
              <a:rPr sz="3800" b="1" spc="-50" dirty="0">
                <a:solidFill>
                  <a:srgbClr val="FFFFFF"/>
                </a:solidFill>
                <a:latin typeface="メイリオ" panose="020B0604030504040204" pitchFamily="50" charset="-128"/>
                <a:ea typeface="メイリオ" panose="020B0604030504040204" pitchFamily="50" charset="-128"/>
                <a:cs typeface="Gen Shin Gothic P Bold"/>
              </a:rPr>
              <a:t>物質を持ち帰る</a:t>
            </a:r>
            <a:endParaRPr sz="3800" dirty="0">
              <a:latin typeface="メイリオ" panose="020B0604030504040204" pitchFamily="50" charset="-128"/>
              <a:ea typeface="メイリオ" panose="020B0604030504040204" pitchFamily="50" charset="-128"/>
              <a:cs typeface="Gen Shin Gothic P Regular"/>
            </a:endParaRPr>
          </a:p>
        </p:txBody>
      </p:sp>
      <p:sp>
        <p:nvSpPr>
          <p:cNvPr id="15" name="object 15"/>
          <p:cNvSpPr txBox="1"/>
          <p:nvPr/>
        </p:nvSpPr>
        <p:spPr>
          <a:xfrm>
            <a:off x="3153029" y="4816475"/>
            <a:ext cx="4970145" cy="265457"/>
          </a:xfrm>
          <a:prstGeom prst="rect">
            <a:avLst/>
          </a:prstGeom>
        </p:spPr>
        <p:txBody>
          <a:bodyPr vert="horz" wrap="square" lIns="0" tIns="11430" rIns="0" bIns="0" rtlCol="0">
            <a:spAutoFit/>
          </a:bodyPr>
          <a:lstStyle/>
          <a:p>
            <a:pPr marL="12700">
              <a:lnSpc>
                <a:spcPct val="100000"/>
              </a:lnSpc>
              <a:spcBef>
                <a:spcPts val="90"/>
              </a:spcBef>
              <a:tabLst>
                <a:tab pos="898525" algn="l"/>
                <a:tab pos="3708400" algn="l"/>
              </a:tabLst>
            </a:pPr>
            <a:r>
              <a:rPr sz="1650" b="1" spc="215" dirty="0">
                <a:solidFill>
                  <a:srgbClr val="FFFFFF"/>
                </a:solidFill>
                <a:latin typeface="メイリオ" panose="020B0604030504040204" pitchFamily="50" charset="-128"/>
                <a:ea typeface="メイリオ" panose="020B0604030504040204" pitchFamily="50" charset="-128"/>
                <a:cs typeface="Gen Shin Gothic P Bold"/>
              </a:rPr>
              <a:t>お</a:t>
            </a:r>
            <a:r>
              <a:rPr sz="1650" b="1" spc="-50" dirty="0">
                <a:solidFill>
                  <a:srgbClr val="FFFFFF"/>
                </a:solidFill>
                <a:latin typeface="メイリオ" panose="020B0604030504040204" pitchFamily="50" charset="-128"/>
                <a:ea typeface="メイリオ" panose="020B0604030504040204" pitchFamily="50" charset="-128"/>
                <a:cs typeface="Gen Shin Gothic P Bold"/>
              </a:rPr>
              <a:t>な</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てんた</a:t>
            </a:r>
            <a:r>
              <a:rPr sz="2475" b="1" spc="-75" baseline="3367" dirty="0">
                <a:solidFill>
                  <a:srgbClr val="FFFFFF"/>
                </a:solidFill>
                <a:latin typeface="メイリオ" panose="020B0604030504040204" pitchFamily="50" charset="-128"/>
                <a:ea typeface="メイリオ" panose="020B0604030504040204" pitchFamily="50" charset="-128"/>
                <a:cs typeface="Gen Shin Gothic P Bold"/>
              </a:rPr>
              <a:t>い</a:t>
            </a: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475" b="1" baseline="3367" dirty="0">
                <a:solidFill>
                  <a:srgbClr val="FFFFFF"/>
                </a:solidFill>
                <a:latin typeface="メイリオ" panose="020B0604030504040204" pitchFamily="50" charset="-128"/>
                <a:ea typeface="メイリオ" panose="020B0604030504040204" pitchFamily="50" charset="-128"/>
                <a:cs typeface="Gen Shin Gothic P Bold"/>
              </a:rPr>
              <a:t> ば</a:t>
            </a:r>
            <a:r>
              <a:rPr sz="2475" b="1" spc="487" baseline="3367" dirty="0">
                <a:solidFill>
                  <a:srgbClr val="FFFFFF"/>
                </a:solidFill>
                <a:latin typeface="メイリオ" panose="020B0604030504040204" pitchFamily="50" charset="-128"/>
                <a:ea typeface="メイリオ" panose="020B0604030504040204" pitchFamily="50" charset="-128"/>
                <a:cs typeface="Gen Shin Gothic P Bold"/>
              </a:rPr>
              <a:t> </a:t>
            </a: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し</a:t>
            </a:r>
            <a:r>
              <a:rPr sz="2475" b="1" spc="487" baseline="3367" dirty="0">
                <a:solidFill>
                  <a:srgbClr val="FFFFFF"/>
                </a:solidFill>
                <a:latin typeface="メイリオ" panose="020B0604030504040204" pitchFamily="50" charset="-128"/>
                <a:ea typeface="メイリオ" panose="020B0604030504040204" pitchFamily="50" charset="-128"/>
                <a:cs typeface="Gen Shin Gothic P Bold"/>
              </a:rPr>
              <a:t> </a:t>
            </a:r>
            <a:r>
              <a:rPr sz="2475" b="1" spc="-75" baseline="3367" dirty="0">
                <a:solidFill>
                  <a:srgbClr val="FFFFFF"/>
                </a:solidFill>
                <a:latin typeface="メイリオ" panose="020B0604030504040204" pitchFamily="50" charset="-128"/>
                <a:ea typeface="メイリオ" panose="020B0604030504040204" pitchFamily="50" charset="-128"/>
                <a:cs typeface="Gen Shin Gothic P Bold"/>
              </a:rPr>
              <a:t>ょ</a:t>
            </a:r>
            <a:endParaRPr sz="2475" baseline="3367" dirty="0">
              <a:latin typeface="メイリオ" panose="020B0604030504040204" pitchFamily="50" charset="-128"/>
              <a:ea typeface="メイリオ" panose="020B0604030504040204" pitchFamily="50" charset="-128"/>
              <a:cs typeface="Gen Shin Gothic P Regular"/>
            </a:endParaRPr>
          </a:p>
        </p:txBody>
      </p:sp>
      <p:sp>
        <p:nvSpPr>
          <p:cNvPr id="16" name="object 16"/>
          <p:cNvSpPr txBox="1"/>
          <p:nvPr/>
        </p:nvSpPr>
        <p:spPr>
          <a:xfrm>
            <a:off x="3068639" y="5578475"/>
            <a:ext cx="3683076" cy="265457"/>
          </a:xfrm>
          <a:prstGeom prst="rect">
            <a:avLst/>
          </a:prstGeom>
        </p:spPr>
        <p:txBody>
          <a:bodyPr vert="horz" wrap="square" lIns="0" tIns="11430" rIns="0" bIns="0" rtlCol="0">
            <a:spAutoFit/>
          </a:bodyPr>
          <a:lstStyle/>
          <a:p>
            <a:pPr marL="12700">
              <a:lnSpc>
                <a:spcPct val="100000"/>
              </a:lnSpc>
              <a:spcBef>
                <a:spcPts val="90"/>
              </a:spcBef>
              <a:tabLst>
                <a:tab pos="1534160" algn="l"/>
                <a:tab pos="2340610" algn="l"/>
              </a:tabLst>
            </a:pPr>
            <a:r>
              <a:rPr sz="1650" b="1" spc="155" dirty="0">
                <a:solidFill>
                  <a:srgbClr val="FFFFFF"/>
                </a:solidFill>
                <a:latin typeface="メイリオ" panose="020B0604030504040204" pitchFamily="50" charset="-128"/>
                <a:ea typeface="メイリオ" panose="020B0604030504040204" pitchFamily="50" charset="-128"/>
                <a:cs typeface="Gen Shin Gothic P Bold"/>
              </a:rPr>
              <a:t>ぶ</a:t>
            </a:r>
            <a:r>
              <a:rPr sz="1650" b="1" spc="160" dirty="0">
                <a:solidFill>
                  <a:srgbClr val="FFFFFF"/>
                </a:solidFill>
                <a:latin typeface="メイリオ" panose="020B0604030504040204" pitchFamily="50" charset="-128"/>
                <a:ea typeface="メイリオ" panose="020B0604030504040204" pitchFamily="50" charset="-128"/>
                <a:cs typeface="Gen Shin Gothic P Bold"/>
              </a:rPr>
              <a:t>っ</a:t>
            </a:r>
            <a:r>
              <a:rPr sz="1650" b="1" spc="60" dirty="0">
                <a:solidFill>
                  <a:srgbClr val="FFFFFF"/>
                </a:solidFill>
                <a:latin typeface="メイリオ" panose="020B0604030504040204" pitchFamily="50" charset="-128"/>
                <a:ea typeface="メイリオ" panose="020B0604030504040204" pitchFamily="50" charset="-128"/>
                <a:cs typeface="Gen Shin Gothic P Bold"/>
              </a:rPr>
              <a:t>し</a:t>
            </a:r>
            <a:r>
              <a:rPr sz="1650" b="1" spc="-60" dirty="0">
                <a:solidFill>
                  <a:srgbClr val="FFFFFF"/>
                </a:solidFill>
                <a:latin typeface="メイリオ" panose="020B0604030504040204" pitchFamily="50" charset="-128"/>
                <a:ea typeface="メイリオ" panose="020B0604030504040204" pitchFamily="50" charset="-128"/>
                <a:cs typeface="Gen Shin Gothic P Bold"/>
              </a:rPr>
              <a:t>つ</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も</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lang="en-US"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err="1">
                <a:solidFill>
                  <a:srgbClr val="FFFFFF"/>
                </a:solidFill>
                <a:latin typeface="メイリオ" panose="020B0604030504040204" pitchFamily="50" charset="-128"/>
                <a:ea typeface="メイリオ" panose="020B0604030504040204" pitchFamily="50" charset="-128"/>
                <a:cs typeface="Gen Shin Gothic P Bold"/>
              </a:rPr>
              <a:t>か</a:t>
            </a:r>
            <a:r>
              <a:rPr sz="1650" b="1" spc="-50" dirty="0" err="1">
                <a:solidFill>
                  <a:srgbClr val="FFFFFF"/>
                </a:solidFill>
                <a:latin typeface="メイリオ" panose="020B0604030504040204" pitchFamily="50" charset="-128"/>
                <a:ea typeface="メイリオ" panose="020B0604030504040204" pitchFamily="50" charset="-128"/>
                <a:cs typeface="Gen Shin Gothic P Bold"/>
              </a:rPr>
              <a:t>え</a:t>
            </a:r>
            <a:endParaRPr sz="1650" dirty="0">
              <a:latin typeface="メイリオ" panose="020B0604030504040204" pitchFamily="50" charset="-128"/>
              <a:ea typeface="メイリオ" panose="020B0604030504040204" pitchFamily="50" charset="-128"/>
              <a:cs typeface="Gen Shin Gothic P Regular"/>
            </a:endParaRPr>
          </a:p>
        </p:txBody>
      </p:sp>
      <p:sp>
        <p:nvSpPr>
          <p:cNvPr id="17" name="object 17"/>
          <p:cNvSpPr txBox="1"/>
          <p:nvPr/>
        </p:nvSpPr>
        <p:spPr>
          <a:xfrm>
            <a:off x="7209731" y="6161518"/>
            <a:ext cx="1472565" cy="604520"/>
          </a:xfrm>
          <a:prstGeom prst="rect">
            <a:avLst/>
          </a:prstGeom>
        </p:spPr>
        <p:txBody>
          <a:bodyPr vert="horz" wrap="square" lIns="0" tIns="12065" rIns="0" bIns="0" rtlCol="0">
            <a:spAutoFit/>
          </a:bodyPr>
          <a:lstStyle/>
          <a:p>
            <a:pPr marL="12700">
              <a:lnSpc>
                <a:spcPct val="100000"/>
              </a:lnSpc>
              <a:spcBef>
                <a:spcPts val="95"/>
              </a:spcBef>
            </a:pPr>
            <a:r>
              <a:rPr sz="3800" b="1" spc="-50" dirty="0">
                <a:solidFill>
                  <a:srgbClr val="F05A23"/>
                </a:solidFill>
                <a:latin typeface="メイリオ" panose="020B0604030504040204" pitchFamily="50" charset="-128"/>
                <a:ea typeface="メイリオ" panose="020B0604030504040204" pitchFamily="50" charset="-128"/>
                <a:cs typeface="Gen Shin Gothic P Bold"/>
              </a:rPr>
              <a:t>世界初</a:t>
            </a:r>
            <a:endParaRPr sz="3800" dirty="0">
              <a:latin typeface="メイリオ" panose="020B0604030504040204" pitchFamily="50" charset="-128"/>
              <a:ea typeface="メイリオ" panose="020B0604030504040204" pitchFamily="50" charset="-128"/>
              <a:cs typeface="Gen Shin Gothic P Regular"/>
            </a:endParaRPr>
          </a:p>
        </p:txBody>
      </p:sp>
      <p:sp>
        <p:nvSpPr>
          <p:cNvPr id="18" name="object 18"/>
          <p:cNvSpPr txBox="1"/>
          <p:nvPr/>
        </p:nvSpPr>
        <p:spPr>
          <a:xfrm>
            <a:off x="7221842" y="5945977"/>
            <a:ext cx="1858828" cy="265457"/>
          </a:xfrm>
          <a:prstGeom prst="rect">
            <a:avLst/>
          </a:prstGeom>
        </p:spPr>
        <p:txBody>
          <a:bodyPr vert="horz" wrap="square" lIns="0" tIns="11430" rIns="0" bIns="0" rtlCol="0">
            <a:spAutoFit/>
          </a:bodyPr>
          <a:lstStyle/>
          <a:p>
            <a:pPr marL="12700">
              <a:lnSpc>
                <a:spcPct val="100000"/>
              </a:lnSpc>
              <a:spcBef>
                <a:spcPts val="90"/>
              </a:spcBef>
            </a:pPr>
            <a:r>
              <a:rPr sz="1650" b="1" spc="175" dirty="0">
                <a:solidFill>
                  <a:srgbClr val="F05A23"/>
                </a:solidFill>
                <a:latin typeface="メイリオ" panose="020B0604030504040204" pitchFamily="50" charset="-128"/>
                <a:ea typeface="メイリオ" panose="020B0604030504040204" pitchFamily="50" charset="-128"/>
                <a:cs typeface="Gen Shin Gothic P Bold"/>
              </a:rPr>
              <a:t>せ か い は つ</a:t>
            </a:r>
            <a:endParaRPr sz="1650" dirty="0">
              <a:latin typeface="メイリオ" panose="020B0604030504040204" pitchFamily="50" charset="-128"/>
              <a:ea typeface="メイリオ" panose="020B0604030504040204" pitchFamily="50" charset="-128"/>
              <a:cs typeface="Gen Shin Gothic P Regular"/>
            </a:endParaRPr>
          </a:p>
        </p:txBody>
      </p:sp>
      <p:sp>
        <p:nvSpPr>
          <p:cNvPr id="19" name="object 19"/>
          <p:cNvSpPr txBox="1"/>
          <p:nvPr/>
        </p:nvSpPr>
        <p:spPr>
          <a:xfrm>
            <a:off x="4408610" y="2427299"/>
            <a:ext cx="10931195" cy="1924245"/>
          </a:xfrm>
          <a:prstGeom prst="rect">
            <a:avLst/>
          </a:prstGeom>
        </p:spPr>
        <p:txBody>
          <a:bodyPr vert="horz" wrap="square" lIns="0" tIns="11430" rIns="0" bIns="0" rtlCol="0">
            <a:spAutoFit/>
          </a:bodyPr>
          <a:lstStyle/>
          <a:p>
            <a:pPr marL="2086610">
              <a:lnSpc>
                <a:spcPts val="1680"/>
              </a:lnSpc>
              <a:spcBef>
                <a:spcPts val="90"/>
              </a:spcBef>
              <a:tabLst>
                <a:tab pos="6515734" algn="l"/>
                <a:tab pos="7569834" algn="l"/>
                <a:tab pos="8103870" algn="l"/>
              </a:tabLst>
            </a:pPr>
            <a:r>
              <a:rPr sz="1650" b="1" dirty="0">
                <a:solidFill>
                  <a:srgbClr val="6C5757"/>
                </a:solidFill>
                <a:latin typeface="メイリオ" panose="020B0604030504040204" pitchFamily="50" charset="-128"/>
                <a:ea typeface="メイリオ" panose="020B0604030504040204" pitchFamily="50" charset="-128"/>
                <a:cs typeface="Gen Shin Gothic P Bold"/>
              </a:rPr>
              <a:t>か</a:t>
            </a:r>
            <a:r>
              <a:rPr sz="1650" b="1" spc="275" dirty="0">
                <a:solidFill>
                  <a:srgbClr val="6C5757"/>
                </a:solidFill>
                <a:latin typeface="メイリオ" panose="020B0604030504040204" pitchFamily="50" charset="-128"/>
                <a:ea typeface="メイリオ" panose="020B0604030504040204" pitchFamily="50" charset="-128"/>
                <a:cs typeface="Gen Shin Gothic P Bold"/>
              </a:rPr>
              <a:t> </a:t>
            </a:r>
            <a:r>
              <a:rPr sz="1650" b="1" dirty="0">
                <a:solidFill>
                  <a:srgbClr val="6C5757"/>
                </a:solidFill>
                <a:latin typeface="メイリオ" panose="020B0604030504040204" pitchFamily="50" charset="-128"/>
                <a:ea typeface="メイリオ" panose="020B0604030504040204" pitchFamily="50" charset="-128"/>
                <a:cs typeface="Gen Shin Gothic P Bold"/>
              </a:rPr>
              <a:t>い</a:t>
            </a:r>
            <a:r>
              <a:rPr sz="1650" b="1" spc="280" dirty="0">
                <a:solidFill>
                  <a:srgbClr val="6C5757"/>
                </a:solidFill>
                <a:latin typeface="メイリオ" panose="020B0604030504040204" pitchFamily="50" charset="-128"/>
                <a:ea typeface="メイリオ" panose="020B0604030504040204" pitchFamily="50" charset="-128"/>
                <a:cs typeface="Gen Shin Gothic P Bold"/>
              </a:rPr>
              <a:t> </a:t>
            </a:r>
            <a:r>
              <a:rPr sz="1650" b="1" spc="-60" dirty="0">
                <a:solidFill>
                  <a:srgbClr val="6C5757"/>
                </a:solidFill>
                <a:latin typeface="メイリオ" panose="020B0604030504040204" pitchFamily="50" charset="-128"/>
                <a:ea typeface="メイリオ" panose="020B0604030504040204" pitchFamily="50" charset="-128"/>
                <a:cs typeface="Gen Shin Gothic P Bold"/>
              </a:rPr>
              <a:t>め</a:t>
            </a:r>
            <a:r>
              <a:rPr sz="1650" b="1" dirty="0">
                <a:solidFill>
                  <a:srgbClr val="6C5757"/>
                </a:solidFill>
                <a:latin typeface="メイリオ" panose="020B0604030504040204" pitchFamily="50" charset="-128"/>
                <a:ea typeface="メイリオ" panose="020B0604030504040204" pitchFamily="50" charset="-128"/>
                <a:cs typeface="Gen Shin Gothic P Bold"/>
              </a:rPr>
              <a:t>	</a:t>
            </a:r>
            <a:r>
              <a:rPr lang="en-US" sz="1650" b="1" dirty="0">
                <a:solidFill>
                  <a:srgbClr val="6C5757"/>
                </a:solidFill>
                <a:latin typeface="メイリオ" panose="020B0604030504040204" pitchFamily="50" charset="-128"/>
                <a:ea typeface="メイリオ" panose="020B0604030504040204" pitchFamily="50" charset="-128"/>
                <a:cs typeface="Gen Shin Gothic P Bold"/>
              </a:rPr>
              <a:t>    </a:t>
            </a:r>
            <a:r>
              <a:rPr sz="1650" b="1" dirty="0" err="1">
                <a:solidFill>
                  <a:srgbClr val="6C5757"/>
                </a:solidFill>
                <a:latin typeface="メイリオ" panose="020B0604030504040204" pitchFamily="50" charset="-128"/>
                <a:ea typeface="メイリオ" panose="020B0604030504040204" pitchFamily="50" charset="-128"/>
                <a:cs typeface="Gen Shin Gothic P Bold"/>
              </a:rPr>
              <a:t>おこ</a:t>
            </a:r>
            <a:r>
              <a:rPr sz="1650" b="1" spc="-50" dirty="0" err="1">
                <a:solidFill>
                  <a:srgbClr val="6C5757"/>
                </a:solidFill>
                <a:latin typeface="メイリオ" panose="020B0604030504040204" pitchFamily="50" charset="-128"/>
                <a:ea typeface="メイリオ" panose="020B0604030504040204" pitchFamily="50" charset="-128"/>
                <a:cs typeface="Gen Shin Gothic P Bold"/>
              </a:rPr>
              <a:t>な</a:t>
            </a:r>
            <a:r>
              <a:rPr lang="en-US" sz="1650" b="1" spc="-50" dirty="0">
                <a:solidFill>
                  <a:srgbClr val="6C5757"/>
                </a:solidFill>
                <a:latin typeface="メイリオ" panose="020B0604030504040204" pitchFamily="50" charset="-128"/>
                <a:ea typeface="メイリオ" panose="020B0604030504040204" pitchFamily="50" charset="-128"/>
                <a:cs typeface="Gen Shin Gothic P Bold"/>
              </a:rPr>
              <a:t>        </a:t>
            </a:r>
            <a:r>
              <a:rPr sz="2475" b="1" spc="-75" baseline="3367" dirty="0">
                <a:solidFill>
                  <a:srgbClr val="6C5757"/>
                </a:solidFill>
                <a:latin typeface="メイリオ" panose="020B0604030504040204" pitchFamily="50" charset="-128"/>
                <a:ea typeface="メイリオ" panose="020B0604030504040204" pitchFamily="50" charset="-128"/>
                <a:cs typeface="Gen Shin Gothic P Bold"/>
              </a:rPr>
              <a:t>い</a:t>
            </a:r>
            <a:r>
              <a:rPr lang="en-US" sz="2475" b="1" spc="-75" baseline="3367" dirty="0">
                <a:solidFill>
                  <a:srgbClr val="6C5757"/>
                </a:solidFill>
                <a:latin typeface="メイリオ" panose="020B0604030504040204" pitchFamily="50" charset="-128"/>
                <a:ea typeface="メイリオ" panose="020B0604030504040204" pitchFamily="50" charset="-128"/>
                <a:cs typeface="Gen Shin Gothic P Bold"/>
              </a:rPr>
              <a:t>     </a:t>
            </a:r>
            <a:r>
              <a:rPr sz="2475" b="1" spc="-75" baseline="3367" dirty="0">
                <a:solidFill>
                  <a:srgbClr val="6C5757"/>
                </a:solidFill>
                <a:latin typeface="メイリオ" panose="020B0604030504040204" pitchFamily="50" charset="-128"/>
                <a:ea typeface="メイリオ" panose="020B0604030504040204" pitchFamily="50" charset="-128"/>
                <a:cs typeface="Gen Shin Gothic P Bold"/>
              </a:rPr>
              <a:t>み</a:t>
            </a:r>
            <a:endParaRPr sz="2475" baseline="3367" dirty="0">
              <a:latin typeface="メイリオ" panose="020B0604030504040204" pitchFamily="50" charset="-128"/>
              <a:ea typeface="メイリオ" panose="020B0604030504040204" pitchFamily="50" charset="-128"/>
              <a:cs typeface="Gen Shin Gothic P Regular"/>
            </a:endParaRPr>
          </a:p>
          <a:p>
            <a:pPr marL="1751964">
              <a:lnSpc>
                <a:spcPts val="4260"/>
              </a:lnSpc>
            </a:pPr>
            <a:r>
              <a:rPr sz="3800" b="1" spc="-30" dirty="0">
                <a:solidFill>
                  <a:srgbClr val="6C5757"/>
                </a:solidFill>
                <a:latin typeface="メイリオ" panose="020B0604030504040204" pitchFamily="50" charset="-128"/>
                <a:ea typeface="メイリオ" panose="020B0604030504040204" pitchFamily="50" charset="-128"/>
                <a:cs typeface="Gen Shin Gothic P Bold"/>
              </a:rPr>
              <a:t>2</a:t>
            </a:r>
            <a:r>
              <a:rPr sz="3800" b="1" spc="-50" dirty="0">
                <a:solidFill>
                  <a:srgbClr val="6C5757"/>
                </a:solidFill>
                <a:latin typeface="メイリオ" panose="020B0604030504040204" pitchFamily="50" charset="-128"/>
                <a:ea typeface="メイリオ" panose="020B0604030504040204" pitchFamily="50" charset="-128"/>
                <a:cs typeface="Gen Shin Gothic P Bold"/>
              </a:rPr>
              <a:t>回目のタッチダウンを行う意味とは？</a:t>
            </a:r>
            <a:endParaRPr sz="3800" dirty="0">
              <a:latin typeface="メイリオ" panose="020B0604030504040204" pitchFamily="50" charset="-128"/>
              <a:ea typeface="メイリオ" panose="020B0604030504040204" pitchFamily="50" charset="-128"/>
              <a:cs typeface="Gen Shin Gothic P Regular"/>
            </a:endParaRPr>
          </a:p>
          <a:p>
            <a:pPr marL="48260">
              <a:lnSpc>
                <a:spcPts val="1870"/>
              </a:lnSpc>
              <a:spcBef>
                <a:spcPts val="2455"/>
              </a:spcBef>
              <a:tabLst>
                <a:tab pos="1960880" algn="l"/>
              </a:tabLst>
            </a:pPr>
            <a:r>
              <a:rPr sz="1650" b="1" dirty="0">
                <a:solidFill>
                  <a:srgbClr val="FFFFFF"/>
                </a:solidFill>
                <a:latin typeface="メイリオ" panose="020B0604030504040204" pitchFamily="50" charset="-128"/>
                <a:ea typeface="メイリオ" panose="020B0604030504040204" pitchFamily="50" charset="-128"/>
                <a:cs typeface="Gen Shin Gothic P Bold"/>
              </a:rPr>
              <a:t>つ</a:t>
            </a:r>
            <a:r>
              <a:rPr sz="1650" b="1" spc="17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き</a:t>
            </a:r>
            <a:r>
              <a:rPr sz="1650" b="1" spc="16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い</a:t>
            </a:r>
            <a:r>
              <a:rPr sz="1650" b="1" spc="21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が</a:t>
            </a:r>
            <a:r>
              <a:rPr sz="1650" b="1" spc="220"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い</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2475" b="1" baseline="3367" dirty="0">
                <a:solidFill>
                  <a:srgbClr val="FFFFFF"/>
                </a:solidFill>
                <a:latin typeface="メイリオ" panose="020B0604030504040204" pitchFamily="50" charset="-128"/>
                <a:ea typeface="メイリオ" panose="020B0604030504040204" pitchFamily="50" charset="-128"/>
                <a:cs typeface="Gen Shin Gothic P Bold"/>
              </a:rPr>
              <a:t>てんた</a:t>
            </a:r>
            <a:r>
              <a:rPr sz="2475" b="1" spc="-75" baseline="3367" dirty="0">
                <a:solidFill>
                  <a:srgbClr val="FFFFFF"/>
                </a:solidFill>
                <a:latin typeface="メイリオ" panose="020B0604030504040204" pitchFamily="50" charset="-128"/>
                <a:ea typeface="メイリオ" panose="020B0604030504040204" pitchFamily="50" charset="-128"/>
                <a:cs typeface="Gen Shin Gothic P Bold"/>
              </a:rPr>
              <a:t>い</a:t>
            </a:r>
            <a:endParaRPr sz="2475" baseline="3367" dirty="0">
              <a:latin typeface="メイリオ" panose="020B0604030504040204" pitchFamily="50" charset="-128"/>
              <a:ea typeface="メイリオ" panose="020B0604030504040204" pitchFamily="50" charset="-128"/>
              <a:cs typeface="Gen Shin Gothic P Regular"/>
            </a:endParaRPr>
          </a:p>
          <a:p>
            <a:pPr marL="12700">
              <a:lnSpc>
                <a:spcPts val="4450"/>
              </a:lnSpc>
            </a:pPr>
            <a:r>
              <a:rPr sz="3800" b="1" spc="-50" dirty="0">
                <a:solidFill>
                  <a:srgbClr val="FFFFFF"/>
                </a:solidFill>
                <a:latin typeface="メイリオ" panose="020B0604030504040204" pitchFamily="50" charset="-128"/>
                <a:ea typeface="メイリオ" panose="020B0604030504040204" pitchFamily="50" charset="-128"/>
                <a:cs typeface="Gen Shin Gothic P Bold"/>
              </a:rPr>
              <a:t>月以外の天体で</a:t>
            </a:r>
            <a:endParaRPr sz="3800" dirty="0">
              <a:latin typeface="メイリオ" panose="020B0604030504040204" pitchFamily="50" charset="-128"/>
              <a:ea typeface="メイリオ" panose="020B0604030504040204" pitchFamily="50" charset="-128"/>
              <a:cs typeface="Gen Shin Gothic P Regular"/>
            </a:endParaRPr>
          </a:p>
        </p:txBody>
      </p:sp>
      <p:sp>
        <p:nvSpPr>
          <p:cNvPr id="20" name="object 20"/>
          <p:cNvSpPr txBox="1">
            <a:spLocks noGrp="1"/>
          </p:cNvSpPr>
          <p:nvPr>
            <p:ph type="title"/>
          </p:nvPr>
        </p:nvSpPr>
        <p:spPr>
          <a:xfrm>
            <a:off x="5663322" y="814902"/>
            <a:ext cx="9113128" cy="839332"/>
          </a:xfrm>
          <a:prstGeom prst="rect">
            <a:avLst/>
          </a:prstGeom>
        </p:spPr>
        <p:txBody>
          <a:bodyPr vert="horz" wrap="square" lIns="0" tIns="15875" rIns="0" bIns="0" rtlCol="0">
            <a:spAutoFit/>
          </a:bodyPr>
          <a:lstStyle/>
          <a:p>
            <a:pPr marL="12700">
              <a:lnSpc>
                <a:spcPct val="100000"/>
              </a:lnSpc>
              <a:spcBef>
                <a:spcPts val="125"/>
              </a:spcBef>
            </a:pPr>
            <a:r>
              <a:rPr spc="-5" dirty="0">
                <a:latin typeface="メイリオ" panose="020B0604030504040204" pitchFamily="50" charset="-128"/>
                <a:ea typeface="メイリオ" panose="020B0604030504040204" pitchFamily="50" charset="-128"/>
              </a:rPr>
              <a:t>さらなる意見から考えたこと</a:t>
            </a:r>
          </a:p>
        </p:txBody>
      </p:sp>
      <p:sp>
        <p:nvSpPr>
          <p:cNvPr id="21" name="object 21"/>
          <p:cNvSpPr txBox="1"/>
          <p:nvPr/>
        </p:nvSpPr>
        <p:spPr>
          <a:xfrm>
            <a:off x="8531542" y="493938"/>
            <a:ext cx="3374390" cy="381635"/>
          </a:xfrm>
          <a:prstGeom prst="rect">
            <a:avLst/>
          </a:prstGeom>
        </p:spPr>
        <p:txBody>
          <a:bodyPr vert="horz" wrap="square" lIns="0" tIns="17145" rIns="0" bIns="0" rtlCol="0">
            <a:spAutoFit/>
          </a:bodyPr>
          <a:lstStyle/>
          <a:p>
            <a:pPr marL="12700">
              <a:lnSpc>
                <a:spcPct val="100000"/>
              </a:lnSpc>
              <a:spcBef>
                <a:spcPts val="135"/>
              </a:spcBef>
              <a:tabLst>
                <a:tab pos="2420620" algn="l"/>
              </a:tabLst>
            </a:pPr>
            <a:r>
              <a:rPr sz="2300" b="1" dirty="0">
                <a:solidFill>
                  <a:srgbClr val="FFFFFF"/>
                </a:solidFill>
                <a:latin typeface="メイリオ" panose="020B0604030504040204" pitchFamily="50" charset="-128"/>
                <a:ea typeface="メイリオ" panose="020B0604030504040204" pitchFamily="50" charset="-128"/>
                <a:cs typeface="Gen Shin Gothic P Bold"/>
              </a:rPr>
              <a:t>い</a:t>
            </a:r>
            <a:r>
              <a:rPr sz="2300" b="1" spc="450" dirty="0">
                <a:solidFill>
                  <a:srgbClr val="FFFFFF"/>
                </a:solidFill>
                <a:latin typeface="メイリオ" panose="020B0604030504040204" pitchFamily="50" charset="-128"/>
                <a:ea typeface="メイリオ" panose="020B0604030504040204" pitchFamily="50" charset="-128"/>
                <a:cs typeface="Gen Shin Gothic P Bold"/>
              </a:rPr>
              <a:t> </a:t>
            </a:r>
            <a:r>
              <a:rPr sz="2300" b="1" dirty="0">
                <a:solidFill>
                  <a:srgbClr val="FFFFFF"/>
                </a:solidFill>
                <a:latin typeface="メイリオ" panose="020B0604030504040204" pitchFamily="50" charset="-128"/>
                <a:ea typeface="メイリオ" panose="020B0604030504040204" pitchFamily="50" charset="-128"/>
                <a:cs typeface="Gen Shin Gothic P Bold"/>
              </a:rPr>
              <a:t>け</a:t>
            </a:r>
            <a:r>
              <a:rPr sz="2300" b="1" spc="450"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ん</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85" dirty="0">
                <a:solidFill>
                  <a:srgbClr val="FFFFFF"/>
                </a:solidFill>
                <a:latin typeface="メイリオ" panose="020B0604030504040204" pitchFamily="50" charset="-128"/>
                <a:ea typeface="メイリオ" panose="020B0604030504040204" pitchFamily="50" charset="-128"/>
                <a:cs typeface="Gen Shin Gothic P Bold"/>
              </a:rPr>
              <a:t>かん</a:t>
            </a:r>
            <a:r>
              <a:rPr sz="2300" b="1" spc="35" dirty="0">
                <a:solidFill>
                  <a:srgbClr val="FFFFFF"/>
                </a:solidFill>
                <a:latin typeface="メイリオ" panose="020B0604030504040204" pitchFamily="50" charset="-128"/>
                <a:ea typeface="メイリオ" panose="020B0604030504040204" pitchFamily="50" charset="-128"/>
                <a:cs typeface="Gen Shin Gothic P Bold"/>
              </a:rPr>
              <a:t>が</a:t>
            </a:r>
            <a:endParaRPr sz="2300" dirty="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pic>
        <p:nvPicPr>
          <p:cNvPr id="5" name="object 5"/>
          <p:cNvPicPr/>
          <p:nvPr/>
        </p:nvPicPr>
        <p:blipFill>
          <a:blip r:embed="rId3" cstate="print"/>
          <a:stretch>
            <a:fillRect/>
          </a:stretch>
        </p:blipFill>
        <p:spPr>
          <a:xfrm>
            <a:off x="2489589" y="2283841"/>
            <a:ext cx="15344849" cy="6616700"/>
          </a:xfrm>
          <a:prstGeom prst="rect">
            <a:avLst/>
          </a:prstGeom>
        </p:spPr>
      </p:pic>
      <p:sp>
        <p:nvSpPr>
          <p:cNvPr id="6" name="object 6"/>
          <p:cNvSpPr txBox="1"/>
          <p:nvPr/>
        </p:nvSpPr>
        <p:spPr>
          <a:xfrm>
            <a:off x="12266540" y="8918975"/>
            <a:ext cx="6319910" cy="312265"/>
          </a:xfrm>
          <a:prstGeom prst="rect">
            <a:avLst/>
          </a:prstGeom>
        </p:spPr>
        <p:txBody>
          <a:bodyPr vert="horz" wrap="square" lIns="0" tIns="12065" rIns="0" bIns="0" rtlCol="0">
            <a:spAutoFit/>
          </a:bodyPr>
          <a:lstStyle/>
          <a:p>
            <a:pPr marL="12700">
              <a:lnSpc>
                <a:spcPct val="100000"/>
              </a:lnSpc>
              <a:spcBef>
                <a:spcPts val="95"/>
              </a:spcBef>
            </a:pPr>
            <a:r>
              <a:rPr sz="1950" b="1" spc="-30" dirty="0">
                <a:solidFill>
                  <a:srgbClr val="FFFFFF"/>
                </a:solidFill>
                <a:latin typeface="メイリオ" panose="020B0604030504040204" pitchFamily="50" charset="-128"/>
                <a:ea typeface="メイリオ" panose="020B0604030504040204" pitchFamily="50" charset="-128"/>
                <a:cs typeface="Gen Shin Gothic P Bold"/>
              </a:rPr>
              <a:t>出典元：「はやぶさ２」記者説明会</a:t>
            </a:r>
            <a:r>
              <a:rPr sz="1950" b="1" spc="-10" dirty="0">
                <a:solidFill>
                  <a:srgbClr val="FFFFFF"/>
                </a:solidFill>
                <a:latin typeface="メイリオ" panose="020B0604030504040204" pitchFamily="50" charset="-128"/>
                <a:ea typeface="メイリオ" panose="020B0604030504040204" pitchFamily="50" charset="-128"/>
                <a:cs typeface="Gen Shin Gothic P Bold"/>
              </a:rPr>
              <a:t>2019/06/25</a:t>
            </a:r>
            <a:endParaRPr sz="1950" dirty="0">
              <a:latin typeface="メイリオ" panose="020B0604030504040204" pitchFamily="50" charset="-128"/>
              <a:ea typeface="メイリオ" panose="020B0604030504040204" pitchFamily="50" charset="-128"/>
              <a:cs typeface="Gen Shin Gothic P Regular"/>
            </a:endParaRPr>
          </a:p>
        </p:txBody>
      </p:sp>
      <p:sp>
        <p:nvSpPr>
          <p:cNvPr id="7" name="object 7"/>
          <p:cNvSpPr/>
          <p:nvPr/>
        </p:nvSpPr>
        <p:spPr>
          <a:xfrm>
            <a:off x="3180548" y="9319087"/>
            <a:ext cx="6110605" cy="1099820"/>
          </a:xfrm>
          <a:custGeom>
            <a:avLst/>
            <a:gdLst/>
            <a:ahLst/>
            <a:cxnLst/>
            <a:rect l="l" t="t" r="r" b="b"/>
            <a:pathLst>
              <a:path w="6110605" h="1099820">
                <a:moveTo>
                  <a:pt x="6028224" y="1099442"/>
                </a:moveTo>
                <a:lnTo>
                  <a:pt x="81945" y="1099442"/>
                </a:lnTo>
                <a:lnTo>
                  <a:pt x="50128" y="1092976"/>
                </a:lnTo>
                <a:lnTo>
                  <a:pt x="24072" y="1075370"/>
                </a:lnTo>
                <a:lnTo>
                  <a:pt x="6466" y="1049314"/>
                </a:lnTo>
                <a:lnTo>
                  <a:pt x="0" y="1017497"/>
                </a:lnTo>
                <a:lnTo>
                  <a:pt x="0" y="81945"/>
                </a:lnTo>
                <a:lnTo>
                  <a:pt x="6466" y="50128"/>
                </a:lnTo>
                <a:lnTo>
                  <a:pt x="24072" y="24072"/>
                </a:lnTo>
                <a:lnTo>
                  <a:pt x="50128" y="6466"/>
                </a:lnTo>
                <a:lnTo>
                  <a:pt x="81945" y="0"/>
                </a:lnTo>
                <a:lnTo>
                  <a:pt x="6028224" y="0"/>
                </a:lnTo>
                <a:lnTo>
                  <a:pt x="6060041" y="6466"/>
                </a:lnTo>
                <a:lnTo>
                  <a:pt x="6086097" y="24072"/>
                </a:lnTo>
                <a:lnTo>
                  <a:pt x="6103703" y="50128"/>
                </a:lnTo>
                <a:lnTo>
                  <a:pt x="6110169" y="81945"/>
                </a:lnTo>
                <a:lnTo>
                  <a:pt x="6110169" y="1017497"/>
                </a:lnTo>
                <a:lnTo>
                  <a:pt x="6103703" y="1049314"/>
                </a:lnTo>
                <a:lnTo>
                  <a:pt x="6086097" y="1075370"/>
                </a:lnTo>
                <a:lnTo>
                  <a:pt x="6060041" y="1092976"/>
                </a:lnTo>
                <a:lnTo>
                  <a:pt x="6028224" y="1099442"/>
                </a:lnTo>
                <a:close/>
              </a:path>
            </a:pathLst>
          </a:custGeom>
          <a:ln w="38417">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 name="object 8"/>
          <p:cNvSpPr txBox="1"/>
          <p:nvPr/>
        </p:nvSpPr>
        <p:spPr>
          <a:xfrm>
            <a:off x="3274940" y="9491114"/>
            <a:ext cx="6319910" cy="811761"/>
          </a:xfrm>
          <a:prstGeom prst="rect">
            <a:avLst/>
          </a:prstGeom>
        </p:spPr>
        <p:txBody>
          <a:bodyPr vert="horz" wrap="square" lIns="0" tIns="11430" rIns="0" bIns="0" rtlCol="0">
            <a:spAutoFit/>
          </a:bodyPr>
          <a:lstStyle/>
          <a:p>
            <a:pPr marL="80645" algn="l">
              <a:lnSpc>
                <a:spcPts val="1845"/>
              </a:lnSpc>
              <a:spcBef>
                <a:spcPts val="90"/>
              </a:spcBef>
              <a:tabLst>
                <a:tab pos="1890395" algn="l"/>
              </a:tabLst>
            </a:pPr>
            <a:r>
              <a:rPr lang="en-US"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err="1">
                <a:solidFill>
                  <a:srgbClr val="FFFFFF"/>
                </a:solidFill>
                <a:latin typeface="メイリオ" panose="020B0604030504040204" pitchFamily="50" charset="-128"/>
                <a:ea typeface="メイリオ" panose="020B0604030504040204" pitchFamily="50" charset="-128"/>
                <a:cs typeface="Gen Shin Gothic P Bold"/>
              </a:rPr>
              <a:t>ちょっけ</a:t>
            </a:r>
            <a:r>
              <a:rPr sz="1650" b="1" spc="-50" dirty="0" err="1">
                <a:solidFill>
                  <a:srgbClr val="FFFFFF"/>
                </a:solidFill>
                <a:latin typeface="メイリオ" panose="020B0604030504040204" pitchFamily="50" charset="-128"/>
                <a:ea typeface="メイリオ" panose="020B0604030504040204" pitchFamily="50" charset="-128"/>
                <a:cs typeface="Gen Shin Gothic P Bold"/>
              </a:rPr>
              <a:t>い</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lang="en-US"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err="1">
                <a:solidFill>
                  <a:srgbClr val="FFFFFF"/>
                </a:solidFill>
                <a:latin typeface="メイリオ" panose="020B0604030504040204" pitchFamily="50" charset="-128"/>
                <a:ea typeface="メイリオ" panose="020B0604030504040204" pitchFamily="50" charset="-128"/>
                <a:cs typeface="Gen Shin Gothic P Bold"/>
              </a:rPr>
              <a:t>へいた</a:t>
            </a:r>
            <a:r>
              <a:rPr sz="1650" b="1" spc="-50" dirty="0" err="1">
                <a:solidFill>
                  <a:srgbClr val="FFFFFF"/>
                </a:solidFill>
                <a:latin typeface="メイリオ" panose="020B0604030504040204" pitchFamily="50" charset="-128"/>
                <a:ea typeface="メイリオ" panose="020B0604030504040204" pitchFamily="50" charset="-128"/>
                <a:cs typeface="Gen Shin Gothic P Bold"/>
              </a:rPr>
              <a:t>ん</a:t>
            </a:r>
            <a:endParaRPr sz="1650" dirty="0">
              <a:latin typeface="メイリオ" panose="020B0604030504040204" pitchFamily="50" charset="-128"/>
              <a:ea typeface="メイリオ" panose="020B0604030504040204" pitchFamily="50" charset="-128"/>
              <a:cs typeface="Gen Shin Gothic P Regular"/>
            </a:endParaRPr>
          </a:p>
          <a:p>
            <a:pPr marL="12700">
              <a:lnSpc>
                <a:spcPts val="4425"/>
              </a:lnSpc>
            </a:pPr>
            <a:r>
              <a:rPr sz="3800" b="1" spc="-35" dirty="0">
                <a:solidFill>
                  <a:srgbClr val="FFFFFF"/>
                </a:solidFill>
                <a:latin typeface="メイリオ" panose="020B0604030504040204" pitchFamily="50" charset="-128"/>
                <a:ea typeface="メイリオ" panose="020B0604030504040204" pitchFamily="50" charset="-128"/>
                <a:cs typeface="Gen Shin Gothic P Bold"/>
              </a:rPr>
              <a:t>C01</a:t>
            </a:r>
            <a:r>
              <a:rPr sz="3800" b="1" spc="-50" dirty="0">
                <a:solidFill>
                  <a:srgbClr val="FFFFFF"/>
                </a:solidFill>
                <a:latin typeface="メイリオ" panose="020B0604030504040204" pitchFamily="50" charset="-128"/>
                <a:ea typeface="メイリオ" panose="020B0604030504040204" pitchFamily="50" charset="-128"/>
                <a:cs typeface="Gen Shin Gothic P Bold"/>
              </a:rPr>
              <a:t>の直径７</a:t>
            </a:r>
            <a:r>
              <a:rPr sz="3800" b="1" spc="-40" dirty="0">
                <a:solidFill>
                  <a:srgbClr val="FFFFFF"/>
                </a:solidFill>
                <a:latin typeface="メイリオ" panose="020B0604030504040204" pitchFamily="50" charset="-128"/>
                <a:ea typeface="メイリオ" panose="020B0604030504040204" pitchFamily="50" charset="-128"/>
                <a:cs typeface="Gen Shin Gothic P Bold"/>
              </a:rPr>
              <a:t>m</a:t>
            </a:r>
            <a:r>
              <a:rPr sz="3800" b="1" spc="-50" dirty="0">
                <a:solidFill>
                  <a:srgbClr val="FFFFFF"/>
                </a:solidFill>
                <a:latin typeface="メイリオ" panose="020B0604030504040204" pitchFamily="50" charset="-128"/>
                <a:ea typeface="メイリオ" panose="020B0604030504040204" pitchFamily="50" charset="-128"/>
                <a:cs typeface="Gen Shin Gothic P Bold"/>
              </a:rPr>
              <a:t>平坦エリア</a:t>
            </a:r>
            <a:endParaRPr sz="38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a:spLocks noGrp="1"/>
          </p:cNvSpPr>
          <p:nvPr>
            <p:ph type="title"/>
          </p:nvPr>
        </p:nvSpPr>
        <p:spPr>
          <a:xfrm>
            <a:off x="6597984" y="814902"/>
            <a:ext cx="7603852" cy="839332"/>
          </a:xfrm>
          <a:prstGeom prst="rect">
            <a:avLst/>
          </a:prstGeom>
        </p:spPr>
        <p:txBody>
          <a:bodyPr vert="horz" wrap="square" lIns="0" tIns="15875" rIns="0" bIns="0" rtlCol="0">
            <a:spAutoFit/>
          </a:bodyPr>
          <a:lstStyle/>
          <a:p>
            <a:pPr marL="12700">
              <a:lnSpc>
                <a:spcPct val="100000"/>
              </a:lnSpc>
              <a:spcBef>
                <a:spcPts val="125"/>
              </a:spcBef>
            </a:pPr>
            <a:r>
              <a:rPr spc="-25" dirty="0">
                <a:latin typeface="メイリオ" panose="020B0604030504040204" pitchFamily="50" charset="-128"/>
                <a:ea typeface="メイリオ" panose="020B0604030504040204" pitchFamily="50" charset="-128"/>
              </a:rPr>
              <a:t>トラブルからチャンスへ</a:t>
            </a:r>
          </a:p>
        </p:txBody>
      </p:sp>
      <p:grpSp>
        <p:nvGrpSpPr>
          <p:cNvPr id="10" name="object 10"/>
          <p:cNvGrpSpPr/>
          <p:nvPr/>
        </p:nvGrpSpPr>
        <p:grpSpPr>
          <a:xfrm>
            <a:off x="3198740" y="925801"/>
            <a:ext cx="1388745" cy="939800"/>
            <a:chOff x="3198740" y="925801"/>
            <a:chExt cx="1388745" cy="939800"/>
          </a:xfrm>
        </p:grpSpPr>
        <p:pic>
          <p:nvPicPr>
            <p:cNvPr id="11" name="object 11"/>
            <p:cNvPicPr/>
            <p:nvPr/>
          </p:nvPicPr>
          <p:blipFill>
            <a:blip r:embed="rId4" cstate="print"/>
            <a:stretch>
              <a:fillRect/>
            </a:stretch>
          </p:blipFill>
          <p:spPr>
            <a:xfrm>
              <a:off x="3356527" y="1150312"/>
              <a:ext cx="282235" cy="280501"/>
            </a:xfrm>
            <a:prstGeom prst="rect">
              <a:avLst/>
            </a:prstGeom>
          </p:spPr>
        </p:pic>
        <p:sp>
          <p:nvSpPr>
            <p:cNvPr id="12" name="object 12"/>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3" name="object 13"/>
            <p:cNvPicPr/>
            <p:nvPr/>
          </p:nvPicPr>
          <p:blipFill>
            <a:blip r:embed="rId5" cstate="print"/>
            <a:stretch>
              <a:fillRect/>
            </a:stretch>
          </p:blipFill>
          <p:spPr>
            <a:xfrm>
              <a:off x="3283158" y="1032658"/>
              <a:ext cx="89986" cy="89986"/>
            </a:xfrm>
            <a:prstGeom prst="rect">
              <a:avLst/>
            </a:prstGeom>
          </p:spPr>
        </p:pic>
        <p:pic>
          <p:nvPicPr>
            <p:cNvPr id="14" name="object 14"/>
            <p:cNvPicPr/>
            <p:nvPr/>
          </p:nvPicPr>
          <p:blipFill>
            <a:blip r:embed="rId6" cstate="print"/>
            <a:stretch>
              <a:fillRect/>
            </a:stretch>
          </p:blipFill>
          <p:spPr>
            <a:xfrm>
              <a:off x="3492363" y="1279204"/>
              <a:ext cx="84309" cy="102017"/>
            </a:xfrm>
            <a:prstGeom prst="rect">
              <a:avLst/>
            </a:prstGeom>
          </p:spPr>
        </p:pic>
        <p:sp>
          <p:nvSpPr>
            <p:cNvPr id="15" name="object 15"/>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6" name="object 16"/>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17" name="object 17"/>
          <p:cNvGrpSpPr/>
          <p:nvPr/>
        </p:nvGrpSpPr>
        <p:grpSpPr>
          <a:xfrm>
            <a:off x="4924942" y="1689767"/>
            <a:ext cx="10335895" cy="269875"/>
            <a:chOff x="4924942" y="1689767"/>
            <a:chExt cx="10335895" cy="269875"/>
          </a:xfrm>
        </p:grpSpPr>
        <p:sp>
          <p:nvSpPr>
            <p:cNvPr id="18" name="object 18"/>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 name="object 19"/>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20" name="object 20"/>
          <p:cNvGrpSpPr/>
          <p:nvPr/>
        </p:nvGrpSpPr>
        <p:grpSpPr>
          <a:xfrm>
            <a:off x="15578625" y="989630"/>
            <a:ext cx="1434465" cy="860425"/>
            <a:chOff x="15578625" y="989630"/>
            <a:chExt cx="1434465" cy="860425"/>
          </a:xfrm>
        </p:grpSpPr>
        <p:sp>
          <p:nvSpPr>
            <p:cNvPr id="21" name="object 21"/>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2" name="object 22"/>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3" name="object 23"/>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4" name="object 24"/>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5" name="object 25"/>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6" name="object 26"/>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7" name="object 27"/>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8" name="object 28"/>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9" name="object 29"/>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30" name="object 30"/>
          <p:cNvPicPr/>
          <p:nvPr/>
        </p:nvPicPr>
        <p:blipFill>
          <a:blip r:embed="rId7" cstate="print"/>
          <a:stretch>
            <a:fillRect/>
          </a:stretch>
        </p:blipFill>
        <p:spPr>
          <a:xfrm>
            <a:off x="17892590" y="948064"/>
            <a:ext cx="173345" cy="199711"/>
          </a:xfrm>
          <a:prstGeom prst="rect">
            <a:avLst/>
          </a:prstGeom>
        </p:spPr>
      </p:pic>
      <p:pic>
        <p:nvPicPr>
          <p:cNvPr id="31" name="object 31"/>
          <p:cNvPicPr/>
          <p:nvPr/>
        </p:nvPicPr>
        <p:blipFill>
          <a:blip r:embed="rId8" cstate="print"/>
          <a:stretch>
            <a:fillRect/>
          </a:stretch>
        </p:blipFill>
        <p:spPr>
          <a:xfrm>
            <a:off x="15776730" y="504471"/>
            <a:ext cx="173345" cy="199711"/>
          </a:xfrm>
          <a:prstGeom prst="rect">
            <a:avLst/>
          </a:prstGeom>
        </p:spPr>
      </p:pic>
      <p:pic>
        <p:nvPicPr>
          <p:cNvPr id="32" name="object 32"/>
          <p:cNvPicPr/>
          <p:nvPr/>
        </p:nvPicPr>
        <p:blipFill>
          <a:blip r:embed="rId9" cstate="print"/>
          <a:stretch>
            <a:fillRect/>
          </a:stretch>
        </p:blipFill>
        <p:spPr>
          <a:xfrm>
            <a:off x="16915404" y="604320"/>
            <a:ext cx="209187" cy="240997"/>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pic>
        <p:nvPicPr>
          <p:cNvPr id="6" name="object 6"/>
          <p:cNvPicPr/>
          <p:nvPr/>
        </p:nvPicPr>
        <p:blipFill>
          <a:blip r:embed="rId3" cstate="print"/>
          <a:stretch>
            <a:fillRect/>
          </a:stretch>
        </p:blipFill>
        <p:spPr>
          <a:xfrm>
            <a:off x="1277064" y="2814643"/>
            <a:ext cx="7887049" cy="7848600"/>
          </a:xfrm>
          <a:prstGeom prst="rect">
            <a:avLst/>
          </a:prstGeom>
        </p:spPr>
      </p:pic>
      <p:sp>
        <p:nvSpPr>
          <p:cNvPr id="7" name="object 7"/>
          <p:cNvSpPr/>
          <p:nvPr/>
        </p:nvSpPr>
        <p:spPr>
          <a:xfrm>
            <a:off x="2338152" y="2094206"/>
            <a:ext cx="6929120" cy="3837940"/>
          </a:xfrm>
          <a:custGeom>
            <a:avLst/>
            <a:gdLst/>
            <a:ahLst/>
            <a:cxnLst/>
            <a:rect l="l" t="t" r="r" b="b"/>
            <a:pathLst>
              <a:path w="6929120" h="3837940">
                <a:moveTo>
                  <a:pt x="4025139" y="0"/>
                </a:moveTo>
                <a:lnTo>
                  <a:pt x="3984397" y="38"/>
                </a:lnTo>
                <a:lnTo>
                  <a:pt x="3943584" y="440"/>
                </a:lnTo>
                <a:lnTo>
                  <a:pt x="3902702" y="1211"/>
                </a:lnTo>
                <a:lnTo>
                  <a:pt x="3861757" y="2354"/>
                </a:lnTo>
                <a:lnTo>
                  <a:pt x="3820751" y="3871"/>
                </a:lnTo>
                <a:lnTo>
                  <a:pt x="3779688" y="5767"/>
                </a:lnTo>
                <a:lnTo>
                  <a:pt x="3738573" y="8046"/>
                </a:lnTo>
                <a:lnTo>
                  <a:pt x="3697409" y="10711"/>
                </a:lnTo>
                <a:lnTo>
                  <a:pt x="3656201" y="13765"/>
                </a:lnTo>
                <a:lnTo>
                  <a:pt x="3614951" y="17212"/>
                </a:lnTo>
                <a:lnTo>
                  <a:pt x="3573664" y="21056"/>
                </a:lnTo>
                <a:lnTo>
                  <a:pt x="3532344" y="25300"/>
                </a:lnTo>
                <a:lnTo>
                  <a:pt x="3490995" y="29947"/>
                </a:lnTo>
                <a:lnTo>
                  <a:pt x="3449620" y="35002"/>
                </a:lnTo>
                <a:lnTo>
                  <a:pt x="3408223" y="40468"/>
                </a:lnTo>
                <a:lnTo>
                  <a:pt x="3366809" y="46349"/>
                </a:lnTo>
                <a:lnTo>
                  <a:pt x="3325381" y="52647"/>
                </a:lnTo>
                <a:lnTo>
                  <a:pt x="3283943" y="59367"/>
                </a:lnTo>
                <a:lnTo>
                  <a:pt x="3242498" y="66513"/>
                </a:lnTo>
                <a:lnTo>
                  <a:pt x="3201052" y="74087"/>
                </a:lnTo>
                <a:lnTo>
                  <a:pt x="3159607" y="82093"/>
                </a:lnTo>
                <a:lnTo>
                  <a:pt x="3118168" y="90535"/>
                </a:lnTo>
                <a:lnTo>
                  <a:pt x="3076738" y="99417"/>
                </a:lnTo>
                <a:lnTo>
                  <a:pt x="3035321" y="108742"/>
                </a:lnTo>
                <a:lnTo>
                  <a:pt x="2993921" y="118513"/>
                </a:lnTo>
                <a:lnTo>
                  <a:pt x="2952543" y="128735"/>
                </a:lnTo>
                <a:lnTo>
                  <a:pt x="2911189" y="139410"/>
                </a:lnTo>
                <a:lnTo>
                  <a:pt x="2869864" y="150543"/>
                </a:lnTo>
                <a:lnTo>
                  <a:pt x="2828571" y="162136"/>
                </a:lnTo>
                <a:lnTo>
                  <a:pt x="2787315" y="174194"/>
                </a:lnTo>
                <a:lnTo>
                  <a:pt x="2746100" y="186720"/>
                </a:lnTo>
                <a:lnTo>
                  <a:pt x="2704928" y="199718"/>
                </a:lnTo>
                <a:lnTo>
                  <a:pt x="2663805" y="213191"/>
                </a:lnTo>
                <a:lnTo>
                  <a:pt x="2622734" y="227142"/>
                </a:lnTo>
                <a:lnTo>
                  <a:pt x="2581718" y="241576"/>
                </a:lnTo>
                <a:lnTo>
                  <a:pt x="2540762" y="256496"/>
                </a:lnTo>
                <a:lnTo>
                  <a:pt x="2499870" y="271905"/>
                </a:lnTo>
                <a:lnTo>
                  <a:pt x="2459046" y="287807"/>
                </a:lnTo>
                <a:lnTo>
                  <a:pt x="2418292" y="304206"/>
                </a:lnTo>
                <a:lnTo>
                  <a:pt x="2377614" y="321105"/>
                </a:lnTo>
                <a:lnTo>
                  <a:pt x="2337015" y="338508"/>
                </a:lnTo>
                <a:lnTo>
                  <a:pt x="2296499" y="356418"/>
                </a:lnTo>
                <a:lnTo>
                  <a:pt x="2256070" y="374839"/>
                </a:lnTo>
                <a:lnTo>
                  <a:pt x="2215732" y="393774"/>
                </a:lnTo>
                <a:lnTo>
                  <a:pt x="2175488" y="413228"/>
                </a:lnTo>
                <a:lnTo>
                  <a:pt x="2135342" y="433203"/>
                </a:lnTo>
                <a:lnTo>
                  <a:pt x="2095299" y="453703"/>
                </a:lnTo>
                <a:lnTo>
                  <a:pt x="2055362" y="474732"/>
                </a:lnTo>
                <a:lnTo>
                  <a:pt x="2015535" y="496293"/>
                </a:lnTo>
                <a:lnTo>
                  <a:pt x="1975822" y="518390"/>
                </a:lnTo>
                <a:lnTo>
                  <a:pt x="1936227" y="541027"/>
                </a:lnTo>
                <a:lnTo>
                  <a:pt x="1896754" y="564206"/>
                </a:lnTo>
                <a:lnTo>
                  <a:pt x="1857406" y="587932"/>
                </a:lnTo>
                <a:lnTo>
                  <a:pt x="1818188" y="612208"/>
                </a:lnTo>
                <a:lnTo>
                  <a:pt x="1779103" y="637038"/>
                </a:lnTo>
                <a:lnTo>
                  <a:pt x="1740155" y="662426"/>
                </a:lnTo>
                <a:lnTo>
                  <a:pt x="1701348" y="688374"/>
                </a:lnTo>
                <a:lnTo>
                  <a:pt x="1662687" y="714887"/>
                </a:lnTo>
                <a:lnTo>
                  <a:pt x="1624174" y="741967"/>
                </a:lnTo>
                <a:lnTo>
                  <a:pt x="1585813" y="769619"/>
                </a:lnTo>
                <a:lnTo>
                  <a:pt x="1547610" y="797847"/>
                </a:lnTo>
                <a:lnTo>
                  <a:pt x="1509566" y="826653"/>
                </a:lnTo>
                <a:lnTo>
                  <a:pt x="1471687" y="856041"/>
                </a:lnTo>
                <a:lnTo>
                  <a:pt x="1433976" y="886015"/>
                </a:lnTo>
                <a:lnTo>
                  <a:pt x="1396438" y="916579"/>
                </a:lnTo>
                <a:lnTo>
                  <a:pt x="1359075" y="947736"/>
                </a:lnTo>
                <a:lnTo>
                  <a:pt x="1321892" y="979489"/>
                </a:lnTo>
                <a:lnTo>
                  <a:pt x="1284892" y="1011842"/>
                </a:lnTo>
                <a:lnTo>
                  <a:pt x="1248081" y="1044799"/>
                </a:lnTo>
                <a:lnTo>
                  <a:pt x="1211460" y="1078364"/>
                </a:lnTo>
                <a:lnTo>
                  <a:pt x="1175035" y="1112539"/>
                </a:lnTo>
                <a:lnTo>
                  <a:pt x="1138809" y="1147328"/>
                </a:lnTo>
                <a:lnTo>
                  <a:pt x="1102786" y="1182736"/>
                </a:lnTo>
                <a:lnTo>
                  <a:pt x="1066970" y="1218765"/>
                </a:lnTo>
                <a:lnTo>
                  <a:pt x="1031365" y="1255419"/>
                </a:lnTo>
                <a:lnTo>
                  <a:pt x="995975" y="1292703"/>
                </a:lnTo>
                <a:lnTo>
                  <a:pt x="960803" y="1330618"/>
                </a:lnTo>
                <a:lnTo>
                  <a:pt x="925853" y="1369169"/>
                </a:lnTo>
                <a:lnTo>
                  <a:pt x="891130" y="1408360"/>
                </a:lnTo>
                <a:lnTo>
                  <a:pt x="856637" y="1448193"/>
                </a:lnTo>
                <a:lnTo>
                  <a:pt x="822378" y="1488673"/>
                </a:lnTo>
                <a:lnTo>
                  <a:pt x="788357" y="1529804"/>
                </a:lnTo>
                <a:lnTo>
                  <a:pt x="754577" y="1571588"/>
                </a:lnTo>
                <a:lnTo>
                  <a:pt x="721043" y="1614029"/>
                </a:lnTo>
                <a:lnTo>
                  <a:pt x="687759" y="1657131"/>
                </a:lnTo>
                <a:lnTo>
                  <a:pt x="654728" y="1700897"/>
                </a:lnTo>
                <a:lnTo>
                  <a:pt x="621955" y="1745332"/>
                </a:lnTo>
                <a:lnTo>
                  <a:pt x="589442" y="1790438"/>
                </a:lnTo>
                <a:lnTo>
                  <a:pt x="557195" y="1836219"/>
                </a:lnTo>
                <a:lnTo>
                  <a:pt x="525216" y="1882679"/>
                </a:lnTo>
                <a:lnTo>
                  <a:pt x="493511" y="1929821"/>
                </a:lnTo>
                <a:lnTo>
                  <a:pt x="462082" y="1977649"/>
                </a:lnTo>
                <a:lnTo>
                  <a:pt x="430933" y="2026166"/>
                </a:lnTo>
                <a:lnTo>
                  <a:pt x="400069" y="2075377"/>
                </a:lnTo>
                <a:lnTo>
                  <a:pt x="369493" y="2125283"/>
                </a:lnTo>
                <a:lnTo>
                  <a:pt x="339209" y="2175890"/>
                </a:lnTo>
                <a:lnTo>
                  <a:pt x="309221" y="2227201"/>
                </a:lnTo>
                <a:lnTo>
                  <a:pt x="279533" y="2279219"/>
                </a:lnTo>
                <a:lnTo>
                  <a:pt x="250149" y="2331948"/>
                </a:lnTo>
                <a:lnTo>
                  <a:pt x="221073" y="2385391"/>
                </a:lnTo>
                <a:lnTo>
                  <a:pt x="192307" y="2439552"/>
                </a:lnTo>
                <a:lnTo>
                  <a:pt x="163858" y="2494435"/>
                </a:lnTo>
                <a:lnTo>
                  <a:pt x="135727" y="2550043"/>
                </a:lnTo>
                <a:lnTo>
                  <a:pt x="107920" y="2606379"/>
                </a:lnTo>
                <a:lnTo>
                  <a:pt x="80440" y="2663448"/>
                </a:lnTo>
                <a:lnTo>
                  <a:pt x="53290" y="2721252"/>
                </a:lnTo>
                <a:lnTo>
                  <a:pt x="26476" y="2779796"/>
                </a:lnTo>
                <a:lnTo>
                  <a:pt x="0" y="2839083"/>
                </a:lnTo>
                <a:lnTo>
                  <a:pt x="2831138" y="3837503"/>
                </a:lnTo>
                <a:lnTo>
                  <a:pt x="3227106" y="2980116"/>
                </a:lnTo>
                <a:lnTo>
                  <a:pt x="3580338" y="2633706"/>
                </a:lnTo>
                <a:lnTo>
                  <a:pt x="4089954" y="2743720"/>
                </a:lnTo>
                <a:lnTo>
                  <a:pt x="4955074" y="3255605"/>
                </a:lnTo>
                <a:lnTo>
                  <a:pt x="6098762" y="1988419"/>
                </a:lnTo>
                <a:lnTo>
                  <a:pt x="6685575" y="1337205"/>
                </a:lnTo>
                <a:lnTo>
                  <a:pt x="6900539" y="1096024"/>
                </a:lnTo>
                <a:lnTo>
                  <a:pt x="6928679" y="1058938"/>
                </a:lnTo>
                <a:lnTo>
                  <a:pt x="6910701" y="1040754"/>
                </a:lnTo>
                <a:lnTo>
                  <a:pt x="6873477" y="1004509"/>
                </a:lnTo>
                <a:lnTo>
                  <a:pt x="6834585" y="968450"/>
                </a:lnTo>
                <a:lnTo>
                  <a:pt x="6794058" y="932606"/>
                </a:lnTo>
                <a:lnTo>
                  <a:pt x="6751926" y="897007"/>
                </a:lnTo>
                <a:lnTo>
                  <a:pt x="6708220" y="861680"/>
                </a:lnTo>
                <a:lnTo>
                  <a:pt x="6662972" y="826654"/>
                </a:lnTo>
                <a:lnTo>
                  <a:pt x="6616211" y="791958"/>
                </a:lnTo>
                <a:lnTo>
                  <a:pt x="6567969" y="757620"/>
                </a:lnTo>
                <a:lnTo>
                  <a:pt x="6518278" y="723669"/>
                </a:lnTo>
                <a:lnTo>
                  <a:pt x="6467167" y="690133"/>
                </a:lnTo>
                <a:lnTo>
                  <a:pt x="6414669" y="657041"/>
                </a:lnTo>
                <a:lnTo>
                  <a:pt x="6360813" y="624421"/>
                </a:lnTo>
                <a:lnTo>
                  <a:pt x="6305632" y="592303"/>
                </a:lnTo>
                <a:lnTo>
                  <a:pt x="6249156" y="560714"/>
                </a:lnTo>
                <a:lnTo>
                  <a:pt x="6191415" y="529684"/>
                </a:lnTo>
                <a:lnTo>
                  <a:pt x="6132442" y="499240"/>
                </a:lnTo>
                <a:lnTo>
                  <a:pt x="6072266" y="469411"/>
                </a:lnTo>
                <a:lnTo>
                  <a:pt x="6010920" y="440227"/>
                </a:lnTo>
                <a:lnTo>
                  <a:pt x="5948433" y="411715"/>
                </a:lnTo>
                <a:lnTo>
                  <a:pt x="5884838" y="383903"/>
                </a:lnTo>
                <a:lnTo>
                  <a:pt x="5820164" y="356822"/>
                </a:lnTo>
                <a:lnTo>
                  <a:pt x="5754443" y="330498"/>
                </a:lnTo>
                <a:lnTo>
                  <a:pt x="5687706" y="304962"/>
                </a:lnTo>
                <a:lnTo>
                  <a:pt x="5619984" y="280240"/>
                </a:lnTo>
                <a:lnTo>
                  <a:pt x="5551308" y="256362"/>
                </a:lnTo>
                <a:lnTo>
                  <a:pt x="5481709" y="233357"/>
                </a:lnTo>
                <a:lnTo>
                  <a:pt x="5411217" y="211253"/>
                </a:lnTo>
                <a:lnTo>
                  <a:pt x="5339865" y="190078"/>
                </a:lnTo>
                <a:lnTo>
                  <a:pt x="5267682" y="169861"/>
                </a:lnTo>
                <a:lnTo>
                  <a:pt x="5194700" y="150631"/>
                </a:lnTo>
                <a:lnTo>
                  <a:pt x="5120950" y="132416"/>
                </a:lnTo>
                <a:lnTo>
                  <a:pt x="5083796" y="123698"/>
                </a:lnTo>
                <a:lnTo>
                  <a:pt x="5046462" y="115245"/>
                </a:lnTo>
                <a:lnTo>
                  <a:pt x="5008952" y="107059"/>
                </a:lnTo>
                <a:lnTo>
                  <a:pt x="4971269" y="99146"/>
                </a:lnTo>
                <a:lnTo>
                  <a:pt x="4933417" y="91507"/>
                </a:lnTo>
                <a:lnTo>
                  <a:pt x="4895400" y="84148"/>
                </a:lnTo>
                <a:lnTo>
                  <a:pt x="4857222" y="77071"/>
                </a:lnTo>
                <a:lnTo>
                  <a:pt x="4818887" y="70279"/>
                </a:lnTo>
                <a:lnTo>
                  <a:pt x="4780398" y="63778"/>
                </a:lnTo>
                <a:lnTo>
                  <a:pt x="4741760" y="57569"/>
                </a:lnTo>
                <a:lnTo>
                  <a:pt x="4702977" y="51657"/>
                </a:lnTo>
                <a:lnTo>
                  <a:pt x="4664052" y="46045"/>
                </a:lnTo>
                <a:lnTo>
                  <a:pt x="4624989" y="40737"/>
                </a:lnTo>
                <a:lnTo>
                  <a:pt x="4585792" y="35736"/>
                </a:lnTo>
                <a:lnTo>
                  <a:pt x="4546465" y="31047"/>
                </a:lnTo>
                <a:lnTo>
                  <a:pt x="4507011" y="26672"/>
                </a:lnTo>
                <a:lnTo>
                  <a:pt x="4467436" y="22614"/>
                </a:lnTo>
                <a:lnTo>
                  <a:pt x="4427742" y="18879"/>
                </a:lnTo>
                <a:lnTo>
                  <a:pt x="4387933" y="15469"/>
                </a:lnTo>
                <a:lnTo>
                  <a:pt x="4348014" y="12387"/>
                </a:lnTo>
                <a:lnTo>
                  <a:pt x="4307988" y="9638"/>
                </a:lnTo>
                <a:lnTo>
                  <a:pt x="4267859" y="7225"/>
                </a:lnTo>
                <a:lnTo>
                  <a:pt x="4227630" y="5151"/>
                </a:lnTo>
                <a:lnTo>
                  <a:pt x="4187307" y="3420"/>
                </a:lnTo>
                <a:lnTo>
                  <a:pt x="4146892" y="2036"/>
                </a:lnTo>
                <a:lnTo>
                  <a:pt x="4106390" y="1002"/>
                </a:lnTo>
                <a:lnTo>
                  <a:pt x="4065804" y="322"/>
                </a:lnTo>
                <a:lnTo>
                  <a:pt x="4025139" y="0"/>
                </a:lnTo>
                <a:close/>
              </a:path>
            </a:pathLst>
          </a:custGeom>
          <a:solidFill>
            <a:srgbClr val="F7921E">
              <a:alpha val="23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 name="object 8"/>
          <p:cNvSpPr/>
          <p:nvPr/>
        </p:nvSpPr>
        <p:spPr>
          <a:xfrm>
            <a:off x="6764662" y="7546489"/>
            <a:ext cx="2870835" cy="2870835"/>
          </a:xfrm>
          <a:custGeom>
            <a:avLst/>
            <a:gdLst/>
            <a:ahLst/>
            <a:cxnLst/>
            <a:rect l="l" t="t" r="r" b="b"/>
            <a:pathLst>
              <a:path w="2870834" h="2870834">
                <a:moveTo>
                  <a:pt x="2870708" y="1435348"/>
                </a:moveTo>
                <a:lnTo>
                  <a:pt x="2869909" y="1483691"/>
                </a:lnTo>
                <a:lnTo>
                  <a:pt x="2867530" y="1531633"/>
                </a:lnTo>
                <a:lnTo>
                  <a:pt x="2863594" y="1579149"/>
                </a:lnTo>
                <a:lnTo>
                  <a:pt x="2858129" y="1626215"/>
                </a:lnTo>
                <a:lnTo>
                  <a:pt x="2851157" y="1672806"/>
                </a:lnTo>
                <a:lnTo>
                  <a:pt x="2842706" y="1718896"/>
                </a:lnTo>
                <a:lnTo>
                  <a:pt x="2832799" y="1764460"/>
                </a:lnTo>
                <a:lnTo>
                  <a:pt x="2821462" y="1809473"/>
                </a:lnTo>
                <a:lnTo>
                  <a:pt x="2808721" y="1853911"/>
                </a:lnTo>
                <a:lnTo>
                  <a:pt x="2794599" y="1897747"/>
                </a:lnTo>
                <a:lnTo>
                  <a:pt x="2779123" y="1940957"/>
                </a:lnTo>
                <a:lnTo>
                  <a:pt x="2762317" y="1983515"/>
                </a:lnTo>
                <a:lnTo>
                  <a:pt x="2744207" y="2025397"/>
                </a:lnTo>
                <a:lnTo>
                  <a:pt x="2724817" y="2066578"/>
                </a:lnTo>
                <a:lnTo>
                  <a:pt x="2704173" y="2107031"/>
                </a:lnTo>
                <a:lnTo>
                  <a:pt x="2682300" y="2146733"/>
                </a:lnTo>
                <a:lnTo>
                  <a:pt x="2659223" y="2185658"/>
                </a:lnTo>
                <a:lnTo>
                  <a:pt x="2634967" y="2223781"/>
                </a:lnTo>
                <a:lnTo>
                  <a:pt x="2609557" y="2261076"/>
                </a:lnTo>
                <a:lnTo>
                  <a:pt x="2583019" y="2297519"/>
                </a:lnTo>
                <a:lnTo>
                  <a:pt x="2555377" y="2333085"/>
                </a:lnTo>
                <a:lnTo>
                  <a:pt x="2526657" y="2367748"/>
                </a:lnTo>
                <a:lnTo>
                  <a:pt x="2496883" y="2401484"/>
                </a:lnTo>
                <a:lnTo>
                  <a:pt x="2466082" y="2434267"/>
                </a:lnTo>
                <a:lnTo>
                  <a:pt x="2434277" y="2466071"/>
                </a:lnTo>
                <a:lnTo>
                  <a:pt x="2401494" y="2496873"/>
                </a:lnTo>
                <a:lnTo>
                  <a:pt x="2367759" y="2526646"/>
                </a:lnTo>
                <a:lnTo>
                  <a:pt x="2333096" y="2555367"/>
                </a:lnTo>
                <a:lnTo>
                  <a:pt x="2297530" y="2583009"/>
                </a:lnTo>
                <a:lnTo>
                  <a:pt x="2261087" y="2609547"/>
                </a:lnTo>
                <a:lnTo>
                  <a:pt x="2223791" y="2634957"/>
                </a:lnTo>
                <a:lnTo>
                  <a:pt x="2185668" y="2659213"/>
                </a:lnTo>
                <a:lnTo>
                  <a:pt x="2146744" y="2682290"/>
                </a:lnTo>
                <a:lnTo>
                  <a:pt x="2107042" y="2704163"/>
                </a:lnTo>
                <a:lnTo>
                  <a:pt x="2066588" y="2724807"/>
                </a:lnTo>
                <a:lnTo>
                  <a:pt x="2025408" y="2744196"/>
                </a:lnTo>
                <a:lnTo>
                  <a:pt x="1983526" y="2762307"/>
                </a:lnTo>
                <a:lnTo>
                  <a:pt x="1940967" y="2779112"/>
                </a:lnTo>
                <a:lnTo>
                  <a:pt x="1897757" y="2794589"/>
                </a:lnTo>
                <a:lnTo>
                  <a:pt x="1853921" y="2808710"/>
                </a:lnTo>
                <a:lnTo>
                  <a:pt x="1809484" y="2821452"/>
                </a:lnTo>
                <a:lnTo>
                  <a:pt x="1764471" y="2832789"/>
                </a:lnTo>
                <a:lnTo>
                  <a:pt x="1718906" y="2842695"/>
                </a:lnTo>
                <a:lnTo>
                  <a:pt x="1672816" y="2851147"/>
                </a:lnTo>
                <a:lnTo>
                  <a:pt x="1626226" y="2858118"/>
                </a:lnTo>
                <a:lnTo>
                  <a:pt x="1579160" y="2863584"/>
                </a:lnTo>
                <a:lnTo>
                  <a:pt x="1531643" y="2867519"/>
                </a:lnTo>
                <a:lnTo>
                  <a:pt x="1483701" y="2869899"/>
                </a:lnTo>
                <a:lnTo>
                  <a:pt x="1435359" y="2870697"/>
                </a:lnTo>
                <a:lnTo>
                  <a:pt x="1387016" y="2869899"/>
                </a:lnTo>
                <a:lnTo>
                  <a:pt x="1339074" y="2867519"/>
                </a:lnTo>
                <a:lnTo>
                  <a:pt x="1291556" y="2863584"/>
                </a:lnTo>
                <a:lnTo>
                  <a:pt x="1244490" y="2858118"/>
                </a:lnTo>
                <a:lnTo>
                  <a:pt x="1197899" y="2851147"/>
                </a:lnTo>
                <a:lnTo>
                  <a:pt x="1151808" y="2842695"/>
                </a:lnTo>
                <a:lnTo>
                  <a:pt x="1106243" y="2832789"/>
                </a:lnTo>
                <a:lnTo>
                  <a:pt x="1061230" y="2821452"/>
                </a:lnTo>
                <a:lnTo>
                  <a:pt x="1016792" y="2808710"/>
                </a:lnTo>
                <a:lnTo>
                  <a:pt x="972955" y="2794589"/>
                </a:lnTo>
                <a:lnTo>
                  <a:pt x="929745" y="2779112"/>
                </a:lnTo>
                <a:lnTo>
                  <a:pt x="887186" y="2762307"/>
                </a:lnTo>
                <a:lnTo>
                  <a:pt x="845304" y="2744196"/>
                </a:lnTo>
                <a:lnTo>
                  <a:pt x="804123" y="2724807"/>
                </a:lnTo>
                <a:lnTo>
                  <a:pt x="763669" y="2704163"/>
                </a:lnTo>
                <a:lnTo>
                  <a:pt x="723967" y="2682290"/>
                </a:lnTo>
                <a:lnTo>
                  <a:pt x="685042" y="2659213"/>
                </a:lnTo>
                <a:lnTo>
                  <a:pt x="646919" y="2634957"/>
                </a:lnTo>
                <a:lnTo>
                  <a:pt x="609623" y="2609547"/>
                </a:lnTo>
                <a:lnTo>
                  <a:pt x="573180" y="2583009"/>
                </a:lnTo>
                <a:lnTo>
                  <a:pt x="537614" y="2555367"/>
                </a:lnTo>
                <a:lnTo>
                  <a:pt x="502950" y="2526646"/>
                </a:lnTo>
                <a:lnTo>
                  <a:pt x="469215" y="2496873"/>
                </a:lnTo>
                <a:lnTo>
                  <a:pt x="436432" y="2466071"/>
                </a:lnTo>
                <a:lnTo>
                  <a:pt x="404627" y="2434267"/>
                </a:lnTo>
                <a:lnTo>
                  <a:pt x="373825" y="2401484"/>
                </a:lnTo>
                <a:lnTo>
                  <a:pt x="344051" y="2367748"/>
                </a:lnTo>
                <a:lnTo>
                  <a:pt x="315331" y="2333085"/>
                </a:lnTo>
                <a:lnTo>
                  <a:pt x="287689" y="2297519"/>
                </a:lnTo>
                <a:lnTo>
                  <a:pt x="261151" y="2261076"/>
                </a:lnTo>
                <a:lnTo>
                  <a:pt x="235741" y="2223781"/>
                </a:lnTo>
                <a:lnTo>
                  <a:pt x="211485" y="2185658"/>
                </a:lnTo>
                <a:lnTo>
                  <a:pt x="188408" y="2146733"/>
                </a:lnTo>
                <a:lnTo>
                  <a:pt x="166535" y="2107031"/>
                </a:lnTo>
                <a:lnTo>
                  <a:pt x="145891" y="2066578"/>
                </a:lnTo>
                <a:lnTo>
                  <a:pt x="126501" y="2025397"/>
                </a:lnTo>
                <a:lnTo>
                  <a:pt x="108391" y="1983515"/>
                </a:lnTo>
                <a:lnTo>
                  <a:pt x="91585" y="1940957"/>
                </a:lnTo>
                <a:lnTo>
                  <a:pt x="76108" y="1897747"/>
                </a:lnTo>
                <a:lnTo>
                  <a:pt x="61987" y="1853911"/>
                </a:lnTo>
                <a:lnTo>
                  <a:pt x="49245" y="1809473"/>
                </a:lnTo>
                <a:lnTo>
                  <a:pt x="37908" y="1764460"/>
                </a:lnTo>
                <a:lnTo>
                  <a:pt x="28002" y="1718896"/>
                </a:lnTo>
                <a:lnTo>
                  <a:pt x="19550" y="1672806"/>
                </a:lnTo>
                <a:lnTo>
                  <a:pt x="12579" y="1626215"/>
                </a:lnTo>
                <a:lnTo>
                  <a:pt x="7113" y="1579149"/>
                </a:lnTo>
                <a:lnTo>
                  <a:pt x="3178" y="1531633"/>
                </a:lnTo>
                <a:lnTo>
                  <a:pt x="798" y="1483691"/>
                </a:lnTo>
                <a:lnTo>
                  <a:pt x="0" y="1435348"/>
                </a:lnTo>
                <a:lnTo>
                  <a:pt x="798" y="1387006"/>
                </a:lnTo>
                <a:lnTo>
                  <a:pt x="3178" y="1339064"/>
                </a:lnTo>
                <a:lnTo>
                  <a:pt x="7113" y="1291548"/>
                </a:lnTo>
                <a:lnTo>
                  <a:pt x="12579" y="1244482"/>
                </a:lnTo>
                <a:lnTo>
                  <a:pt x="19550" y="1197891"/>
                </a:lnTo>
                <a:lnTo>
                  <a:pt x="28002" y="1151801"/>
                </a:lnTo>
                <a:lnTo>
                  <a:pt x="37908" y="1106237"/>
                </a:lnTo>
                <a:lnTo>
                  <a:pt x="49245" y="1061223"/>
                </a:lnTo>
                <a:lnTo>
                  <a:pt x="61987" y="1016786"/>
                </a:lnTo>
                <a:lnTo>
                  <a:pt x="76108" y="972950"/>
                </a:lnTo>
                <a:lnTo>
                  <a:pt x="91585" y="929740"/>
                </a:lnTo>
                <a:lnTo>
                  <a:pt x="108391" y="887182"/>
                </a:lnTo>
                <a:lnTo>
                  <a:pt x="126501" y="845300"/>
                </a:lnTo>
                <a:lnTo>
                  <a:pt x="145891" y="804119"/>
                </a:lnTo>
                <a:lnTo>
                  <a:pt x="166535" y="763666"/>
                </a:lnTo>
                <a:lnTo>
                  <a:pt x="188408" y="723964"/>
                </a:lnTo>
                <a:lnTo>
                  <a:pt x="211485" y="685039"/>
                </a:lnTo>
                <a:lnTo>
                  <a:pt x="235741" y="646916"/>
                </a:lnTo>
                <a:lnTo>
                  <a:pt x="261151" y="609621"/>
                </a:lnTo>
                <a:lnTo>
                  <a:pt x="287689" y="573177"/>
                </a:lnTo>
                <a:lnTo>
                  <a:pt x="315331" y="537612"/>
                </a:lnTo>
                <a:lnTo>
                  <a:pt x="344051" y="502949"/>
                </a:lnTo>
                <a:lnTo>
                  <a:pt x="373825" y="469213"/>
                </a:lnTo>
                <a:lnTo>
                  <a:pt x="404627" y="436430"/>
                </a:lnTo>
                <a:lnTo>
                  <a:pt x="436432" y="404626"/>
                </a:lnTo>
                <a:lnTo>
                  <a:pt x="469215" y="373824"/>
                </a:lnTo>
                <a:lnTo>
                  <a:pt x="502950" y="344050"/>
                </a:lnTo>
                <a:lnTo>
                  <a:pt x="537614" y="315330"/>
                </a:lnTo>
                <a:lnTo>
                  <a:pt x="573180" y="287688"/>
                </a:lnTo>
                <a:lnTo>
                  <a:pt x="609623" y="261150"/>
                </a:lnTo>
                <a:lnTo>
                  <a:pt x="646919" y="235740"/>
                </a:lnTo>
                <a:lnTo>
                  <a:pt x="685042" y="211484"/>
                </a:lnTo>
                <a:lnTo>
                  <a:pt x="723967" y="188407"/>
                </a:lnTo>
                <a:lnTo>
                  <a:pt x="763669" y="166534"/>
                </a:lnTo>
                <a:lnTo>
                  <a:pt x="804123" y="145890"/>
                </a:lnTo>
                <a:lnTo>
                  <a:pt x="845304" y="126501"/>
                </a:lnTo>
                <a:lnTo>
                  <a:pt x="887186" y="108390"/>
                </a:lnTo>
                <a:lnTo>
                  <a:pt x="929745" y="91584"/>
                </a:lnTo>
                <a:lnTo>
                  <a:pt x="972955" y="76108"/>
                </a:lnTo>
                <a:lnTo>
                  <a:pt x="1016792" y="61987"/>
                </a:lnTo>
                <a:lnTo>
                  <a:pt x="1061230" y="49245"/>
                </a:lnTo>
                <a:lnTo>
                  <a:pt x="1106243" y="37908"/>
                </a:lnTo>
                <a:lnTo>
                  <a:pt x="1151808" y="28002"/>
                </a:lnTo>
                <a:lnTo>
                  <a:pt x="1197899" y="19550"/>
                </a:lnTo>
                <a:lnTo>
                  <a:pt x="1244490" y="12579"/>
                </a:lnTo>
                <a:lnTo>
                  <a:pt x="1291556" y="7113"/>
                </a:lnTo>
                <a:lnTo>
                  <a:pt x="1339074" y="3178"/>
                </a:lnTo>
                <a:lnTo>
                  <a:pt x="1387016" y="798"/>
                </a:lnTo>
                <a:lnTo>
                  <a:pt x="1435359" y="0"/>
                </a:lnTo>
                <a:lnTo>
                  <a:pt x="1483701" y="798"/>
                </a:lnTo>
                <a:lnTo>
                  <a:pt x="1531643" y="3178"/>
                </a:lnTo>
                <a:lnTo>
                  <a:pt x="1579160" y="7113"/>
                </a:lnTo>
                <a:lnTo>
                  <a:pt x="1626226" y="12579"/>
                </a:lnTo>
                <a:lnTo>
                  <a:pt x="1672816" y="19550"/>
                </a:lnTo>
                <a:lnTo>
                  <a:pt x="1718906" y="28002"/>
                </a:lnTo>
                <a:lnTo>
                  <a:pt x="1764471" y="37908"/>
                </a:lnTo>
                <a:lnTo>
                  <a:pt x="1809484" y="49245"/>
                </a:lnTo>
                <a:lnTo>
                  <a:pt x="1853921" y="61987"/>
                </a:lnTo>
                <a:lnTo>
                  <a:pt x="1897757" y="76108"/>
                </a:lnTo>
                <a:lnTo>
                  <a:pt x="1940967" y="91584"/>
                </a:lnTo>
                <a:lnTo>
                  <a:pt x="1983526" y="108390"/>
                </a:lnTo>
                <a:lnTo>
                  <a:pt x="2025408" y="126501"/>
                </a:lnTo>
                <a:lnTo>
                  <a:pt x="2066588" y="145890"/>
                </a:lnTo>
                <a:lnTo>
                  <a:pt x="2107042" y="166534"/>
                </a:lnTo>
                <a:lnTo>
                  <a:pt x="2146744" y="188407"/>
                </a:lnTo>
                <a:lnTo>
                  <a:pt x="2185668" y="211484"/>
                </a:lnTo>
                <a:lnTo>
                  <a:pt x="2223791" y="235740"/>
                </a:lnTo>
                <a:lnTo>
                  <a:pt x="2261087" y="261150"/>
                </a:lnTo>
                <a:lnTo>
                  <a:pt x="2297530" y="287688"/>
                </a:lnTo>
                <a:lnTo>
                  <a:pt x="2333096" y="315330"/>
                </a:lnTo>
                <a:lnTo>
                  <a:pt x="2367759" y="344050"/>
                </a:lnTo>
                <a:lnTo>
                  <a:pt x="2401494" y="373824"/>
                </a:lnTo>
                <a:lnTo>
                  <a:pt x="2434277" y="404626"/>
                </a:lnTo>
                <a:lnTo>
                  <a:pt x="2466082" y="436430"/>
                </a:lnTo>
                <a:lnTo>
                  <a:pt x="2496883" y="469213"/>
                </a:lnTo>
                <a:lnTo>
                  <a:pt x="2526657" y="502949"/>
                </a:lnTo>
                <a:lnTo>
                  <a:pt x="2555377" y="537612"/>
                </a:lnTo>
                <a:lnTo>
                  <a:pt x="2583019" y="573177"/>
                </a:lnTo>
                <a:lnTo>
                  <a:pt x="2609557" y="609621"/>
                </a:lnTo>
                <a:lnTo>
                  <a:pt x="2634967" y="646916"/>
                </a:lnTo>
                <a:lnTo>
                  <a:pt x="2659223" y="685039"/>
                </a:lnTo>
                <a:lnTo>
                  <a:pt x="2682300" y="723964"/>
                </a:lnTo>
                <a:lnTo>
                  <a:pt x="2704173" y="763666"/>
                </a:lnTo>
                <a:lnTo>
                  <a:pt x="2724817" y="804119"/>
                </a:lnTo>
                <a:lnTo>
                  <a:pt x="2744207" y="845300"/>
                </a:lnTo>
                <a:lnTo>
                  <a:pt x="2762317" y="887182"/>
                </a:lnTo>
                <a:lnTo>
                  <a:pt x="2779123" y="929740"/>
                </a:lnTo>
                <a:lnTo>
                  <a:pt x="2794599" y="972950"/>
                </a:lnTo>
                <a:lnTo>
                  <a:pt x="2808721" y="1016786"/>
                </a:lnTo>
                <a:lnTo>
                  <a:pt x="2821462" y="1061223"/>
                </a:lnTo>
                <a:lnTo>
                  <a:pt x="2832799" y="1106237"/>
                </a:lnTo>
                <a:lnTo>
                  <a:pt x="2842706" y="1151801"/>
                </a:lnTo>
                <a:lnTo>
                  <a:pt x="2851157" y="1197891"/>
                </a:lnTo>
                <a:lnTo>
                  <a:pt x="2858129" y="1244482"/>
                </a:lnTo>
                <a:lnTo>
                  <a:pt x="2863594" y="1291548"/>
                </a:lnTo>
                <a:lnTo>
                  <a:pt x="2867530" y="1339064"/>
                </a:lnTo>
                <a:lnTo>
                  <a:pt x="2869909" y="1387006"/>
                </a:lnTo>
                <a:lnTo>
                  <a:pt x="2870708" y="1435348"/>
                </a:lnTo>
                <a:close/>
              </a:path>
            </a:pathLst>
          </a:custGeom>
          <a:ln w="41883">
            <a:solidFill>
              <a:srgbClr val="29ABE1"/>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 name="object 9"/>
          <p:cNvSpPr/>
          <p:nvPr/>
        </p:nvSpPr>
        <p:spPr>
          <a:xfrm>
            <a:off x="6764662" y="7546489"/>
            <a:ext cx="2870835" cy="2870835"/>
          </a:xfrm>
          <a:custGeom>
            <a:avLst/>
            <a:gdLst/>
            <a:ahLst/>
            <a:cxnLst/>
            <a:rect l="l" t="t" r="r" b="b"/>
            <a:pathLst>
              <a:path w="2870834" h="2870834">
                <a:moveTo>
                  <a:pt x="1435359" y="0"/>
                </a:moveTo>
                <a:lnTo>
                  <a:pt x="1387016" y="798"/>
                </a:lnTo>
                <a:lnTo>
                  <a:pt x="1339074" y="3178"/>
                </a:lnTo>
                <a:lnTo>
                  <a:pt x="1291556" y="7113"/>
                </a:lnTo>
                <a:lnTo>
                  <a:pt x="1244490" y="12579"/>
                </a:lnTo>
                <a:lnTo>
                  <a:pt x="1197899" y="19550"/>
                </a:lnTo>
                <a:lnTo>
                  <a:pt x="1151808" y="28002"/>
                </a:lnTo>
                <a:lnTo>
                  <a:pt x="1106243" y="37908"/>
                </a:lnTo>
                <a:lnTo>
                  <a:pt x="1061230" y="49245"/>
                </a:lnTo>
                <a:lnTo>
                  <a:pt x="1016792" y="61987"/>
                </a:lnTo>
                <a:lnTo>
                  <a:pt x="972955" y="76108"/>
                </a:lnTo>
                <a:lnTo>
                  <a:pt x="929745" y="91584"/>
                </a:lnTo>
                <a:lnTo>
                  <a:pt x="887186" y="108390"/>
                </a:lnTo>
                <a:lnTo>
                  <a:pt x="845304" y="126501"/>
                </a:lnTo>
                <a:lnTo>
                  <a:pt x="804123" y="145890"/>
                </a:lnTo>
                <a:lnTo>
                  <a:pt x="763669" y="166534"/>
                </a:lnTo>
                <a:lnTo>
                  <a:pt x="723967" y="188407"/>
                </a:lnTo>
                <a:lnTo>
                  <a:pt x="685042" y="211484"/>
                </a:lnTo>
                <a:lnTo>
                  <a:pt x="646919" y="235740"/>
                </a:lnTo>
                <a:lnTo>
                  <a:pt x="609623" y="261150"/>
                </a:lnTo>
                <a:lnTo>
                  <a:pt x="573180" y="287688"/>
                </a:lnTo>
                <a:lnTo>
                  <a:pt x="537614" y="315330"/>
                </a:lnTo>
                <a:lnTo>
                  <a:pt x="502950" y="344050"/>
                </a:lnTo>
                <a:lnTo>
                  <a:pt x="469215" y="373824"/>
                </a:lnTo>
                <a:lnTo>
                  <a:pt x="436432" y="404626"/>
                </a:lnTo>
                <a:lnTo>
                  <a:pt x="404627" y="436430"/>
                </a:lnTo>
                <a:lnTo>
                  <a:pt x="373825" y="469213"/>
                </a:lnTo>
                <a:lnTo>
                  <a:pt x="344051" y="502949"/>
                </a:lnTo>
                <a:lnTo>
                  <a:pt x="315331" y="537612"/>
                </a:lnTo>
                <a:lnTo>
                  <a:pt x="287689" y="573177"/>
                </a:lnTo>
                <a:lnTo>
                  <a:pt x="261151" y="609621"/>
                </a:lnTo>
                <a:lnTo>
                  <a:pt x="235741" y="646916"/>
                </a:lnTo>
                <a:lnTo>
                  <a:pt x="211485" y="685039"/>
                </a:lnTo>
                <a:lnTo>
                  <a:pt x="188408" y="723964"/>
                </a:lnTo>
                <a:lnTo>
                  <a:pt x="166535" y="763666"/>
                </a:lnTo>
                <a:lnTo>
                  <a:pt x="145891" y="804119"/>
                </a:lnTo>
                <a:lnTo>
                  <a:pt x="126501" y="845300"/>
                </a:lnTo>
                <a:lnTo>
                  <a:pt x="108391" y="887182"/>
                </a:lnTo>
                <a:lnTo>
                  <a:pt x="91585" y="929740"/>
                </a:lnTo>
                <a:lnTo>
                  <a:pt x="76108" y="972950"/>
                </a:lnTo>
                <a:lnTo>
                  <a:pt x="61987" y="1016786"/>
                </a:lnTo>
                <a:lnTo>
                  <a:pt x="49245" y="1061223"/>
                </a:lnTo>
                <a:lnTo>
                  <a:pt x="37908" y="1106237"/>
                </a:lnTo>
                <a:lnTo>
                  <a:pt x="28002" y="1151801"/>
                </a:lnTo>
                <a:lnTo>
                  <a:pt x="19550" y="1197891"/>
                </a:lnTo>
                <a:lnTo>
                  <a:pt x="12579" y="1244482"/>
                </a:lnTo>
                <a:lnTo>
                  <a:pt x="7113" y="1291548"/>
                </a:lnTo>
                <a:lnTo>
                  <a:pt x="3178" y="1339064"/>
                </a:lnTo>
                <a:lnTo>
                  <a:pt x="798" y="1387006"/>
                </a:lnTo>
                <a:lnTo>
                  <a:pt x="0" y="1435348"/>
                </a:lnTo>
                <a:lnTo>
                  <a:pt x="798" y="1483691"/>
                </a:lnTo>
                <a:lnTo>
                  <a:pt x="3178" y="1531633"/>
                </a:lnTo>
                <a:lnTo>
                  <a:pt x="7113" y="1579149"/>
                </a:lnTo>
                <a:lnTo>
                  <a:pt x="12579" y="1626215"/>
                </a:lnTo>
                <a:lnTo>
                  <a:pt x="19550" y="1672806"/>
                </a:lnTo>
                <a:lnTo>
                  <a:pt x="28002" y="1718896"/>
                </a:lnTo>
                <a:lnTo>
                  <a:pt x="37908" y="1764460"/>
                </a:lnTo>
                <a:lnTo>
                  <a:pt x="49245" y="1809473"/>
                </a:lnTo>
                <a:lnTo>
                  <a:pt x="61987" y="1853911"/>
                </a:lnTo>
                <a:lnTo>
                  <a:pt x="76108" y="1897747"/>
                </a:lnTo>
                <a:lnTo>
                  <a:pt x="91585" y="1940957"/>
                </a:lnTo>
                <a:lnTo>
                  <a:pt x="108391" y="1983515"/>
                </a:lnTo>
                <a:lnTo>
                  <a:pt x="126501" y="2025397"/>
                </a:lnTo>
                <a:lnTo>
                  <a:pt x="145891" y="2066578"/>
                </a:lnTo>
                <a:lnTo>
                  <a:pt x="166535" y="2107031"/>
                </a:lnTo>
                <a:lnTo>
                  <a:pt x="188408" y="2146733"/>
                </a:lnTo>
                <a:lnTo>
                  <a:pt x="211485" y="2185658"/>
                </a:lnTo>
                <a:lnTo>
                  <a:pt x="235741" y="2223781"/>
                </a:lnTo>
                <a:lnTo>
                  <a:pt x="261151" y="2261076"/>
                </a:lnTo>
                <a:lnTo>
                  <a:pt x="287689" y="2297519"/>
                </a:lnTo>
                <a:lnTo>
                  <a:pt x="315331" y="2333085"/>
                </a:lnTo>
                <a:lnTo>
                  <a:pt x="344051" y="2367748"/>
                </a:lnTo>
                <a:lnTo>
                  <a:pt x="373825" y="2401484"/>
                </a:lnTo>
                <a:lnTo>
                  <a:pt x="404627" y="2434267"/>
                </a:lnTo>
                <a:lnTo>
                  <a:pt x="436432" y="2466071"/>
                </a:lnTo>
                <a:lnTo>
                  <a:pt x="469215" y="2496873"/>
                </a:lnTo>
                <a:lnTo>
                  <a:pt x="502950" y="2526646"/>
                </a:lnTo>
                <a:lnTo>
                  <a:pt x="537614" y="2555367"/>
                </a:lnTo>
                <a:lnTo>
                  <a:pt x="573180" y="2583009"/>
                </a:lnTo>
                <a:lnTo>
                  <a:pt x="609623" y="2609547"/>
                </a:lnTo>
                <a:lnTo>
                  <a:pt x="646919" y="2634957"/>
                </a:lnTo>
                <a:lnTo>
                  <a:pt x="685042" y="2659213"/>
                </a:lnTo>
                <a:lnTo>
                  <a:pt x="723967" y="2682290"/>
                </a:lnTo>
                <a:lnTo>
                  <a:pt x="763669" y="2704163"/>
                </a:lnTo>
                <a:lnTo>
                  <a:pt x="804123" y="2724807"/>
                </a:lnTo>
                <a:lnTo>
                  <a:pt x="845304" y="2744196"/>
                </a:lnTo>
                <a:lnTo>
                  <a:pt x="887186" y="2762307"/>
                </a:lnTo>
                <a:lnTo>
                  <a:pt x="929745" y="2779112"/>
                </a:lnTo>
                <a:lnTo>
                  <a:pt x="972955" y="2794589"/>
                </a:lnTo>
                <a:lnTo>
                  <a:pt x="1016792" y="2808710"/>
                </a:lnTo>
                <a:lnTo>
                  <a:pt x="1061230" y="2821452"/>
                </a:lnTo>
                <a:lnTo>
                  <a:pt x="1106243" y="2832789"/>
                </a:lnTo>
                <a:lnTo>
                  <a:pt x="1151808" y="2842695"/>
                </a:lnTo>
                <a:lnTo>
                  <a:pt x="1197899" y="2851147"/>
                </a:lnTo>
                <a:lnTo>
                  <a:pt x="1244490" y="2858118"/>
                </a:lnTo>
                <a:lnTo>
                  <a:pt x="1291556" y="2863584"/>
                </a:lnTo>
                <a:lnTo>
                  <a:pt x="1339074" y="2867519"/>
                </a:lnTo>
                <a:lnTo>
                  <a:pt x="1387016" y="2869899"/>
                </a:lnTo>
                <a:lnTo>
                  <a:pt x="1435359" y="2870697"/>
                </a:lnTo>
                <a:lnTo>
                  <a:pt x="1483701" y="2869899"/>
                </a:lnTo>
                <a:lnTo>
                  <a:pt x="1531643" y="2867519"/>
                </a:lnTo>
                <a:lnTo>
                  <a:pt x="1579160" y="2863584"/>
                </a:lnTo>
                <a:lnTo>
                  <a:pt x="1626226" y="2858118"/>
                </a:lnTo>
                <a:lnTo>
                  <a:pt x="1672816" y="2851147"/>
                </a:lnTo>
                <a:lnTo>
                  <a:pt x="1718906" y="2842695"/>
                </a:lnTo>
                <a:lnTo>
                  <a:pt x="1764471" y="2832789"/>
                </a:lnTo>
                <a:lnTo>
                  <a:pt x="1809484" y="2821452"/>
                </a:lnTo>
                <a:lnTo>
                  <a:pt x="1853921" y="2808710"/>
                </a:lnTo>
                <a:lnTo>
                  <a:pt x="1897757" y="2794589"/>
                </a:lnTo>
                <a:lnTo>
                  <a:pt x="1940967" y="2779112"/>
                </a:lnTo>
                <a:lnTo>
                  <a:pt x="1983526" y="2762307"/>
                </a:lnTo>
                <a:lnTo>
                  <a:pt x="2025408" y="2744196"/>
                </a:lnTo>
                <a:lnTo>
                  <a:pt x="2066588" y="2724807"/>
                </a:lnTo>
                <a:lnTo>
                  <a:pt x="2107042" y="2704163"/>
                </a:lnTo>
                <a:lnTo>
                  <a:pt x="2146744" y="2682290"/>
                </a:lnTo>
                <a:lnTo>
                  <a:pt x="2185668" y="2659213"/>
                </a:lnTo>
                <a:lnTo>
                  <a:pt x="2223791" y="2634957"/>
                </a:lnTo>
                <a:lnTo>
                  <a:pt x="2261087" y="2609547"/>
                </a:lnTo>
                <a:lnTo>
                  <a:pt x="2297530" y="2583009"/>
                </a:lnTo>
                <a:lnTo>
                  <a:pt x="2333096" y="2555367"/>
                </a:lnTo>
                <a:lnTo>
                  <a:pt x="2367759" y="2526646"/>
                </a:lnTo>
                <a:lnTo>
                  <a:pt x="2401494" y="2496873"/>
                </a:lnTo>
                <a:lnTo>
                  <a:pt x="2434277" y="2466071"/>
                </a:lnTo>
                <a:lnTo>
                  <a:pt x="2466082" y="2434267"/>
                </a:lnTo>
                <a:lnTo>
                  <a:pt x="2496883" y="2401484"/>
                </a:lnTo>
                <a:lnTo>
                  <a:pt x="2526657" y="2367748"/>
                </a:lnTo>
                <a:lnTo>
                  <a:pt x="2555377" y="2333085"/>
                </a:lnTo>
                <a:lnTo>
                  <a:pt x="2583019" y="2297519"/>
                </a:lnTo>
                <a:lnTo>
                  <a:pt x="2609557" y="2261076"/>
                </a:lnTo>
                <a:lnTo>
                  <a:pt x="2634967" y="2223781"/>
                </a:lnTo>
                <a:lnTo>
                  <a:pt x="2659223" y="2185658"/>
                </a:lnTo>
                <a:lnTo>
                  <a:pt x="2682300" y="2146733"/>
                </a:lnTo>
                <a:lnTo>
                  <a:pt x="2704173" y="2107031"/>
                </a:lnTo>
                <a:lnTo>
                  <a:pt x="2724817" y="2066578"/>
                </a:lnTo>
                <a:lnTo>
                  <a:pt x="2744207" y="2025397"/>
                </a:lnTo>
                <a:lnTo>
                  <a:pt x="2762317" y="1983515"/>
                </a:lnTo>
                <a:lnTo>
                  <a:pt x="2779123" y="1940957"/>
                </a:lnTo>
                <a:lnTo>
                  <a:pt x="2794599" y="1897747"/>
                </a:lnTo>
                <a:lnTo>
                  <a:pt x="2808721" y="1853911"/>
                </a:lnTo>
                <a:lnTo>
                  <a:pt x="2821462" y="1809473"/>
                </a:lnTo>
                <a:lnTo>
                  <a:pt x="2832799" y="1764460"/>
                </a:lnTo>
                <a:lnTo>
                  <a:pt x="2842706" y="1718896"/>
                </a:lnTo>
                <a:lnTo>
                  <a:pt x="2851157" y="1672806"/>
                </a:lnTo>
                <a:lnTo>
                  <a:pt x="2858129" y="1626215"/>
                </a:lnTo>
                <a:lnTo>
                  <a:pt x="2863594" y="1579149"/>
                </a:lnTo>
                <a:lnTo>
                  <a:pt x="2867530" y="1531633"/>
                </a:lnTo>
                <a:lnTo>
                  <a:pt x="2869909" y="1483691"/>
                </a:lnTo>
                <a:lnTo>
                  <a:pt x="2870708" y="1435348"/>
                </a:lnTo>
                <a:lnTo>
                  <a:pt x="2869909" y="1387006"/>
                </a:lnTo>
                <a:lnTo>
                  <a:pt x="2867530" y="1339064"/>
                </a:lnTo>
                <a:lnTo>
                  <a:pt x="2863594" y="1291548"/>
                </a:lnTo>
                <a:lnTo>
                  <a:pt x="2858129" y="1244482"/>
                </a:lnTo>
                <a:lnTo>
                  <a:pt x="2851157" y="1197891"/>
                </a:lnTo>
                <a:lnTo>
                  <a:pt x="2842706" y="1151801"/>
                </a:lnTo>
                <a:lnTo>
                  <a:pt x="2832799" y="1106237"/>
                </a:lnTo>
                <a:lnTo>
                  <a:pt x="2821462" y="1061223"/>
                </a:lnTo>
                <a:lnTo>
                  <a:pt x="2808721" y="1016786"/>
                </a:lnTo>
                <a:lnTo>
                  <a:pt x="2794599" y="972950"/>
                </a:lnTo>
                <a:lnTo>
                  <a:pt x="2779123" y="929740"/>
                </a:lnTo>
                <a:lnTo>
                  <a:pt x="2762317" y="887182"/>
                </a:lnTo>
                <a:lnTo>
                  <a:pt x="2744207" y="845300"/>
                </a:lnTo>
                <a:lnTo>
                  <a:pt x="2724817" y="804119"/>
                </a:lnTo>
                <a:lnTo>
                  <a:pt x="2704173" y="763666"/>
                </a:lnTo>
                <a:lnTo>
                  <a:pt x="2682300" y="723964"/>
                </a:lnTo>
                <a:lnTo>
                  <a:pt x="2659223" y="685039"/>
                </a:lnTo>
                <a:lnTo>
                  <a:pt x="2634967" y="646916"/>
                </a:lnTo>
                <a:lnTo>
                  <a:pt x="2609557" y="609621"/>
                </a:lnTo>
                <a:lnTo>
                  <a:pt x="2583019" y="573177"/>
                </a:lnTo>
                <a:lnTo>
                  <a:pt x="2555377" y="537612"/>
                </a:lnTo>
                <a:lnTo>
                  <a:pt x="2526657" y="502949"/>
                </a:lnTo>
                <a:lnTo>
                  <a:pt x="2496883" y="469213"/>
                </a:lnTo>
                <a:lnTo>
                  <a:pt x="2466082" y="436430"/>
                </a:lnTo>
                <a:lnTo>
                  <a:pt x="2434277" y="404626"/>
                </a:lnTo>
                <a:lnTo>
                  <a:pt x="2401494" y="373824"/>
                </a:lnTo>
                <a:lnTo>
                  <a:pt x="2367759" y="344050"/>
                </a:lnTo>
                <a:lnTo>
                  <a:pt x="2333096" y="315330"/>
                </a:lnTo>
                <a:lnTo>
                  <a:pt x="2297530" y="287688"/>
                </a:lnTo>
                <a:lnTo>
                  <a:pt x="2261087" y="261150"/>
                </a:lnTo>
                <a:lnTo>
                  <a:pt x="2223791" y="235740"/>
                </a:lnTo>
                <a:lnTo>
                  <a:pt x="2185668" y="211484"/>
                </a:lnTo>
                <a:lnTo>
                  <a:pt x="2146744" y="188407"/>
                </a:lnTo>
                <a:lnTo>
                  <a:pt x="2107042" y="166534"/>
                </a:lnTo>
                <a:lnTo>
                  <a:pt x="2066588" y="145890"/>
                </a:lnTo>
                <a:lnTo>
                  <a:pt x="2025408" y="126501"/>
                </a:lnTo>
                <a:lnTo>
                  <a:pt x="1983526" y="108390"/>
                </a:lnTo>
                <a:lnTo>
                  <a:pt x="1940967" y="91584"/>
                </a:lnTo>
                <a:lnTo>
                  <a:pt x="1897757" y="76108"/>
                </a:lnTo>
                <a:lnTo>
                  <a:pt x="1853921" y="61987"/>
                </a:lnTo>
                <a:lnTo>
                  <a:pt x="1809484" y="49245"/>
                </a:lnTo>
                <a:lnTo>
                  <a:pt x="1764471" y="37908"/>
                </a:lnTo>
                <a:lnTo>
                  <a:pt x="1718906" y="28002"/>
                </a:lnTo>
                <a:lnTo>
                  <a:pt x="1672816" y="19550"/>
                </a:lnTo>
                <a:lnTo>
                  <a:pt x="1626226" y="12579"/>
                </a:lnTo>
                <a:lnTo>
                  <a:pt x="1579160" y="7113"/>
                </a:lnTo>
                <a:lnTo>
                  <a:pt x="1531643" y="3178"/>
                </a:lnTo>
                <a:lnTo>
                  <a:pt x="1483701" y="798"/>
                </a:lnTo>
                <a:lnTo>
                  <a:pt x="1435359" y="0"/>
                </a:lnTo>
                <a:close/>
              </a:path>
            </a:pathLst>
          </a:custGeom>
          <a:solidFill>
            <a:srgbClr val="29ABE1">
              <a:alpha val="25999"/>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 name="object 10"/>
          <p:cNvSpPr/>
          <p:nvPr/>
        </p:nvSpPr>
        <p:spPr>
          <a:xfrm>
            <a:off x="2338152" y="2094206"/>
            <a:ext cx="6929120" cy="3837940"/>
          </a:xfrm>
          <a:custGeom>
            <a:avLst/>
            <a:gdLst/>
            <a:ahLst/>
            <a:cxnLst/>
            <a:rect l="l" t="t" r="r" b="b"/>
            <a:pathLst>
              <a:path w="6929120" h="3837940">
                <a:moveTo>
                  <a:pt x="0" y="2839083"/>
                </a:moveTo>
                <a:lnTo>
                  <a:pt x="2831138" y="3837503"/>
                </a:lnTo>
                <a:lnTo>
                  <a:pt x="3227106" y="2980116"/>
                </a:lnTo>
                <a:lnTo>
                  <a:pt x="3580338" y="2633706"/>
                </a:lnTo>
                <a:lnTo>
                  <a:pt x="4089954" y="2743720"/>
                </a:lnTo>
                <a:lnTo>
                  <a:pt x="4955074" y="3255605"/>
                </a:lnTo>
                <a:lnTo>
                  <a:pt x="6098762" y="1988419"/>
                </a:lnTo>
                <a:lnTo>
                  <a:pt x="6685575" y="1337205"/>
                </a:lnTo>
                <a:lnTo>
                  <a:pt x="6900539" y="1096024"/>
                </a:lnTo>
                <a:lnTo>
                  <a:pt x="6928679" y="1058938"/>
                </a:lnTo>
                <a:lnTo>
                  <a:pt x="6910701" y="1040754"/>
                </a:lnTo>
                <a:lnTo>
                  <a:pt x="6873477" y="1004509"/>
                </a:lnTo>
                <a:lnTo>
                  <a:pt x="6834585" y="968450"/>
                </a:lnTo>
                <a:lnTo>
                  <a:pt x="6794058" y="932606"/>
                </a:lnTo>
                <a:lnTo>
                  <a:pt x="6751926" y="897007"/>
                </a:lnTo>
                <a:lnTo>
                  <a:pt x="6708220" y="861680"/>
                </a:lnTo>
                <a:lnTo>
                  <a:pt x="6662972" y="826654"/>
                </a:lnTo>
                <a:lnTo>
                  <a:pt x="6616211" y="791958"/>
                </a:lnTo>
                <a:lnTo>
                  <a:pt x="6567969" y="757620"/>
                </a:lnTo>
                <a:lnTo>
                  <a:pt x="6518278" y="723669"/>
                </a:lnTo>
                <a:lnTo>
                  <a:pt x="6467167" y="690133"/>
                </a:lnTo>
                <a:lnTo>
                  <a:pt x="6414669" y="657041"/>
                </a:lnTo>
                <a:lnTo>
                  <a:pt x="6360813" y="624421"/>
                </a:lnTo>
                <a:lnTo>
                  <a:pt x="6305632" y="592303"/>
                </a:lnTo>
                <a:lnTo>
                  <a:pt x="6249156" y="560714"/>
                </a:lnTo>
                <a:lnTo>
                  <a:pt x="6191415" y="529684"/>
                </a:lnTo>
                <a:lnTo>
                  <a:pt x="6132442" y="499240"/>
                </a:lnTo>
                <a:lnTo>
                  <a:pt x="6072266" y="469411"/>
                </a:lnTo>
                <a:lnTo>
                  <a:pt x="6010920" y="440227"/>
                </a:lnTo>
                <a:lnTo>
                  <a:pt x="5948433" y="411715"/>
                </a:lnTo>
                <a:lnTo>
                  <a:pt x="5884838" y="383903"/>
                </a:lnTo>
                <a:lnTo>
                  <a:pt x="5820164" y="356822"/>
                </a:lnTo>
                <a:lnTo>
                  <a:pt x="5754443" y="330498"/>
                </a:lnTo>
                <a:lnTo>
                  <a:pt x="5687706" y="304962"/>
                </a:lnTo>
                <a:lnTo>
                  <a:pt x="5619984" y="280240"/>
                </a:lnTo>
                <a:lnTo>
                  <a:pt x="5551308" y="256362"/>
                </a:lnTo>
                <a:lnTo>
                  <a:pt x="5481709" y="233357"/>
                </a:lnTo>
                <a:lnTo>
                  <a:pt x="5411217" y="211253"/>
                </a:lnTo>
                <a:lnTo>
                  <a:pt x="5339865" y="190078"/>
                </a:lnTo>
                <a:lnTo>
                  <a:pt x="5267682" y="169861"/>
                </a:lnTo>
                <a:lnTo>
                  <a:pt x="5194700" y="150631"/>
                </a:lnTo>
                <a:lnTo>
                  <a:pt x="5120950" y="132416"/>
                </a:lnTo>
                <a:lnTo>
                  <a:pt x="5083796" y="123698"/>
                </a:lnTo>
                <a:lnTo>
                  <a:pt x="5046462" y="115245"/>
                </a:lnTo>
                <a:lnTo>
                  <a:pt x="5008952" y="107059"/>
                </a:lnTo>
                <a:lnTo>
                  <a:pt x="4971269" y="99146"/>
                </a:lnTo>
                <a:lnTo>
                  <a:pt x="4933417" y="91507"/>
                </a:lnTo>
                <a:lnTo>
                  <a:pt x="4895400" y="84148"/>
                </a:lnTo>
                <a:lnTo>
                  <a:pt x="4857222" y="77071"/>
                </a:lnTo>
                <a:lnTo>
                  <a:pt x="4818887" y="70279"/>
                </a:lnTo>
                <a:lnTo>
                  <a:pt x="4780398" y="63778"/>
                </a:lnTo>
                <a:lnTo>
                  <a:pt x="4741760" y="57569"/>
                </a:lnTo>
                <a:lnTo>
                  <a:pt x="4702977" y="51657"/>
                </a:lnTo>
                <a:lnTo>
                  <a:pt x="4664052" y="46045"/>
                </a:lnTo>
                <a:lnTo>
                  <a:pt x="4624989" y="40737"/>
                </a:lnTo>
                <a:lnTo>
                  <a:pt x="4585792" y="35736"/>
                </a:lnTo>
                <a:lnTo>
                  <a:pt x="4546465" y="31047"/>
                </a:lnTo>
                <a:lnTo>
                  <a:pt x="4507011" y="26672"/>
                </a:lnTo>
                <a:lnTo>
                  <a:pt x="4467436" y="22614"/>
                </a:lnTo>
                <a:lnTo>
                  <a:pt x="4427742" y="18879"/>
                </a:lnTo>
                <a:lnTo>
                  <a:pt x="4387933" y="15469"/>
                </a:lnTo>
                <a:lnTo>
                  <a:pt x="4348014" y="12387"/>
                </a:lnTo>
                <a:lnTo>
                  <a:pt x="4307988" y="9638"/>
                </a:lnTo>
                <a:lnTo>
                  <a:pt x="4267859" y="7225"/>
                </a:lnTo>
                <a:lnTo>
                  <a:pt x="4227630" y="5151"/>
                </a:lnTo>
                <a:lnTo>
                  <a:pt x="4187307" y="3420"/>
                </a:lnTo>
                <a:lnTo>
                  <a:pt x="4146892" y="2036"/>
                </a:lnTo>
                <a:lnTo>
                  <a:pt x="4106390" y="1002"/>
                </a:lnTo>
                <a:lnTo>
                  <a:pt x="4065804" y="322"/>
                </a:lnTo>
                <a:lnTo>
                  <a:pt x="4025139" y="0"/>
                </a:lnTo>
                <a:lnTo>
                  <a:pt x="3984397" y="38"/>
                </a:lnTo>
                <a:lnTo>
                  <a:pt x="3943584" y="440"/>
                </a:lnTo>
                <a:lnTo>
                  <a:pt x="3902702" y="1211"/>
                </a:lnTo>
                <a:lnTo>
                  <a:pt x="3861757" y="2354"/>
                </a:lnTo>
                <a:lnTo>
                  <a:pt x="3820751" y="3871"/>
                </a:lnTo>
                <a:lnTo>
                  <a:pt x="3779688" y="5767"/>
                </a:lnTo>
                <a:lnTo>
                  <a:pt x="3738573" y="8046"/>
                </a:lnTo>
                <a:lnTo>
                  <a:pt x="3697409" y="10711"/>
                </a:lnTo>
                <a:lnTo>
                  <a:pt x="3656201" y="13765"/>
                </a:lnTo>
                <a:lnTo>
                  <a:pt x="3614951" y="17212"/>
                </a:lnTo>
                <a:lnTo>
                  <a:pt x="3573664" y="21056"/>
                </a:lnTo>
                <a:lnTo>
                  <a:pt x="3532344" y="25300"/>
                </a:lnTo>
                <a:lnTo>
                  <a:pt x="3490995" y="29947"/>
                </a:lnTo>
                <a:lnTo>
                  <a:pt x="3449620" y="35002"/>
                </a:lnTo>
                <a:lnTo>
                  <a:pt x="3408223" y="40468"/>
                </a:lnTo>
                <a:lnTo>
                  <a:pt x="3366809" y="46349"/>
                </a:lnTo>
                <a:lnTo>
                  <a:pt x="3325381" y="52647"/>
                </a:lnTo>
                <a:lnTo>
                  <a:pt x="3283943" y="59367"/>
                </a:lnTo>
                <a:lnTo>
                  <a:pt x="3242498" y="66513"/>
                </a:lnTo>
                <a:lnTo>
                  <a:pt x="3201052" y="74087"/>
                </a:lnTo>
                <a:lnTo>
                  <a:pt x="3159607" y="82093"/>
                </a:lnTo>
                <a:lnTo>
                  <a:pt x="3118168" y="90535"/>
                </a:lnTo>
                <a:lnTo>
                  <a:pt x="3076738" y="99417"/>
                </a:lnTo>
                <a:lnTo>
                  <a:pt x="3035321" y="108742"/>
                </a:lnTo>
                <a:lnTo>
                  <a:pt x="2993921" y="118513"/>
                </a:lnTo>
                <a:lnTo>
                  <a:pt x="2952543" y="128735"/>
                </a:lnTo>
                <a:lnTo>
                  <a:pt x="2911189" y="139410"/>
                </a:lnTo>
                <a:lnTo>
                  <a:pt x="2869864" y="150543"/>
                </a:lnTo>
                <a:lnTo>
                  <a:pt x="2828571" y="162136"/>
                </a:lnTo>
                <a:lnTo>
                  <a:pt x="2787315" y="174194"/>
                </a:lnTo>
                <a:lnTo>
                  <a:pt x="2746100" y="186720"/>
                </a:lnTo>
                <a:lnTo>
                  <a:pt x="2704928" y="199718"/>
                </a:lnTo>
                <a:lnTo>
                  <a:pt x="2663805" y="213191"/>
                </a:lnTo>
                <a:lnTo>
                  <a:pt x="2622734" y="227142"/>
                </a:lnTo>
                <a:lnTo>
                  <a:pt x="2581718" y="241576"/>
                </a:lnTo>
                <a:lnTo>
                  <a:pt x="2540762" y="256496"/>
                </a:lnTo>
                <a:lnTo>
                  <a:pt x="2499870" y="271905"/>
                </a:lnTo>
                <a:lnTo>
                  <a:pt x="2459046" y="287807"/>
                </a:lnTo>
                <a:lnTo>
                  <a:pt x="2418292" y="304206"/>
                </a:lnTo>
                <a:lnTo>
                  <a:pt x="2377614" y="321105"/>
                </a:lnTo>
                <a:lnTo>
                  <a:pt x="2337015" y="338508"/>
                </a:lnTo>
                <a:lnTo>
                  <a:pt x="2296499" y="356418"/>
                </a:lnTo>
                <a:lnTo>
                  <a:pt x="2256070" y="374839"/>
                </a:lnTo>
                <a:lnTo>
                  <a:pt x="2215732" y="393774"/>
                </a:lnTo>
                <a:lnTo>
                  <a:pt x="2175488" y="413228"/>
                </a:lnTo>
                <a:lnTo>
                  <a:pt x="2135342" y="433203"/>
                </a:lnTo>
                <a:lnTo>
                  <a:pt x="2095299" y="453703"/>
                </a:lnTo>
                <a:lnTo>
                  <a:pt x="2055362" y="474732"/>
                </a:lnTo>
                <a:lnTo>
                  <a:pt x="2015535" y="496293"/>
                </a:lnTo>
                <a:lnTo>
                  <a:pt x="1975822" y="518390"/>
                </a:lnTo>
                <a:lnTo>
                  <a:pt x="1936227" y="541027"/>
                </a:lnTo>
                <a:lnTo>
                  <a:pt x="1896754" y="564206"/>
                </a:lnTo>
                <a:lnTo>
                  <a:pt x="1857406" y="587932"/>
                </a:lnTo>
                <a:lnTo>
                  <a:pt x="1818188" y="612208"/>
                </a:lnTo>
                <a:lnTo>
                  <a:pt x="1779103" y="637038"/>
                </a:lnTo>
                <a:lnTo>
                  <a:pt x="1740155" y="662426"/>
                </a:lnTo>
                <a:lnTo>
                  <a:pt x="1701348" y="688374"/>
                </a:lnTo>
                <a:lnTo>
                  <a:pt x="1662687" y="714887"/>
                </a:lnTo>
                <a:lnTo>
                  <a:pt x="1624174" y="741967"/>
                </a:lnTo>
                <a:lnTo>
                  <a:pt x="1585813" y="769619"/>
                </a:lnTo>
                <a:lnTo>
                  <a:pt x="1547610" y="797847"/>
                </a:lnTo>
                <a:lnTo>
                  <a:pt x="1509566" y="826653"/>
                </a:lnTo>
                <a:lnTo>
                  <a:pt x="1471687" y="856041"/>
                </a:lnTo>
                <a:lnTo>
                  <a:pt x="1433976" y="886015"/>
                </a:lnTo>
                <a:lnTo>
                  <a:pt x="1396438" y="916579"/>
                </a:lnTo>
                <a:lnTo>
                  <a:pt x="1359075" y="947736"/>
                </a:lnTo>
                <a:lnTo>
                  <a:pt x="1321892" y="979489"/>
                </a:lnTo>
                <a:lnTo>
                  <a:pt x="1284892" y="1011842"/>
                </a:lnTo>
                <a:lnTo>
                  <a:pt x="1248081" y="1044799"/>
                </a:lnTo>
                <a:lnTo>
                  <a:pt x="1211460" y="1078364"/>
                </a:lnTo>
                <a:lnTo>
                  <a:pt x="1175035" y="1112539"/>
                </a:lnTo>
                <a:lnTo>
                  <a:pt x="1138809" y="1147328"/>
                </a:lnTo>
                <a:lnTo>
                  <a:pt x="1102786" y="1182736"/>
                </a:lnTo>
                <a:lnTo>
                  <a:pt x="1066970" y="1218765"/>
                </a:lnTo>
                <a:lnTo>
                  <a:pt x="1031365" y="1255419"/>
                </a:lnTo>
                <a:lnTo>
                  <a:pt x="995975" y="1292703"/>
                </a:lnTo>
                <a:lnTo>
                  <a:pt x="960803" y="1330618"/>
                </a:lnTo>
                <a:lnTo>
                  <a:pt x="925853" y="1369169"/>
                </a:lnTo>
                <a:lnTo>
                  <a:pt x="891130" y="1408360"/>
                </a:lnTo>
                <a:lnTo>
                  <a:pt x="856637" y="1448193"/>
                </a:lnTo>
                <a:lnTo>
                  <a:pt x="822378" y="1488673"/>
                </a:lnTo>
                <a:lnTo>
                  <a:pt x="788357" y="1529804"/>
                </a:lnTo>
                <a:lnTo>
                  <a:pt x="754577" y="1571588"/>
                </a:lnTo>
                <a:lnTo>
                  <a:pt x="721043" y="1614029"/>
                </a:lnTo>
                <a:lnTo>
                  <a:pt x="687759" y="1657131"/>
                </a:lnTo>
                <a:lnTo>
                  <a:pt x="654728" y="1700897"/>
                </a:lnTo>
                <a:lnTo>
                  <a:pt x="621955" y="1745332"/>
                </a:lnTo>
                <a:lnTo>
                  <a:pt x="589442" y="1790438"/>
                </a:lnTo>
                <a:lnTo>
                  <a:pt x="557195" y="1836219"/>
                </a:lnTo>
                <a:lnTo>
                  <a:pt x="525216" y="1882679"/>
                </a:lnTo>
                <a:lnTo>
                  <a:pt x="493511" y="1929821"/>
                </a:lnTo>
                <a:lnTo>
                  <a:pt x="462082" y="1977649"/>
                </a:lnTo>
                <a:lnTo>
                  <a:pt x="430933" y="2026166"/>
                </a:lnTo>
                <a:lnTo>
                  <a:pt x="400069" y="2075377"/>
                </a:lnTo>
                <a:lnTo>
                  <a:pt x="369493" y="2125283"/>
                </a:lnTo>
                <a:lnTo>
                  <a:pt x="339209" y="2175890"/>
                </a:lnTo>
                <a:lnTo>
                  <a:pt x="309221" y="2227201"/>
                </a:lnTo>
                <a:lnTo>
                  <a:pt x="279533" y="2279219"/>
                </a:lnTo>
                <a:lnTo>
                  <a:pt x="250149" y="2331948"/>
                </a:lnTo>
                <a:lnTo>
                  <a:pt x="221073" y="2385391"/>
                </a:lnTo>
                <a:lnTo>
                  <a:pt x="192307" y="2439552"/>
                </a:lnTo>
                <a:lnTo>
                  <a:pt x="163858" y="2494435"/>
                </a:lnTo>
                <a:lnTo>
                  <a:pt x="135727" y="2550043"/>
                </a:lnTo>
                <a:lnTo>
                  <a:pt x="107920" y="2606379"/>
                </a:lnTo>
                <a:lnTo>
                  <a:pt x="80440" y="2663448"/>
                </a:lnTo>
                <a:lnTo>
                  <a:pt x="53290" y="2721252"/>
                </a:lnTo>
                <a:lnTo>
                  <a:pt x="26476" y="2779796"/>
                </a:lnTo>
                <a:lnTo>
                  <a:pt x="0" y="2839083"/>
                </a:lnTo>
                <a:close/>
              </a:path>
            </a:pathLst>
          </a:custGeom>
          <a:ln w="41883">
            <a:solidFill>
              <a:srgbClr val="F7921E"/>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 name="object 15"/>
          <p:cNvSpPr txBox="1"/>
          <p:nvPr/>
        </p:nvSpPr>
        <p:spPr>
          <a:xfrm>
            <a:off x="4269549" y="6379922"/>
            <a:ext cx="2245360" cy="827791"/>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sz="2650" b="1" i="0" u="none" strike="noStrike" kern="0" cap="none" spc="-40" normalizeH="0" baseline="0" noProof="0" dirty="0">
                <a:ln>
                  <a:noFill/>
                </a:ln>
                <a:solidFill>
                  <a:srgbClr val="F4DD58"/>
                </a:solidFill>
                <a:effectLst/>
                <a:uLnTx/>
                <a:uFillTx/>
                <a:latin typeface="メイリオ" panose="020B0604030504040204" pitchFamily="50" charset="-128"/>
                <a:ea typeface="メイリオ" panose="020B0604030504040204" pitchFamily="50" charset="-128"/>
                <a:cs typeface="Gen Shin Gothic P Bold"/>
              </a:rPr>
              <a:t>人工クレーター</a:t>
            </a:r>
            <a:endParaRPr kumimoji="0" sz="265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6" name="object 16"/>
          <p:cNvSpPr/>
          <p:nvPr/>
        </p:nvSpPr>
        <p:spPr>
          <a:xfrm>
            <a:off x="10698669" y="8376318"/>
            <a:ext cx="7493952" cy="2078989"/>
          </a:xfrm>
          <a:custGeom>
            <a:avLst/>
            <a:gdLst/>
            <a:ahLst/>
            <a:cxnLst/>
            <a:rect l="l" t="t" r="r" b="b"/>
            <a:pathLst>
              <a:path w="7259319" h="2078990">
                <a:moveTo>
                  <a:pt x="7124536" y="0"/>
                </a:moveTo>
                <a:lnTo>
                  <a:pt x="134362" y="0"/>
                </a:lnTo>
                <a:lnTo>
                  <a:pt x="82190" y="8856"/>
                </a:lnTo>
                <a:lnTo>
                  <a:pt x="39467" y="32971"/>
                </a:lnTo>
                <a:lnTo>
                  <a:pt x="10601" y="68659"/>
                </a:lnTo>
                <a:lnTo>
                  <a:pt x="0" y="112237"/>
                </a:lnTo>
                <a:lnTo>
                  <a:pt x="0" y="1966233"/>
                </a:lnTo>
                <a:lnTo>
                  <a:pt x="10601" y="2009815"/>
                </a:lnTo>
                <a:lnTo>
                  <a:pt x="39467" y="2045503"/>
                </a:lnTo>
                <a:lnTo>
                  <a:pt x="82190" y="2069615"/>
                </a:lnTo>
                <a:lnTo>
                  <a:pt x="134362" y="2078470"/>
                </a:lnTo>
                <a:lnTo>
                  <a:pt x="7124536" y="2078470"/>
                </a:lnTo>
                <a:lnTo>
                  <a:pt x="7176709" y="2069615"/>
                </a:lnTo>
                <a:lnTo>
                  <a:pt x="7219432" y="2045503"/>
                </a:lnTo>
                <a:lnTo>
                  <a:pt x="7248297" y="2009815"/>
                </a:lnTo>
                <a:lnTo>
                  <a:pt x="7258899" y="1966233"/>
                </a:lnTo>
                <a:lnTo>
                  <a:pt x="7258899" y="1244412"/>
                </a:lnTo>
                <a:lnTo>
                  <a:pt x="7258899" y="112237"/>
                </a:lnTo>
                <a:lnTo>
                  <a:pt x="7248297" y="68659"/>
                </a:lnTo>
                <a:lnTo>
                  <a:pt x="7219432" y="32971"/>
                </a:lnTo>
                <a:lnTo>
                  <a:pt x="7176709" y="8856"/>
                </a:lnTo>
                <a:lnTo>
                  <a:pt x="712453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7" name="object 17"/>
          <p:cNvSpPr txBox="1"/>
          <p:nvPr/>
        </p:nvSpPr>
        <p:spPr>
          <a:xfrm>
            <a:off x="10902084" y="8771519"/>
            <a:ext cx="5093566" cy="64376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4100" b="1" i="0" u="none" strike="noStrike" kern="0" cap="none" spc="17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安全だけど</a:t>
            </a:r>
            <a:endParaRPr kumimoji="0" sz="41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8" name="object 18"/>
          <p:cNvSpPr txBox="1"/>
          <p:nvPr/>
        </p:nvSpPr>
        <p:spPr>
          <a:xfrm>
            <a:off x="10902084" y="9594785"/>
            <a:ext cx="7887049" cy="64376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4100" b="1" i="0" u="none" strike="noStrike" kern="0" cap="none" spc="23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地下物質の少ないS01</a:t>
            </a:r>
            <a:r>
              <a:rPr kumimoji="0" sz="4100" b="1" i="0" u="none" strike="noStrike" kern="0" cap="none" spc="21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エリア</a:t>
            </a:r>
            <a:endParaRPr kumimoji="0" sz="41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9" name="object 19"/>
          <p:cNvSpPr txBox="1"/>
          <p:nvPr/>
        </p:nvSpPr>
        <p:spPr>
          <a:xfrm>
            <a:off x="10684863" y="5725727"/>
            <a:ext cx="7091096" cy="3093154"/>
          </a:xfrm>
          <a:prstGeom prst="rect">
            <a:avLst/>
          </a:prstGeom>
        </p:spPr>
        <p:txBody>
          <a:bodyPr vert="horz" wrap="square" lIns="0" tIns="190500" rIns="0" bIns="0" rtlCol="0">
            <a:spAutoFit/>
          </a:bodyPr>
          <a:lstStyle/>
          <a:p>
            <a:pPr marL="12700" marR="0" lvl="0" indent="0" defTabSz="914400" eaLnBrk="1" fontAlgn="auto" latinLnBrk="0" hangingPunct="1">
              <a:lnSpc>
                <a:spcPct val="100000"/>
              </a:lnSpc>
              <a:spcBef>
                <a:spcPts val="1500"/>
              </a:spcBef>
              <a:spcAft>
                <a:spcPts val="0"/>
              </a:spcAft>
              <a:buClrTx/>
              <a:buSzTx/>
              <a:buFontTx/>
              <a:buNone/>
              <a:tabLst/>
              <a:defRPr/>
            </a:pPr>
            <a:r>
              <a:rPr kumimoji="0" sz="5350" b="1" i="0" u="none" strike="noStrike" kern="0" cap="none" spc="-15"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どちらに</a:t>
            </a:r>
            <a:endParaRPr kumimoji="0" sz="535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a:p>
            <a:pPr marL="12700" marR="0" lvl="0" indent="0" defTabSz="914400" eaLnBrk="1" fontAlgn="auto" latinLnBrk="0" hangingPunct="1">
              <a:lnSpc>
                <a:spcPct val="100000"/>
              </a:lnSpc>
              <a:spcBef>
                <a:spcPts val="1405"/>
              </a:spcBef>
              <a:spcAft>
                <a:spcPts val="0"/>
              </a:spcAft>
              <a:buClrTx/>
              <a:buSzTx/>
              <a:buFontTx/>
              <a:buNone/>
              <a:tabLst/>
              <a:defRPr/>
            </a:pPr>
            <a:r>
              <a:rPr kumimoji="0" sz="5350" b="1" i="0" u="none" strike="noStrike" kern="0" cap="none" spc="-1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タッチダウンするか</a:t>
            </a:r>
            <a:endParaRPr kumimoji="0" sz="535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a:p>
            <a:pPr marL="354330" marR="0" lvl="0" indent="0" defTabSz="914400" eaLnBrk="1" fontAlgn="auto" latinLnBrk="0" hangingPunct="1">
              <a:lnSpc>
                <a:spcPct val="100000"/>
              </a:lnSpc>
              <a:spcBef>
                <a:spcPts val="6350"/>
              </a:spcBef>
              <a:spcAft>
                <a:spcPts val="0"/>
              </a:spcAft>
              <a:buClrTx/>
              <a:buSzTx/>
              <a:buFontTx/>
              <a:buNone/>
              <a:tabLst/>
              <a:defRPr/>
            </a:pPr>
            <a:r>
              <a:rPr kumimoji="0" sz="1650" b="1" i="0" u="none" strike="noStrike" kern="0" cap="none" spc="-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あんぜん</a:t>
            </a:r>
            <a:endParaRPr kumimoji="0" sz="165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20" name="object 20"/>
          <p:cNvSpPr txBox="1"/>
          <p:nvPr/>
        </p:nvSpPr>
        <p:spPr>
          <a:xfrm>
            <a:off x="10944737" y="9378974"/>
            <a:ext cx="3706973" cy="265457"/>
          </a:xfrm>
          <a:prstGeom prst="rect">
            <a:avLst/>
          </a:prstGeom>
        </p:spPr>
        <p:txBody>
          <a:bodyPr vert="horz" wrap="square" lIns="0" tIns="11430" rIns="0" bIns="0" rtlCol="0">
            <a:spAutoFit/>
          </a:bodyPr>
          <a:lstStyle/>
          <a:p>
            <a:pPr marL="12700" marR="0" lvl="0" indent="0" defTabSz="914400" eaLnBrk="1" fontAlgn="auto" latinLnBrk="0" hangingPunct="1">
              <a:lnSpc>
                <a:spcPct val="100000"/>
              </a:lnSpc>
              <a:spcBef>
                <a:spcPts val="90"/>
              </a:spcBef>
              <a:spcAft>
                <a:spcPts val="0"/>
              </a:spcAft>
              <a:buClrTx/>
              <a:buSzTx/>
              <a:buFontTx/>
              <a:buNone/>
              <a:tabLst>
                <a:tab pos="371475" algn="l"/>
                <a:tab pos="764540" algn="l"/>
                <a:tab pos="1163320" algn="l"/>
                <a:tab pos="1513205" algn="l"/>
                <a:tab pos="1847850" algn="l"/>
                <a:tab pos="2753360" algn="l"/>
              </a:tabLst>
              <a:defRPr/>
            </a:pP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ち</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か</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ぶ</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っ</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し</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つ</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1650" b="1" i="0" u="none" strike="noStrike" kern="0" cap="none" spc="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す</a:t>
            </a:r>
            <a:r>
              <a:rPr kumimoji="0" sz="1650" b="1" i="0" u="none" strike="noStrike" kern="0" cap="none" spc="47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く</a:t>
            </a:r>
            <a:endParaRPr kumimoji="0" sz="165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21" name="object 21"/>
          <p:cNvSpPr/>
          <p:nvPr/>
        </p:nvSpPr>
        <p:spPr>
          <a:xfrm>
            <a:off x="10698670" y="3235118"/>
            <a:ext cx="7493952" cy="2078989"/>
          </a:xfrm>
          <a:custGeom>
            <a:avLst/>
            <a:gdLst/>
            <a:ahLst/>
            <a:cxnLst/>
            <a:rect l="l" t="t" r="r" b="b"/>
            <a:pathLst>
              <a:path w="7259319" h="2078989">
                <a:moveTo>
                  <a:pt x="7128306" y="0"/>
                </a:moveTo>
                <a:lnTo>
                  <a:pt x="130592" y="0"/>
                </a:lnTo>
                <a:lnTo>
                  <a:pt x="79888" y="8607"/>
                </a:lnTo>
                <a:lnTo>
                  <a:pt x="38364" y="32044"/>
                </a:lnTo>
                <a:lnTo>
                  <a:pt x="10305" y="66733"/>
                </a:lnTo>
                <a:lnTo>
                  <a:pt x="0" y="109096"/>
                </a:lnTo>
                <a:lnTo>
                  <a:pt x="0" y="1044428"/>
                </a:lnTo>
                <a:lnTo>
                  <a:pt x="0" y="1969374"/>
                </a:lnTo>
                <a:lnTo>
                  <a:pt x="10305" y="2011732"/>
                </a:lnTo>
                <a:lnTo>
                  <a:pt x="38364" y="2046421"/>
                </a:lnTo>
                <a:lnTo>
                  <a:pt x="79888" y="2069861"/>
                </a:lnTo>
                <a:lnTo>
                  <a:pt x="130592" y="2078470"/>
                </a:lnTo>
                <a:lnTo>
                  <a:pt x="7128306" y="2078470"/>
                </a:lnTo>
                <a:lnTo>
                  <a:pt x="7179010" y="2069861"/>
                </a:lnTo>
                <a:lnTo>
                  <a:pt x="7220535" y="2046421"/>
                </a:lnTo>
                <a:lnTo>
                  <a:pt x="7248593" y="2011732"/>
                </a:lnTo>
                <a:lnTo>
                  <a:pt x="7258899" y="1969374"/>
                </a:lnTo>
                <a:lnTo>
                  <a:pt x="7258899" y="109096"/>
                </a:lnTo>
                <a:lnTo>
                  <a:pt x="7248593" y="66733"/>
                </a:lnTo>
                <a:lnTo>
                  <a:pt x="7220535" y="32044"/>
                </a:lnTo>
                <a:lnTo>
                  <a:pt x="7179010" y="8607"/>
                </a:lnTo>
                <a:lnTo>
                  <a:pt x="7128306" y="0"/>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2" name="object 22"/>
          <p:cNvSpPr txBox="1"/>
          <p:nvPr/>
        </p:nvSpPr>
        <p:spPr>
          <a:xfrm>
            <a:off x="11048675" y="3630314"/>
            <a:ext cx="4261175" cy="64376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4100" b="1" i="0" u="none" strike="noStrike" kern="0" cap="none" spc="17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危険だけど</a:t>
            </a:r>
            <a:endParaRPr kumimoji="0" sz="41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23" name="object 23"/>
          <p:cNvSpPr txBox="1"/>
          <p:nvPr/>
        </p:nvSpPr>
        <p:spPr>
          <a:xfrm>
            <a:off x="11048675" y="4453580"/>
            <a:ext cx="7394721" cy="643766"/>
          </a:xfrm>
          <a:prstGeom prst="rect">
            <a:avLst/>
          </a:prstGeom>
        </p:spPr>
        <p:txBody>
          <a:bodyPr vert="horz" wrap="square" lIns="0" tIns="12700" rIns="0" bIns="0" rtlCol="0">
            <a:spAutoFit/>
          </a:bodyPr>
          <a:lstStyle/>
          <a:p>
            <a:pPr marL="12700" marR="0" lvl="0" indent="0" defTabSz="914400" eaLnBrk="1" fontAlgn="auto" latinLnBrk="0" hangingPunct="1">
              <a:lnSpc>
                <a:spcPct val="100000"/>
              </a:lnSpc>
              <a:spcBef>
                <a:spcPts val="100"/>
              </a:spcBef>
              <a:spcAft>
                <a:spcPts val="0"/>
              </a:spcAft>
              <a:buClrTx/>
              <a:buSzTx/>
              <a:buFontTx/>
              <a:buNone/>
              <a:tabLst/>
              <a:defRPr/>
            </a:pPr>
            <a:r>
              <a:rPr kumimoji="0" sz="4100" b="1" i="0" u="none" strike="noStrike" kern="0" cap="none" spc="23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地下物質の多いC01</a:t>
            </a:r>
            <a:r>
              <a:rPr kumimoji="0" sz="4100" b="1" i="0" u="none" strike="noStrike" kern="0" cap="none" spc="215"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エリア</a:t>
            </a:r>
            <a:endParaRPr kumimoji="0" sz="41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13" name="object 24">
            <a:extLst>
              <a:ext uri="{FF2B5EF4-FFF2-40B4-BE49-F238E27FC236}">
                <a16:creationId xmlns:a16="http://schemas.microsoft.com/office/drawing/2014/main" id="{89CFD8CC-06F9-ED15-78DE-457989A42E17}"/>
              </a:ext>
            </a:extLst>
          </p:cNvPr>
          <p:cNvSpPr/>
          <p:nvPr/>
        </p:nvSpPr>
        <p:spPr>
          <a:xfrm>
            <a:off x="5529721" y="3381912"/>
            <a:ext cx="1028065" cy="825500"/>
          </a:xfrm>
          <a:custGeom>
            <a:avLst/>
            <a:gdLst/>
            <a:ahLst/>
            <a:cxnLst/>
            <a:rect l="l" t="t" r="r" b="b"/>
            <a:pathLst>
              <a:path w="1028065" h="825500">
                <a:moveTo>
                  <a:pt x="1028021" y="412657"/>
                </a:moveTo>
                <a:lnTo>
                  <a:pt x="1025367" y="454850"/>
                </a:lnTo>
                <a:lnTo>
                  <a:pt x="1017578" y="495823"/>
                </a:lnTo>
                <a:lnTo>
                  <a:pt x="1004912" y="535371"/>
                </a:lnTo>
                <a:lnTo>
                  <a:pt x="987627" y="573284"/>
                </a:lnTo>
                <a:lnTo>
                  <a:pt x="965982" y="609356"/>
                </a:lnTo>
                <a:lnTo>
                  <a:pt x="940236" y="643380"/>
                </a:lnTo>
                <a:lnTo>
                  <a:pt x="910645" y="675148"/>
                </a:lnTo>
                <a:lnTo>
                  <a:pt x="877470" y="704452"/>
                </a:lnTo>
                <a:lnTo>
                  <a:pt x="840968" y="731085"/>
                </a:lnTo>
                <a:lnTo>
                  <a:pt x="801397" y="754841"/>
                </a:lnTo>
                <a:lnTo>
                  <a:pt x="759017" y="775510"/>
                </a:lnTo>
                <a:lnTo>
                  <a:pt x="714084" y="792887"/>
                </a:lnTo>
                <a:lnTo>
                  <a:pt x="666859" y="806763"/>
                </a:lnTo>
                <a:lnTo>
                  <a:pt x="617598" y="816931"/>
                </a:lnTo>
                <a:lnTo>
                  <a:pt x="566561" y="823184"/>
                </a:lnTo>
                <a:lnTo>
                  <a:pt x="514005" y="825315"/>
                </a:lnTo>
                <a:lnTo>
                  <a:pt x="461451" y="823184"/>
                </a:lnTo>
                <a:lnTo>
                  <a:pt x="410415" y="816931"/>
                </a:lnTo>
                <a:lnTo>
                  <a:pt x="361156" y="806763"/>
                </a:lnTo>
                <a:lnTo>
                  <a:pt x="313931" y="792887"/>
                </a:lnTo>
                <a:lnTo>
                  <a:pt x="269000" y="775510"/>
                </a:lnTo>
                <a:lnTo>
                  <a:pt x="226620" y="754841"/>
                </a:lnTo>
                <a:lnTo>
                  <a:pt x="187050" y="731085"/>
                </a:lnTo>
                <a:lnTo>
                  <a:pt x="150549" y="704452"/>
                </a:lnTo>
                <a:lnTo>
                  <a:pt x="117374" y="675148"/>
                </a:lnTo>
                <a:lnTo>
                  <a:pt x="87784" y="643380"/>
                </a:lnTo>
                <a:lnTo>
                  <a:pt x="62037" y="609356"/>
                </a:lnTo>
                <a:lnTo>
                  <a:pt x="40393" y="573284"/>
                </a:lnTo>
                <a:lnTo>
                  <a:pt x="23108" y="535371"/>
                </a:lnTo>
                <a:lnTo>
                  <a:pt x="10442" y="495823"/>
                </a:lnTo>
                <a:lnTo>
                  <a:pt x="2653" y="454850"/>
                </a:lnTo>
                <a:lnTo>
                  <a:pt x="0" y="412657"/>
                </a:lnTo>
                <a:lnTo>
                  <a:pt x="2653" y="370464"/>
                </a:lnTo>
                <a:lnTo>
                  <a:pt x="10442" y="329491"/>
                </a:lnTo>
                <a:lnTo>
                  <a:pt x="23108" y="289944"/>
                </a:lnTo>
                <a:lnTo>
                  <a:pt x="40393" y="252030"/>
                </a:lnTo>
                <a:lnTo>
                  <a:pt x="62037" y="215958"/>
                </a:lnTo>
                <a:lnTo>
                  <a:pt x="87784" y="181934"/>
                </a:lnTo>
                <a:lnTo>
                  <a:pt x="117374" y="150167"/>
                </a:lnTo>
                <a:lnTo>
                  <a:pt x="150549" y="120862"/>
                </a:lnTo>
                <a:lnTo>
                  <a:pt x="187050" y="94229"/>
                </a:lnTo>
                <a:lnTo>
                  <a:pt x="226620" y="70474"/>
                </a:lnTo>
                <a:lnTo>
                  <a:pt x="269000" y="49804"/>
                </a:lnTo>
                <a:lnTo>
                  <a:pt x="313931" y="32428"/>
                </a:lnTo>
                <a:lnTo>
                  <a:pt x="361156" y="18551"/>
                </a:lnTo>
                <a:lnTo>
                  <a:pt x="410415" y="8383"/>
                </a:lnTo>
                <a:lnTo>
                  <a:pt x="461451" y="2130"/>
                </a:lnTo>
                <a:lnTo>
                  <a:pt x="514005" y="0"/>
                </a:lnTo>
                <a:lnTo>
                  <a:pt x="566561" y="2130"/>
                </a:lnTo>
                <a:lnTo>
                  <a:pt x="617598" y="8383"/>
                </a:lnTo>
                <a:lnTo>
                  <a:pt x="666859" y="18551"/>
                </a:lnTo>
                <a:lnTo>
                  <a:pt x="714084" y="32428"/>
                </a:lnTo>
                <a:lnTo>
                  <a:pt x="759017" y="49804"/>
                </a:lnTo>
                <a:lnTo>
                  <a:pt x="801397" y="70474"/>
                </a:lnTo>
                <a:lnTo>
                  <a:pt x="840968" y="94229"/>
                </a:lnTo>
                <a:lnTo>
                  <a:pt x="877470" y="120862"/>
                </a:lnTo>
                <a:lnTo>
                  <a:pt x="910645" y="150167"/>
                </a:lnTo>
                <a:lnTo>
                  <a:pt x="940236" y="181934"/>
                </a:lnTo>
                <a:lnTo>
                  <a:pt x="965982" y="215958"/>
                </a:lnTo>
                <a:lnTo>
                  <a:pt x="987627" y="252030"/>
                </a:lnTo>
                <a:lnTo>
                  <a:pt x="1004912" y="289944"/>
                </a:lnTo>
                <a:lnTo>
                  <a:pt x="1017578" y="329491"/>
                </a:lnTo>
                <a:lnTo>
                  <a:pt x="1025367" y="370464"/>
                </a:lnTo>
                <a:lnTo>
                  <a:pt x="1028021" y="412657"/>
                </a:lnTo>
                <a:close/>
              </a:path>
            </a:pathLst>
          </a:custGeom>
          <a:ln w="41883">
            <a:solidFill>
              <a:schemeClr val="accent2"/>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4" name="object 24"/>
          <p:cNvSpPr txBox="1"/>
          <p:nvPr/>
        </p:nvSpPr>
        <p:spPr>
          <a:xfrm>
            <a:off x="11173651" y="3379127"/>
            <a:ext cx="884555" cy="275590"/>
          </a:xfrm>
          <a:prstGeom prst="rect">
            <a:avLst/>
          </a:prstGeom>
        </p:spPr>
        <p:txBody>
          <a:bodyPr vert="horz" wrap="square" lIns="0" tIns="11430" rIns="0" bIns="0" rtlCol="0">
            <a:spAutoFit/>
          </a:bodyPr>
          <a:lstStyle/>
          <a:p>
            <a:pPr marL="12700" marR="0" lvl="0" indent="0" defTabSz="914400" eaLnBrk="1" fontAlgn="auto" latinLnBrk="0" hangingPunct="1">
              <a:lnSpc>
                <a:spcPct val="100000"/>
              </a:lnSpc>
              <a:spcBef>
                <a:spcPts val="90"/>
              </a:spcBef>
              <a:spcAft>
                <a:spcPts val="0"/>
              </a:spcAft>
              <a:buClrTx/>
              <a:buSzTx/>
              <a:buFontTx/>
              <a:buNone/>
              <a:tabLst>
                <a:tab pos="323215" algn="l"/>
                <a:tab pos="660400" algn="l"/>
              </a:tabLst>
              <a:defRPr/>
            </a:pP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き</a:t>
            </a:r>
            <a:r>
              <a:rPr kumimoji="0" sz="1650" b="1" i="0" u="none" strike="noStrike" kern="0" cap="none" spc="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け</a:t>
            </a:r>
            <a:r>
              <a:rPr kumimoji="0" sz="1650" b="1" i="0" u="none" strike="noStrike" kern="0" cap="none" spc="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ん</a:t>
            </a:r>
            <a:endParaRPr kumimoji="0" sz="165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sp>
        <p:nvSpPr>
          <p:cNvPr id="25" name="object 25"/>
          <p:cNvSpPr txBox="1"/>
          <p:nvPr/>
        </p:nvSpPr>
        <p:spPr>
          <a:xfrm>
            <a:off x="11091329" y="4237770"/>
            <a:ext cx="3256915" cy="275590"/>
          </a:xfrm>
          <a:prstGeom prst="rect">
            <a:avLst/>
          </a:prstGeom>
        </p:spPr>
        <p:txBody>
          <a:bodyPr vert="horz" wrap="square" lIns="0" tIns="11430" rIns="0" bIns="0" rtlCol="0">
            <a:spAutoFit/>
          </a:bodyPr>
          <a:lstStyle/>
          <a:p>
            <a:pPr marL="12700" marR="0" lvl="0" indent="0" defTabSz="914400" eaLnBrk="1" fontAlgn="auto" latinLnBrk="0" hangingPunct="1">
              <a:lnSpc>
                <a:spcPct val="100000"/>
              </a:lnSpc>
              <a:spcBef>
                <a:spcPts val="90"/>
              </a:spcBef>
              <a:spcAft>
                <a:spcPts val="0"/>
              </a:spcAft>
              <a:buClrTx/>
              <a:buSzTx/>
              <a:buFontTx/>
              <a:buNone/>
              <a:tabLst>
                <a:tab pos="377825" algn="l"/>
                <a:tab pos="776605" algn="l"/>
                <a:tab pos="1182370" algn="l"/>
                <a:tab pos="1538605" algn="l"/>
                <a:tab pos="1878964" algn="l"/>
                <a:tab pos="2753360" algn="l"/>
              </a:tabLst>
              <a:defRPr/>
            </a:pP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ち</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か</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ぶ</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っ</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し</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2475" b="1" i="0" u="none" strike="noStrike" kern="0" cap="none" spc="-75"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つ</a:t>
            </a:r>
            <a:r>
              <a:rPr kumimoji="0" sz="2475" b="1" i="0" u="none" strike="noStrike" kern="0" cap="none" spc="0" normalizeH="0" baseline="3367"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	</a:t>
            </a:r>
            <a:r>
              <a:rPr kumimoji="0" sz="1650" b="1" i="0" u="none" strike="noStrike" kern="0" cap="none" spc="28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お</a:t>
            </a:r>
            <a:r>
              <a:rPr kumimoji="0" sz="1650" b="1" i="0" u="none" strike="noStrike" kern="0" cap="none" spc="-50" normalizeH="0" baseline="0" noProof="0" dirty="0">
                <a:ln>
                  <a:noFill/>
                </a:ln>
                <a:solidFill>
                  <a:srgbClr val="6C5757"/>
                </a:solidFill>
                <a:effectLst/>
                <a:uLnTx/>
                <a:uFillTx/>
                <a:latin typeface="メイリオ" panose="020B0604030504040204" pitchFamily="50" charset="-128"/>
                <a:ea typeface="メイリオ" panose="020B0604030504040204" pitchFamily="50" charset="-128"/>
                <a:cs typeface="Gen Shin Gothic P Bold"/>
              </a:rPr>
              <a:t>お </a:t>
            </a:r>
            <a:endParaRPr kumimoji="0" sz="165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grpSp>
        <p:nvGrpSpPr>
          <p:cNvPr id="12" name="グループ化 11">
            <a:extLst>
              <a:ext uri="{FF2B5EF4-FFF2-40B4-BE49-F238E27FC236}">
                <a16:creationId xmlns:a16="http://schemas.microsoft.com/office/drawing/2014/main" id="{B84D5A59-9106-1E3F-B22A-E46AA07FAEBE}"/>
              </a:ext>
            </a:extLst>
          </p:cNvPr>
          <p:cNvGrpSpPr/>
          <p:nvPr/>
        </p:nvGrpSpPr>
        <p:grpSpPr>
          <a:xfrm>
            <a:off x="5620133" y="3225032"/>
            <a:ext cx="841027" cy="1112834"/>
            <a:chOff x="5620133" y="3225032"/>
            <a:chExt cx="841027" cy="1112834"/>
          </a:xfrm>
        </p:grpSpPr>
        <p:sp>
          <p:nvSpPr>
            <p:cNvPr id="28" name="object 28"/>
            <p:cNvSpPr/>
            <p:nvPr/>
          </p:nvSpPr>
          <p:spPr>
            <a:xfrm>
              <a:off x="5855741" y="3920356"/>
              <a:ext cx="349250" cy="358775"/>
            </a:xfrm>
            <a:custGeom>
              <a:avLst/>
              <a:gdLst/>
              <a:ahLst/>
              <a:cxnLst/>
              <a:rect l="l" t="t" r="r" b="b"/>
              <a:pathLst>
                <a:path w="349250" h="358775">
                  <a:moveTo>
                    <a:pt x="60185" y="335597"/>
                  </a:moveTo>
                  <a:lnTo>
                    <a:pt x="0" y="335597"/>
                  </a:lnTo>
                  <a:lnTo>
                    <a:pt x="0" y="358559"/>
                  </a:lnTo>
                  <a:lnTo>
                    <a:pt x="60185" y="358559"/>
                  </a:lnTo>
                  <a:lnTo>
                    <a:pt x="60185" y="335597"/>
                  </a:lnTo>
                  <a:close/>
                </a:path>
                <a:path w="349250" h="358775">
                  <a:moveTo>
                    <a:pt x="60185" y="192913"/>
                  </a:moveTo>
                  <a:lnTo>
                    <a:pt x="15646" y="192913"/>
                  </a:lnTo>
                  <a:lnTo>
                    <a:pt x="15646" y="216801"/>
                  </a:lnTo>
                  <a:lnTo>
                    <a:pt x="60185" y="216801"/>
                  </a:lnTo>
                  <a:lnTo>
                    <a:pt x="60185" y="192913"/>
                  </a:lnTo>
                  <a:close/>
                </a:path>
                <a:path w="349250" h="358775">
                  <a:moveTo>
                    <a:pt x="281228" y="0"/>
                  </a:moveTo>
                  <a:lnTo>
                    <a:pt x="251879" y="0"/>
                  </a:lnTo>
                  <a:lnTo>
                    <a:pt x="251879" y="75933"/>
                  </a:lnTo>
                  <a:lnTo>
                    <a:pt x="130162" y="72453"/>
                  </a:lnTo>
                  <a:lnTo>
                    <a:pt x="130162" y="0"/>
                  </a:lnTo>
                  <a:lnTo>
                    <a:pt x="101346" y="0"/>
                  </a:lnTo>
                  <a:lnTo>
                    <a:pt x="101346" y="129628"/>
                  </a:lnTo>
                  <a:lnTo>
                    <a:pt x="130162" y="129628"/>
                  </a:lnTo>
                  <a:lnTo>
                    <a:pt x="130162" y="91427"/>
                  </a:lnTo>
                  <a:lnTo>
                    <a:pt x="251879" y="94869"/>
                  </a:lnTo>
                  <a:lnTo>
                    <a:pt x="251879" y="129628"/>
                  </a:lnTo>
                  <a:lnTo>
                    <a:pt x="281228" y="129628"/>
                  </a:lnTo>
                  <a:lnTo>
                    <a:pt x="281228" y="0"/>
                  </a:lnTo>
                  <a:close/>
                </a:path>
                <a:path w="349250" h="358775">
                  <a:moveTo>
                    <a:pt x="348742" y="335597"/>
                  </a:moveTo>
                  <a:lnTo>
                    <a:pt x="320522" y="335597"/>
                  </a:lnTo>
                  <a:lnTo>
                    <a:pt x="320522" y="358559"/>
                  </a:lnTo>
                  <a:lnTo>
                    <a:pt x="348742" y="358559"/>
                  </a:lnTo>
                  <a:lnTo>
                    <a:pt x="348742" y="335597"/>
                  </a:lnTo>
                  <a:close/>
                </a:path>
                <a:path w="349250" h="358775">
                  <a:moveTo>
                    <a:pt x="348742" y="192913"/>
                  </a:moveTo>
                  <a:lnTo>
                    <a:pt x="320522" y="192913"/>
                  </a:lnTo>
                  <a:lnTo>
                    <a:pt x="320522" y="216801"/>
                  </a:lnTo>
                  <a:lnTo>
                    <a:pt x="348742" y="216801"/>
                  </a:lnTo>
                  <a:lnTo>
                    <a:pt x="348742" y="192913"/>
                  </a:lnTo>
                  <a:close/>
                </a:path>
              </a:pathLst>
            </a:custGeom>
            <a:solidFill>
              <a:srgbClr val="C4C5C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29" name="object 29"/>
            <p:cNvSpPr/>
            <p:nvPr/>
          </p:nvSpPr>
          <p:spPr>
            <a:xfrm>
              <a:off x="6204491" y="4053970"/>
              <a:ext cx="256540" cy="283845"/>
            </a:xfrm>
            <a:custGeom>
              <a:avLst/>
              <a:gdLst/>
              <a:ahLst/>
              <a:cxnLst/>
              <a:rect l="l" t="t" r="r" b="b"/>
              <a:pathLst>
                <a:path w="256539" h="283845">
                  <a:moveTo>
                    <a:pt x="0" y="0"/>
                  </a:moveTo>
                  <a:lnTo>
                    <a:pt x="2031" y="280933"/>
                  </a:lnTo>
                  <a:lnTo>
                    <a:pt x="255583" y="283548"/>
                  </a:lnTo>
                  <a:lnTo>
                    <a:pt x="256126" y="3536"/>
                  </a:lnTo>
                  <a:lnTo>
                    <a:pt x="0"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0" name="object 30"/>
            <p:cNvSpPr/>
            <p:nvPr/>
          </p:nvSpPr>
          <p:spPr>
            <a:xfrm>
              <a:off x="6218085" y="4067803"/>
              <a:ext cx="229235" cy="257810"/>
            </a:xfrm>
            <a:custGeom>
              <a:avLst/>
              <a:gdLst/>
              <a:ahLst/>
              <a:cxnLst/>
              <a:rect l="l" t="t" r="r" b="b"/>
              <a:pathLst>
                <a:path w="229235" h="257810">
                  <a:moveTo>
                    <a:pt x="31127" y="18288"/>
                  </a:moveTo>
                  <a:lnTo>
                    <a:pt x="31064" y="5511"/>
                  </a:lnTo>
                  <a:lnTo>
                    <a:pt x="24079" y="228"/>
                  </a:lnTo>
                  <a:lnTo>
                    <a:pt x="6921" y="0"/>
                  </a:lnTo>
                  <a:lnTo>
                    <a:pt x="0" y="5092"/>
                  </a:lnTo>
                  <a:lnTo>
                    <a:pt x="88" y="17868"/>
                  </a:lnTo>
                  <a:lnTo>
                    <a:pt x="7073" y="23139"/>
                  </a:lnTo>
                  <a:lnTo>
                    <a:pt x="15646" y="23253"/>
                  </a:lnTo>
                  <a:lnTo>
                    <a:pt x="24206" y="23368"/>
                  </a:lnTo>
                  <a:lnTo>
                    <a:pt x="31127" y="18288"/>
                  </a:lnTo>
                  <a:close/>
                </a:path>
                <a:path w="229235" h="257810">
                  <a:moveTo>
                    <a:pt x="32448" y="250164"/>
                  </a:moveTo>
                  <a:lnTo>
                    <a:pt x="32372" y="237591"/>
                  </a:lnTo>
                  <a:lnTo>
                    <a:pt x="25450" y="232422"/>
                  </a:lnTo>
                  <a:lnTo>
                    <a:pt x="8432" y="232244"/>
                  </a:lnTo>
                  <a:lnTo>
                    <a:pt x="1562" y="237274"/>
                  </a:lnTo>
                  <a:lnTo>
                    <a:pt x="1663" y="249834"/>
                  </a:lnTo>
                  <a:lnTo>
                    <a:pt x="8585" y="255003"/>
                  </a:lnTo>
                  <a:lnTo>
                    <a:pt x="17081" y="255092"/>
                  </a:lnTo>
                  <a:lnTo>
                    <a:pt x="25590" y="255181"/>
                  </a:lnTo>
                  <a:lnTo>
                    <a:pt x="32448" y="250164"/>
                  </a:lnTo>
                  <a:close/>
                </a:path>
                <a:path w="229235" h="257810">
                  <a:moveTo>
                    <a:pt x="228828" y="239687"/>
                  </a:moveTo>
                  <a:lnTo>
                    <a:pt x="221970" y="234530"/>
                  </a:lnTo>
                  <a:lnTo>
                    <a:pt x="205041" y="234353"/>
                  </a:lnTo>
                  <a:lnTo>
                    <a:pt x="198183" y="239369"/>
                  </a:lnTo>
                  <a:lnTo>
                    <a:pt x="198170" y="251904"/>
                  </a:lnTo>
                  <a:lnTo>
                    <a:pt x="205028" y="257060"/>
                  </a:lnTo>
                  <a:lnTo>
                    <a:pt x="213487" y="257149"/>
                  </a:lnTo>
                  <a:lnTo>
                    <a:pt x="221945" y="257225"/>
                  </a:lnTo>
                  <a:lnTo>
                    <a:pt x="228803" y="252222"/>
                  </a:lnTo>
                  <a:lnTo>
                    <a:pt x="228828" y="239687"/>
                  </a:lnTo>
                  <a:close/>
                </a:path>
                <a:path w="229235" h="257810">
                  <a:moveTo>
                    <a:pt x="229158" y="8204"/>
                  </a:moveTo>
                  <a:lnTo>
                    <a:pt x="222250" y="2946"/>
                  </a:lnTo>
                  <a:lnTo>
                    <a:pt x="205181" y="2705"/>
                  </a:lnTo>
                  <a:lnTo>
                    <a:pt x="198259" y="7785"/>
                  </a:lnTo>
                  <a:lnTo>
                    <a:pt x="198247" y="20535"/>
                  </a:lnTo>
                  <a:lnTo>
                    <a:pt x="205155" y="25793"/>
                  </a:lnTo>
                  <a:lnTo>
                    <a:pt x="213690" y="25908"/>
                  </a:lnTo>
                  <a:lnTo>
                    <a:pt x="222211" y="26022"/>
                  </a:lnTo>
                  <a:lnTo>
                    <a:pt x="229133" y="20955"/>
                  </a:lnTo>
                  <a:lnTo>
                    <a:pt x="229158" y="8204"/>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1" name="object 31"/>
            <p:cNvSpPr/>
            <p:nvPr/>
          </p:nvSpPr>
          <p:spPr>
            <a:xfrm>
              <a:off x="6204780" y="4093925"/>
              <a:ext cx="255904" cy="3810"/>
            </a:xfrm>
            <a:custGeom>
              <a:avLst/>
              <a:gdLst/>
              <a:ahLst/>
              <a:cxnLst/>
              <a:rect l="l" t="t" r="r" b="b"/>
              <a:pathLst>
                <a:path w="255904" h="3810">
                  <a:moveTo>
                    <a:pt x="255760" y="3403"/>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2" name="object 32"/>
            <p:cNvSpPr/>
            <p:nvPr/>
          </p:nvSpPr>
          <p:spPr>
            <a:xfrm>
              <a:off x="6204943" y="4116431"/>
              <a:ext cx="255904" cy="3810"/>
            </a:xfrm>
            <a:custGeom>
              <a:avLst/>
              <a:gdLst/>
              <a:ahLst/>
              <a:cxnLst/>
              <a:rect l="l" t="t" r="r" b="b"/>
              <a:pathLst>
                <a:path w="255904" h="3810">
                  <a:moveTo>
                    <a:pt x="255554" y="3329"/>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3" name="object 33"/>
            <p:cNvSpPr/>
            <p:nvPr/>
          </p:nvSpPr>
          <p:spPr>
            <a:xfrm>
              <a:off x="6205105" y="4138902"/>
              <a:ext cx="255904" cy="3810"/>
            </a:xfrm>
            <a:custGeom>
              <a:avLst/>
              <a:gdLst/>
              <a:ahLst/>
              <a:cxnLst/>
              <a:rect l="l" t="t" r="r" b="b"/>
              <a:pathLst>
                <a:path w="255904" h="3810">
                  <a:moveTo>
                    <a:pt x="255348" y="3256"/>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4" name="object 34"/>
            <p:cNvSpPr/>
            <p:nvPr/>
          </p:nvSpPr>
          <p:spPr>
            <a:xfrm>
              <a:off x="6205267" y="4161337"/>
              <a:ext cx="255270" cy="3810"/>
            </a:xfrm>
            <a:custGeom>
              <a:avLst/>
              <a:gdLst/>
              <a:ahLst/>
              <a:cxnLst/>
              <a:rect l="l" t="t" r="r" b="b"/>
              <a:pathLst>
                <a:path w="255270" h="3810">
                  <a:moveTo>
                    <a:pt x="255143" y="3183"/>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5" name="object 35"/>
            <p:cNvSpPr/>
            <p:nvPr/>
          </p:nvSpPr>
          <p:spPr>
            <a:xfrm>
              <a:off x="6205429" y="4183735"/>
              <a:ext cx="255270" cy="3175"/>
            </a:xfrm>
            <a:custGeom>
              <a:avLst/>
              <a:gdLst/>
              <a:ahLst/>
              <a:cxnLst/>
              <a:rect l="l" t="t" r="r" b="b"/>
              <a:pathLst>
                <a:path w="255270" h="3175">
                  <a:moveTo>
                    <a:pt x="254938" y="3109"/>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6" name="object 36"/>
            <p:cNvSpPr/>
            <p:nvPr/>
          </p:nvSpPr>
          <p:spPr>
            <a:xfrm>
              <a:off x="6205591" y="4206098"/>
              <a:ext cx="255270" cy="3175"/>
            </a:xfrm>
            <a:custGeom>
              <a:avLst/>
              <a:gdLst/>
              <a:ahLst/>
              <a:cxnLst/>
              <a:rect l="l" t="t" r="r" b="b"/>
              <a:pathLst>
                <a:path w="255270" h="3175">
                  <a:moveTo>
                    <a:pt x="254733" y="3036"/>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7" name="object 37"/>
            <p:cNvSpPr/>
            <p:nvPr/>
          </p:nvSpPr>
          <p:spPr>
            <a:xfrm>
              <a:off x="6205753" y="4228425"/>
              <a:ext cx="254635" cy="3175"/>
            </a:xfrm>
            <a:custGeom>
              <a:avLst/>
              <a:gdLst/>
              <a:ahLst/>
              <a:cxnLst/>
              <a:rect l="l" t="t" r="r" b="b"/>
              <a:pathLst>
                <a:path w="254635" h="3175">
                  <a:moveTo>
                    <a:pt x="254528" y="2963"/>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8" name="object 38"/>
            <p:cNvSpPr/>
            <p:nvPr/>
          </p:nvSpPr>
          <p:spPr>
            <a:xfrm>
              <a:off x="6205914" y="4250716"/>
              <a:ext cx="254635" cy="3175"/>
            </a:xfrm>
            <a:custGeom>
              <a:avLst/>
              <a:gdLst/>
              <a:ahLst/>
              <a:cxnLst/>
              <a:rect l="l" t="t" r="r" b="b"/>
              <a:pathLst>
                <a:path w="254635" h="3175">
                  <a:moveTo>
                    <a:pt x="254323" y="2889"/>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39" name="object 39"/>
            <p:cNvSpPr/>
            <p:nvPr/>
          </p:nvSpPr>
          <p:spPr>
            <a:xfrm>
              <a:off x="6206075" y="4272983"/>
              <a:ext cx="254635" cy="3175"/>
            </a:xfrm>
            <a:custGeom>
              <a:avLst/>
              <a:gdLst/>
              <a:ahLst/>
              <a:cxnLst/>
              <a:rect l="l" t="t" r="r" b="b"/>
              <a:pathLst>
                <a:path w="254635" h="3175">
                  <a:moveTo>
                    <a:pt x="254120" y="2806"/>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0" name="object 40"/>
            <p:cNvSpPr/>
            <p:nvPr/>
          </p:nvSpPr>
          <p:spPr>
            <a:xfrm>
              <a:off x="6206237" y="4295204"/>
              <a:ext cx="254000" cy="3175"/>
            </a:xfrm>
            <a:custGeom>
              <a:avLst/>
              <a:gdLst/>
              <a:ahLst/>
              <a:cxnLst/>
              <a:rect l="l" t="t" r="r" b="b"/>
              <a:pathLst>
                <a:path w="254000" h="3175">
                  <a:moveTo>
                    <a:pt x="253915" y="2732"/>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1" name="object 41"/>
            <p:cNvSpPr/>
            <p:nvPr/>
          </p:nvSpPr>
          <p:spPr>
            <a:xfrm>
              <a:off x="6206396" y="4317379"/>
              <a:ext cx="254000" cy="3175"/>
            </a:xfrm>
            <a:custGeom>
              <a:avLst/>
              <a:gdLst/>
              <a:ahLst/>
              <a:cxnLst/>
              <a:rect l="l" t="t" r="r" b="b"/>
              <a:pathLst>
                <a:path w="254000" h="3175">
                  <a:moveTo>
                    <a:pt x="253713" y="2670"/>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2" name="object 42"/>
            <p:cNvSpPr/>
            <p:nvPr/>
          </p:nvSpPr>
          <p:spPr>
            <a:xfrm>
              <a:off x="6204620" y="4071830"/>
              <a:ext cx="256540" cy="3810"/>
            </a:xfrm>
            <a:custGeom>
              <a:avLst/>
              <a:gdLst/>
              <a:ahLst/>
              <a:cxnLst/>
              <a:rect l="l" t="t" r="r" b="b"/>
              <a:pathLst>
                <a:path w="256539" h="3810">
                  <a:moveTo>
                    <a:pt x="255961" y="3476"/>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3" name="object 43"/>
            <p:cNvSpPr/>
            <p:nvPr/>
          </p:nvSpPr>
          <p:spPr>
            <a:xfrm>
              <a:off x="6438309" y="4057196"/>
              <a:ext cx="635" cy="280670"/>
            </a:xfrm>
            <a:custGeom>
              <a:avLst/>
              <a:gdLst/>
              <a:ahLst/>
              <a:cxnLst/>
              <a:rect l="l" t="t" r="r" b="b"/>
              <a:pathLst>
                <a:path w="635" h="280670">
                  <a:moveTo>
                    <a:pt x="0" y="280101"/>
                  </a:moveTo>
                  <a:lnTo>
                    <a:pt x="319"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4" name="object 44"/>
            <p:cNvSpPr/>
            <p:nvPr/>
          </p:nvSpPr>
          <p:spPr>
            <a:xfrm>
              <a:off x="6403073" y="4056706"/>
              <a:ext cx="11430" cy="280670"/>
            </a:xfrm>
            <a:custGeom>
              <a:avLst/>
              <a:gdLst/>
              <a:ahLst/>
              <a:cxnLst/>
              <a:rect l="l" t="t" r="r" b="b"/>
              <a:pathLst>
                <a:path w="11429" h="280670">
                  <a:moveTo>
                    <a:pt x="0" y="280227"/>
                  </a:moveTo>
                  <a:lnTo>
                    <a:pt x="10816" y="280338"/>
                  </a:lnTo>
                  <a:lnTo>
                    <a:pt x="10816" y="149"/>
                  </a:lnTo>
                  <a:lnTo>
                    <a:pt x="0" y="0"/>
                  </a:lnTo>
                  <a:lnTo>
                    <a:pt x="0" y="280227"/>
                  </a:lnTo>
                  <a:close/>
                </a:path>
              </a:pathLst>
            </a:custGeom>
            <a:solidFill>
              <a:srgbClr val="FFFFFF">
                <a:alpha val="389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5" name="object 45"/>
            <p:cNvSpPr/>
            <p:nvPr/>
          </p:nvSpPr>
          <p:spPr>
            <a:xfrm>
              <a:off x="6378333" y="4056365"/>
              <a:ext cx="635" cy="280670"/>
            </a:xfrm>
            <a:custGeom>
              <a:avLst/>
              <a:gdLst/>
              <a:ahLst/>
              <a:cxnLst/>
              <a:rect l="l" t="t" r="r" b="b"/>
              <a:pathLst>
                <a:path w="635" h="280670">
                  <a:moveTo>
                    <a:pt x="291" y="280315"/>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6" name="object 46"/>
            <p:cNvSpPr/>
            <p:nvPr/>
          </p:nvSpPr>
          <p:spPr>
            <a:xfrm>
              <a:off x="6348156" y="4055950"/>
              <a:ext cx="635" cy="280670"/>
            </a:xfrm>
            <a:custGeom>
              <a:avLst/>
              <a:gdLst/>
              <a:ahLst/>
              <a:cxnLst/>
              <a:rect l="l" t="t" r="r" b="b"/>
              <a:pathLst>
                <a:path w="635" h="280670">
                  <a:moveTo>
                    <a:pt x="592" y="280422"/>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7" name="object 47"/>
            <p:cNvSpPr/>
            <p:nvPr/>
          </p:nvSpPr>
          <p:spPr>
            <a:xfrm>
              <a:off x="6317958" y="4055534"/>
              <a:ext cx="1270" cy="280670"/>
            </a:xfrm>
            <a:custGeom>
              <a:avLst/>
              <a:gdLst/>
              <a:ahLst/>
              <a:cxnLst/>
              <a:rect l="l" t="t" r="r" b="b"/>
              <a:pathLst>
                <a:path w="1270" h="280670">
                  <a:moveTo>
                    <a:pt x="893" y="280530"/>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8" name="object 48"/>
            <p:cNvSpPr/>
            <p:nvPr/>
          </p:nvSpPr>
          <p:spPr>
            <a:xfrm>
              <a:off x="6287737" y="4055118"/>
              <a:ext cx="1270" cy="280670"/>
            </a:xfrm>
            <a:custGeom>
              <a:avLst/>
              <a:gdLst/>
              <a:ahLst/>
              <a:cxnLst/>
              <a:rect l="l" t="t" r="r" b="b"/>
              <a:pathLst>
                <a:path w="1270" h="280670">
                  <a:moveTo>
                    <a:pt x="1194" y="280637"/>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49" name="object 49"/>
            <p:cNvSpPr/>
            <p:nvPr/>
          </p:nvSpPr>
          <p:spPr>
            <a:xfrm>
              <a:off x="6257482" y="4054701"/>
              <a:ext cx="1905" cy="281305"/>
            </a:xfrm>
            <a:custGeom>
              <a:avLst/>
              <a:gdLst/>
              <a:ahLst/>
              <a:cxnLst/>
              <a:rect l="l" t="t" r="r" b="b"/>
              <a:pathLst>
                <a:path w="1904" h="281304">
                  <a:moveTo>
                    <a:pt x="1504" y="280745"/>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0" name="object 50"/>
            <p:cNvSpPr/>
            <p:nvPr/>
          </p:nvSpPr>
          <p:spPr>
            <a:xfrm>
              <a:off x="6227216" y="4054284"/>
              <a:ext cx="1905" cy="281305"/>
            </a:xfrm>
            <a:custGeom>
              <a:avLst/>
              <a:gdLst/>
              <a:ahLst/>
              <a:cxnLst/>
              <a:rect l="l" t="t" r="r" b="b"/>
              <a:pathLst>
                <a:path w="1904" h="281304">
                  <a:moveTo>
                    <a:pt x="1805" y="280853"/>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1" name="object 51"/>
            <p:cNvSpPr/>
            <p:nvPr/>
          </p:nvSpPr>
          <p:spPr>
            <a:xfrm>
              <a:off x="5915931" y="4049973"/>
              <a:ext cx="260350" cy="285115"/>
            </a:xfrm>
            <a:custGeom>
              <a:avLst/>
              <a:gdLst/>
              <a:ahLst/>
              <a:cxnLst/>
              <a:rect l="l" t="t" r="r" b="b"/>
              <a:pathLst>
                <a:path w="260350" h="285114">
                  <a:moveTo>
                    <a:pt x="0" y="0"/>
                  </a:moveTo>
                  <a:lnTo>
                    <a:pt x="4952" y="282001"/>
                  </a:lnTo>
                  <a:lnTo>
                    <a:pt x="260337" y="284630"/>
                  </a:lnTo>
                  <a:lnTo>
                    <a:pt x="257992" y="3570"/>
                  </a:lnTo>
                  <a:lnTo>
                    <a:pt x="0"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2" name="object 52"/>
            <p:cNvSpPr/>
            <p:nvPr/>
          </p:nvSpPr>
          <p:spPr>
            <a:xfrm>
              <a:off x="5929820" y="4063879"/>
              <a:ext cx="233045" cy="258445"/>
            </a:xfrm>
            <a:custGeom>
              <a:avLst/>
              <a:gdLst/>
              <a:ahLst/>
              <a:cxnLst/>
              <a:rect l="l" t="t" r="r" b="b"/>
              <a:pathLst>
                <a:path w="233045" h="258445">
                  <a:moveTo>
                    <a:pt x="31496" y="18351"/>
                  </a:moveTo>
                  <a:lnTo>
                    <a:pt x="31292" y="5524"/>
                  </a:lnTo>
                  <a:lnTo>
                    <a:pt x="24206" y="228"/>
                  </a:lnTo>
                  <a:lnTo>
                    <a:pt x="6921" y="0"/>
                  </a:lnTo>
                  <a:lnTo>
                    <a:pt x="0" y="5092"/>
                  </a:lnTo>
                  <a:lnTo>
                    <a:pt x="215" y="17932"/>
                  </a:lnTo>
                  <a:lnTo>
                    <a:pt x="7315" y="23215"/>
                  </a:lnTo>
                  <a:lnTo>
                    <a:pt x="15951" y="23329"/>
                  </a:lnTo>
                  <a:lnTo>
                    <a:pt x="24574" y="23456"/>
                  </a:lnTo>
                  <a:lnTo>
                    <a:pt x="31496" y="18351"/>
                  </a:lnTo>
                  <a:close/>
                </a:path>
                <a:path w="233045" h="258445">
                  <a:moveTo>
                    <a:pt x="35204" y="251091"/>
                  </a:moveTo>
                  <a:lnTo>
                    <a:pt x="35001" y="238480"/>
                  </a:lnTo>
                  <a:lnTo>
                    <a:pt x="27978" y="233286"/>
                  </a:lnTo>
                  <a:lnTo>
                    <a:pt x="10845" y="233108"/>
                  </a:lnTo>
                  <a:lnTo>
                    <a:pt x="3975" y="238137"/>
                  </a:lnTo>
                  <a:lnTo>
                    <a:pt x="4203" y="250761"/>
                  </a:lnTo>
                  <a:lnTo>
                    <a:pt x="11226" y="255943"/>
                  </a:lnTo>
                  <a:lnTo>
                    <a:pt x="19786" y="256032"/>
                  </a:lnTo>
                  <a:lnTo>
                    <a:pt x="28359" y="256133"/>
                  </a:lnTo>
                  <a:lnTo>
                    <a:pt x="35204" y="251091"/>
                  </a:lnTo>
                  <a:close/>
                </a:path>
                <a:path w="233045" h="258445">
                  <a:moveTo>
                    <a:pt x="230936" y="21031"/>
                  </a:moveTo>
                  <a:lnTo>
                    <a:pt x="230822" y="8229"/>
                  </a:lnTo>
                  <a:lnTo>
                    <a:pt x="223812" y="2959"/>
                  </a:lnTo>
                  <a:lnTo>
                    <a:pt x="206616" y="2717"/>
                  </a:lnTo>
                  <a:lnTo>
                    <a:pt x="199694" y="7810"/>
                  </a:lnTo>
                  <a:lnTo>
                    <a:pt x="199821" y="20612"/>
                  </a:lnTo>
                  <a:lnTo>
                    <a:pt x="206844" y="25882"/>
                  </a:lnTo>
                  <a:lnTo>
                    <a:pt x="215430" y="25996"/>
                  </a:lnTo>
                  <a:lnTo>
                    <a:pt x="224015" y="26111"/>
                  </a:lnTo>
                  <a:lnTo>
                    <a:pt x="230936" y="21031"/>
                  </a:lnTo>
                  <a:close/>
                </a:path>
                <a:path w="233045" h="258445">
                  <a:moveTo>
                    <a:pt x="232994" y="253174"/>
                  </a:moveTo>
                  <a:lnTo>
                    <a:pt x="232879" y="240588"/>
                  </a:lnTo>
                  <a:lnTo>
                    <a:pt x="225920" y="235407"/>
                  </a:lnTo>
                  <a:lnTo>
                    <a:pt x="208864" y="235229"/>
                  </a:lnTo>
                  <a:lnTo>
                    <a:pt x="202006" y="240258"/>
                  </a:lnTo>
                  <a:lnTo>
                    <a:pt x="202133" y="252844"/>
                  </a:lnTo>
                  <a:lnTo>
                    <a:pt x="209092" y="258013"/>
                  </a:lnTo>
                  <a:lnTo>
                    <a:pt x="217614" y="258102"/>
                  </a:lnTo>
                  <a:lnTo>
                    <a:pt x="226123" y="258191"/>
                  </a:lnTo>
                  <a:lnTo>
                    <a:pt x="232994" y="253174"/>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3" name="object 53"/>
            <p:cNvSpPr/>
            <p:nvPr/>
          </p:nvSpPr>
          <p:spPr>
            <a:xfrm>
              <a:off x="5916633" y="4090080"/>
              <a:ext cx="257810" cy="3810"/>
            </a:xfrm>
            <a:custGeom>
              <a:avLst/>
              <a:gdLst/>
              <a:ahLst/>
              <a:cxnLst/>
              <a:rect l="l" t="t" r="r" b="b"/>
              <a:pathLst>
                <a:path w="257810" h="3810">
                  <a:moveTo>
                    <a:pt x="257625" y="3434"/>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4" name="object 54"/>
            <p:cNvSpPr/>
            <p:nvPr/>
          </p:nvSpPr>
          <p:spPr>
            <a:xfrm>
              <a:off x="5917031" y="4112682"/>
              <a:ext cx="257810" cy="3810"/>
            </a:xfrm>
            <a:custGeom>
              <a:avLst/>
              <a:gdLst/>
              <a:ahLst/>
              <a:cxnLst/>
              <a:rect l="l" t="t" r="r" b="b"/>
              <a:pathLst>
                <a:path w="257810" h="3810">
                  <a:moveTo>
                    <a:pt x="257416" y="3350"/>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5" name="object 55"/>
            <p:cNvSpPr/>
            <p:nvPr/>
          </p:nvSpPr>
          <p:spPr>
            <a:xfrm>
              <a:off x="5917428" y="4135236"/>
              <a:ext cx="257810" cy="3810"/>
            </a:xfrm>
            <a:custGeom>
              <a:avLst/>
              <a:gdLst/>
              <a:ahLst/>
              <a:cxnLst/>
              <a:rect l="l" t="t" r="r" b="b"/>
              <a:pathLst>
                <a:path w="257810" h="3810">
                  <a:moveTo>
                    <a:pt x="257206" y="3277"/>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6" name="object 56"/>
            <p:cNvSpPr/>
            <p:nvPr/>
          </p:nvSpPr>
          <p:spPr>
            <a:xfrm>
              <a:off x="5917824" y="4157755"/>
              <a:ext cx="257175" cy="3810"/>
            </a:xfrm>
            <a:custGeom>
              <a:avLst/>
              <a:gdLst/>
              <a:ahLst/>
              <a:cxnLst/>
              <a:rect l="l" t="t" r="r" b="b"/>
              <a:pathLst>
                <a:path w="257175" h="3810">
                  <a:moveTo>
                    <a:pt x="256997" y="3204"/>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7" name="object 57"/>
            <p:cNvSpPr/>
            <p:nvPr/>
          </p:nvSpPr>
          <p:spPr>
            <a:xfrm>
              <a:off x="5918220" y="4180236"/>
              <a:ext cx="257175" cy="3175"/>
            </a:xfrm>
            <a:custGeom>
              <a:avLst/>
              <a:gdLst/>
              <a:ahLst/>
              <a:cxnLst/>
              <a:rect l="l" t="t" r="r" b="b"/>
              <a:pathLst>
                <a:path w="257175" h="3175">
                  <a:moveTo>
                    <a:pt x="256787" y="3130"/>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8" name="object 58"/>
            <p:cNvSpPr/>
            <p:nvPr/>
          </p:nvSpPr>
          <p:spPr>
            <a:xfrm>
              <a:off x="5918616" y="4202682"/>
              <a:ext cx="257175" cy="3175"/>
            </a:xfrm>
            <a:custGeom>
              <a:avLst/>
              <a:gdLst/>
              <a:ahLst/>
              <a:cxnLst/>
              <a:rect l="l" t="t" r="r" b="b"/>
              <a:pathLst>
                <a:path w="257175" h="3175">
                  <a:moveTo>
                    <a:pt x="256578" y="3057"/>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59" name="object 59"/>
            <p:cNvSpPr/>
            <p:nvPr/>
          </p:nvSpPr>
          <p:spPr>
            <a:xfrm>
              <a:off x="5919012" y="4225092"/>
              <a:ext cx="256540" cy="3175"/>
            </a:xfrm>
            <a:custGeom>
              <a:avLst/>
              <a:gdLst/>
              <a:ahLst/>
              <a:cxnLst/>
              <a:rect l="l" t="t" r="r" b="b"/>
              <a:pathLst>
                <a:path w="256539" h="3175">
                  <a:moveTo>
                    <a:pt x="256369" y="2984"/>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0" name="object 60"/>
            <p:cNvSpPr/>
            <p:nvPr/>
          </p:nvSpPr>
          <p:spPr>
            <a:xfrm>
              <a:off x="5919400" y="4247467"/>
              <a:ext cx="256540" cy="3175"/>
            </a:xfrm>
            <a:custGeom>
              <a:avLst/>
              <a:gdLst/>
              <a:ahLst/>
              <a:cxnLst/>
              <a:rect l="l" t="t" r="r" b="b"/>
              <a:pathLst>
                <a:path w="256539" h="3175">
                  <a:moveTo>
                    <a:pt x="256166" y="2910"/>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1" name="object 61"/>
            <p:cNvSpPr/>
            <p:nvPr/>
          </p:nvSpPr>
          <p:spPr>
            <a:xfrm>
              <a:off x="5919793" y="4269815"/>
              <a:ext cx="256540" cy="3175"/>
            </a:xfrm>
            <a:custGeom>
              <a:avLst/>
              <a:gdLst/>
              <a:ahLst/>
              <a:cxnLst/>
              <a:rect l="l" t="t" r="r" b="b"/>
              <a:pathLst>
                <a:path w="256539" h="3175">
                  <a:moveTo>
                    <a:pt x="255959" y="2827"/>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2" name="object 62"/>
            <p:cNvSpPr/>
            <p:nvPr/>
          </p:nvSpPr>
          <p:spPr>
            <a:xfrm>
              <a:off x="5920187" y="4292118"/>
              <a:ext cx="255904" cy="3175"/>
            </a:xfrm>
            <a:custGeom>
              <a:avLst/>
              <a:gdLst/>
              <a:ahLst/>
              <a:cxnLst/>
              <a:rect l="l" t="t" r="r" b="b"/>
              <a:pathLst>
                <a:path w="255904" h="3175">
                  <a:moveTo>
                    <a:pt x="255751" y="2753"/>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3" name="object 63"/>
            <p:cNvSpPr/>
            <p:nvPr/>
          </p:nvSpPr>
          <p:spPr>
            <a:xfrm>
              <a:off x="5920577" y="4314386"/>
              <a:ext cx="255904" cy="3175"/>
            </a:xfrm>
            <a:custGeom>
              <a:avLst/>
              <a:gdLst/>
              <a:ahLst/>
              <a:cxnLst/>
              <a:rect l="l" t="t" r="r" b="b"/>
              <a:pathLst>
                <a:path w="255904" h="3175">
                  <a:moveTo>
                    <a:pt x="255545" y="2680"/>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4" name="object 64"/>
            <p:cNvSpPr/>
            <p:nvPr/>
          </p:nvSpPr>
          <p:spPr>
            <a:xfrm>
              <a:off x="5916251" y="4067902"/>
              <a:ext cx="258445" cy="3810"/>
            </a:xfrm>
            <a:custGeom>
              <a:avLst/>
              <a:gdLst/>
              <a:ahLst/>
              <a:cxnLst/>
              <a:rect l="l" t="t" r="r" b="b"/>
              <a:pathLst>
                <a:path w="258445" h="3810">
                  <a:moveTo>
                    <a:pt x="257824" y="3507"/>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5" name="object 65"/>
            <p:cNvSpPr/>
            <p:nvPr/>
          </p:nvSpPr>
          <p:spPr>
            <a:xfrm>
              <a:off x="6151777" y="4053235"/>
              <a:ext cx="3175" cy="281305"/>
            </a:xfrm>
            <a:custGeom>
              <a:avLst/>
              <a:gdLst/>
              <a:ahLst/>
              <a:cxnLst/>
              <a:rect l="l" t="t" r="r" b="b"/>
              <a:pathLst>
                <a:path w="3175" h="281304">
                  <a:moveTo>
                    <a:pt x="2562" y="281140"/>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6" name="object 66"/>
            <p:cNvSpPr/>
            <p:nvPr/>
          </p:nvSpPr>
          <p:spPr>
            <a:xfrm>
              <a:off x="6121421" y="4052814"/>
              <a:ext cx="3175" cy="281305"/>
            </a:xfrm>
            <a:custGeom>
              <a:avLst/>
              <a:gdLst/>
              <a:ahLst/>
              <a:cxnLst/>
              <a:rect l="l" t="t" r="r" b="b"/>
              <a:pathLst>
                <a:path w="3175" h="281304">
                  <a:moveTo>
                    <a:pt x="2873" y="281251"/>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7" name="object 67"/>
            <p:cNvSpPr/>
            <p:nvPr/>
          </p:nvSpPr>
          <p:spPr>
            <a:xfrm>
              <a:off x="6091043" y="4052394"/>
              <a:ext cx="3810" cy="281940"/>
            </a:xfrm>
            <a:custGeom>
              <a:avLst/>
              <a:gdLst/>
              <a:ahLst/>
              <a:cxnLst/>
              <a:rect l="l" t="t" r="r" b="b"/>
              <a:pathLst>
                <a:path w="3810" h="281939">
                  <a:moveTo>
                    <a:pt x="3183" y="281362"/>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8" name="object 68"/>
            <p:cNvSpPr/>
            <p:nvPr/>
          </p:nvSpPr>
          <p:spPr>
            <a:xfrm>
              <a:off x="6060653" y="4051973"/>
              <a:ext cx="3810" cy="281940"/>
            </a:xfrm>
            <a:custGeom>
              <a:avLst/>
              <a:gdLst/>
              <a:ahLst/>
              <a:cxnLst/>
              <a:rect l="l" t="t" r="r" b="b"/>
              <a:pathLst>
                <a:path w="3810" h="281939">
                  <a:moveTo>
                    <a:pt x="3484" y="281473"/>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69" name="object 69"/>
            <p:cNvSpPr/>
            <p:nvPr/>
          </p:nvSpPr>
          <p:spPr>
            <a:xfrm>
              <a:off x="6030229" y="4051553"/>
              <a:ext cx="3810" cy="281940"/>
            </a:xfrm>
            <a:custGeom>
              <a:avLst/>
              <a:gdLst/>
              <a:ahLst/>
              <a:cxnLst/>
              <a:rect l="l" t="t" r="r" b="b"/>
              <a:pathLst>
                <a:path w="3810" h="281939">
                  <a:moveTo>
                    <a:pt x="3794" y="281584"/>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0" name="object 70"/>
            <p:cNvSpPr/>
            <p:nvPr/>
          </p:nvSpPr>
          <p:spPr>
            <a:xfrm>
              <a:off x="5999783" y="4051131"/>
              <a:ext cx="4445" cy="281940"/>
            </a:xfrm>
            <a:custGeom>
              <a:avLst/>
              <a:gdLst/>
              <a:ahLst/>
              <a:cxnLst/>
              <a:rect l="l" t="t" r="r" b="b"/>
              <a:pathLst>
                <a:path w="4445" h="281939">
                  <a:moveTo>
                    <a:pt x="4104" y="281695"/>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1" name="object 71"/>
            <p:cNvSpPr/>
            <p:nvPr/>
          </p:nvSpPr>
          <p:spPr>
            <a:xfrm>
              <a:off x="5969324" y="4050710"/>
              <a:ext cx="4445" cy="281940"/>
            </a:xfrm>
            <a:custGeom>
              <a:avLst/>
              <a:gdLst/>
              <a:ahLst/>
              <a:cxnLst/>
              <a:rect l="l" t="t" r="r" b="b"/>
              <a:pathLst>
                <a:path w="4445" h="281939">
                  <a:moveTo>
                    <a:pt x="4405" y="281806"/>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2" name="object 72"/>
            <p:cNvSpPr/>
            <p:nvPr/>
          </p:nvSpPr>
          <p:spPr>
            <a:xfrm>
              <a:off x="5938831" y="4050288"/>
              <a:ext cx="5080" cy="281940"/>
            </a:xfrm>
            <a:custGeom>
              <a:avLst/>
              <a:gdLst/>
              <a:ahLst/>
              <a:cxnLst/>
              <a:rect l="l" t="t" r="r" b="b"/>
              <a:pathLst>
                <a:path w="5079" h="281939">
                  <a:moveTo>
                    <a:pt x="4715" y="281918"/>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3" name="object 73"/>
            <p:cNvSpPr/>
            <p:nvPr/>
          </p:nvSpPr>
          <p:spPr>
            <a:xfrm>
              <a:off x="5620133" y="4045887"/>
              <a:ext cx="265430" cy="285750"/>
            </a:xfrm>
            <a:custGeom>
              <a:avLst/>
              <a:gdLst/>
              <a:ahLst/>
              <a:cxnLst/>
              <a:rect l="l" t="t" r="r" b="b"/>
              <a:pathLst>
                <a:path w="265429" h="285750">
                  <a:moveTo>
                    <a:pt x="0" y="0"/>
                  </a:moveTo>
                  <a:lnTo>
                    <a:pt x="7957" y="283076"/>
                  </a:lnTo>
                  <a:lnTo>
                    <a:pt x="265216" y="285718"/>
                  </a:lnTo>
                  <a:lnTo>
                    <a:pt x="259907" y="3591"/>
                  </a:lnTo>
                  <a:lnTo>
                    <a:pt x="0"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4" name="object 74"/>
            <p:cNvSpPr/>
            <p:nvPr/>
          </p:nvSpPr>
          <p:spPr>
            <a:xfrm>
              <a:off x="5634329" y="4059840"/>
              <a:ext cx="237490" cy="259715"/>
            </a:xfrm>
            <a:custGeom>
              <a:avLst/>
              <a:gdLst/>
              <a:ahLst/>
              <a:cxnLst/>
              <a:rect l="l" t="t" r="r" b="b"/>
              <a:pathLst>
                <a:path w="237489" h="259714">
                  <a:moveTo>
                    <a:pt x="31851" y="18427"/>
                  </a:moveTo>
                  <a:lnTo>
                    <a:pt x="31508" y="5549"/>
                  </a:lnTo>
                  <a:lnTo>
                    <a:pt x="24320" y="241"/>
                  </a:lnTo>
                  <a:lnTo>
                    <a:pt x="6908" y="0"/>
                  </a:lnTo>
                  <a:lnTo>
                    <a:pt x="0" y="5130"/>
                  </a:lnTo>
                  <a:lnTo>
                    <a:pt x="355" y="18008"/>
                  </a:lnTo>
                  <a:lnTo>
                    <a:pt x="7543" y="23317"/>
                  </a:lnTo>
                  <a:lnTo>
                    <a:pt x="16243" y="23431"/>
                  </a:lnTo>
                  <a:lnTo>
                    <a:pt x="24955" y="23545"/>
                  </a:lnTo>
                  <a:lnTo>
                    <a:pt x="31851" y="18427"/>
                  </a:lnTo>
                  <a:close/>
                </a:path>
                <a:path w="237489" h="259714">
                  <a:moveTo>
                    <a:pt x="38049" y="252056"/>
                  </a:moveTo>
                  <a:lnTo>
                    <a:pt x="37706" y="239395"/>
                  </a:lnTo>
                  <a:lnTo>
                    <a:pt x="30581" y="234188"/>
                  </a:lnTo>
                  <a:lnTo>
                    <a:pt x="13309" y="234010"/>
                  </a:lnTo>
                  <a:lnTo>
                    <a:pt x="6451" y="239064"/>
                  </a:lnTo>
                  <a:lnTo>
                    <a:pt x="6807" y="251726"/>
                  </a:lnTo>
                  <a:lnTo>
                    <a:pt x="13944" y="256921"/>
                  </a:lnTo>
                  <a:lnTo>
                    <a:pt x="22567" y="257022"/>
                  </a:lnTo>
                  <a:lnTo>
                    <a:pt x="31203" y="257111"/>
                  </a:lnTo>
                  <a:lnTo>
                    <a:pt x="38049" y="252056"/>
                  </a:lnTo>
                  <a:close/>
                </a:path>
                <a:path w="237489" h="259714">
                  <a:moveTo>
                    <a:pt x="232778" y="21120"/>
                  </a:moveTo>
                  <a:lnTo>
                    <a:pt x="232537" y="8280"/>
                  </a:lnTo>
                  <a:lnTo>
                    <a:pt x="225412" y="2971"/>
                  </a:lnTo>
                  <a:lnTo>
                    <a:pt x="208089" y="2743"/>
                  </a:lnTo>
                  <a:lnTo>
                    <a:pt x="201168" y="7848"/>
                  </a:lnTo>
                  <a:lnTo>
                    <a:pt x="201434" y="20701"/>
                  </a:lnTo>
                  <a:lnTo>
                    <a:pt x="208559" y="25996"/>
                  </a:lnTo>
                  <a:lnTo>
                    <a:pt x="217208" y="26111"/>
                  </a:lnTo>
                  <a:lnTo>
                    <a:pt x="225856" y="26225"/>
                  </a:lnTo>
                  <a:lnTo>
                    <a:pt x="232778" y="21120"/>
                  </a:lnTo>
                  <a:close/>
                </a:path>
                <a:path w="237489" h="259714">
                  <a:moveTo>
                    <a:pt x="237274" y="254152"/>
                  </a:moveTo>
                  <a:lnTo>
                    <a:pt x="237045" y="241515"/>
                  </a:lnTo>
                  <a:lnTo>
                    <a:pt x="229984" y="236321"/>
                  </a:lnTo>
                  <a:lnTo>
                    <a:pt x="212801" y="236131"/>
                  </a:lnTo>
                  <a:lnTo>
                    <a:pt x="205943" y="241185"/>
                  </a:lnTo>
                  <a:lnTo>
                    <a:pt x="206197" y="253822"/>
                  </a:lnTo>
                  <a:lnTo>
                    <a:pt x="213258" y="259003"/>
                  </a:lnTo>
                  <a:lnTo>
                    <a:pt x="221843" y="259105"/>
                  </a:lnTo>
                  <a:lnTo>
                    <a:pt x="230416" y="259194"/>
                  </a:lnTo>
                  <a:lnTo>
                    <a:pt x="237274" y="254152"/>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5" name="object 75"/>
            <p:cNvSpPr/>
            <p:nvPr/>
          </p:nvSpPr>
          <p:spPr>
            <a:xfrm>
              <a:off x="5621265" y="4086151"/>
              <a:ext cx="259715" cy="3810"/>
            </a:xfrm>
            <a:custGeom>
              <a:avLst/>
              <a:gdLst/>
              <a:ahLst/>
              <a:cxnLst/>
              <a:rect l="l" t="t" r="r" b="b"/>
              <a:pathLst>
                <a:path w="259714" h="3810">
                  <a:moveTo>
                    <a:pt x="259531" y="3455"/>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6" name="object 76"/>
            <p:cNvSpPr/>
            <p:nvPr/>
          </p:nvSpPr>
          <p:spPr>
            <a:xfrm>
              <a:off x="5621901" y="4108828"/>
              <a:ext cx="259715" cy="3810"/>
            </a:xfrm>
            <a:custGeom>
              <a:avLst/>
              <a:gdLst/>
              <a:ahLst/>
              <a:cxnLst/>
              <a:rect l="l" t="t" r="r" b="b"/>
              <a:pathLst>
                <a:path w="259714" h="3810">
                  <a:moveTo>
                    <a:pt x="259320" y="3382"/>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7" name="object 77"/>
            <p:cNvSpPr/>
            <p:nvPr/>
          </p:nvSpPr>
          <p:spPr>
            <a:xfrm>
              <a:off x="5622538" y="4131469"/>
              <a:ext cx="259715" cy="3810"/>
            </a:xfrm>
            <a:custGeom>
              <a:avLst/>
              <a:gdLst/>
              <a:ahLst/>
              <a:cxnLst/>
              <a:rect l="l" t="t" r="r" b="b"/>
              <a:pathLst>
                <a:path w="259714" h="3810">
                  <a:moveTo>
                    <a:pt x="259108" y="3308"/>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8" name="object 78"/>
            <p:cNvSpPr/>
            <p:nvPr/>
          </p:nvSpPr>
          <p:spPr>
            <a:xfrm>
              <a:off x="5623178" y="4154083"/>
              <a:ext cx="259079" cy="3810"/>
            </a:xfrm>
            <a:custGeom>
              <a:avLst/>
              <a:gdLst/>
              <a:ahLst/>
              <a:cxnLst/>
              <a:rect l="l" t="t" r="r" b="b"/>
              <a:pathLst>
                <a:path w="259079" h="3810">
                  <a:moveTo>
                    <a:pt x="258892" y="3225"/>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79" name="object 79"/>
            <p:cNvSpPr/>
            <p:nvPr/>
          </p:nvSpPr>
          <p:spPr>
            <a:xfrm>
              <a:off x="5623812" y="4176650"/>
              <a:ext cx="259079" cy="3175"/>
            </a:xfrm>
            <a:custGeom>
              <a:avLst/>
              <a:gdLst/>
              <a:ahLst/>
              <a:cxnLst/>
              <a:rect l="l" t="t" r="r" b="b"/>
              <a:pathLst>
                <a:path w="259079" h="3175">
                  <a:moveTo>
                    <a:pt x="258683" y="3151"/>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0" name="object 80"/>
            <p:cNvSpPr/>
            <p:nvPr/>
          </p:nvSpPr>
          <p:spPr>
            <a:xfrm>
              <a:off x="5624444" y="4199182"/>
              <a:ext cx="259079" cy="3175"/>
            </a:xfrm>
            <a:custGeom>
              <a:avLst/>
              <a:gdLst/>
              <a:ahLst/>
              <a:cxnLst/>
              <a:rect l="l" t="t" r="r" b="b"/>
              <a:pathLst>
                <a:path w="259079" h="3175">
                  <a:moveTo>
                    <a:pt x="258473" y="3078"/>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1" name="object 81"/>
            <p:cNvSpPr/>
            <p:nvPr/>
          </p:nvSpPr>
          <p:spPr>
            <a:xfrm>
              <a:off x="5625076" y="4221676"/>
              <a:ext cx="258445" cy="3175"/>
            </a:xfrm>
            <a:custGeom>
              <a:avLst/>
              <a:gdLst/>
              <a:ahLst/>
              <a:cxnLst/>
              <a:rect l="l" t="t" r="r" b="b"/>
              <a:pathLst>
                <a:path w="258445" h="3175">
                  <a:moveTo>
                    <a:pt x="258264" y="3005"/>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2" name="object 82"/>
            <p:cNvSpPr/>
            <p:nvPr/>
          </p:nvSpPr>
          <p:spPr>
            <a:xfrm>
              <a:off x="5625707" y="4244135"/>
              <a:ext cx="258445" cy="3175"/>
            </a:xfrm>
            <a:custGeom>
              <a:avLst/>
              <a:gdLst/>
              <a:ahLst/>
              <a:cxnLst/>
              <a:rect l="l" t="t" r="r" b="b"/>
              <a:pathLst>
                <a:path w="258445" h="3175">
                  <a:moveTo>
                    <a:pt x="258054" y="2931"/>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3" name="object 83"/>
            <p:cNvSpPr/>
            <p:nvPr/>
          </p:nvSpPr>
          <p:spPr>
            <a:xfrm>
              <a:off x="5626338" y="4266569"/>
              <a:ext cx="258445" cy="3175"/>
            </a:xfrm>
            <a:custGeom>
              <a:avLst/>
              <a:gdLst/>
              <a:ahLst/>
              <a:cxnLst/>
              <a:rect l="l" t="t" r="r" b="b"/>
              <a:pathLst>
                <a:path w="258445" h="3175">
                  <a:moveTo>
                    <a:pt x="257845" y="2848"/>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4" name="object 84"/>
            <p:cNvSpPr/>
            <p:nvPr/>
          </p:nvSpPr>
          <p:spPr>
            <a:xfrm>
              <a:off x="5626967" y="4288956"/>
              <a:ext cx="257810" cy="3175"/>
            </a:xfrm>
            <a:custGeom>
              <a:avLst/>
              <a:gdLst/>
              <a:ahLst/>
              <a:cxnLst/>
              <a:rect l="l" t="t" r="r" b="b"/>
              <a:pathLst>
                <a:path w="257810" h="3175">
                  <a:moveTo>
                    <a:pt x="257636" y="2774"/>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5" name="object 85"/>
            <p:cNvSpPr/>
            <p:nvPr/>
          </p:nvSpPr>
          <p:spPr>
            <a:xfrm>
              <a:off x="5627597" y="4311307"/>
              <a:ext cx="257810" cy="3175"/>
            </a:xfrm>
            <a:custGeom>
              <a:avLst/>
              <a:gdLst/>
              <a:ahLst/>
              <a:cxnLst/>
              <a:rect l="l" t="t" r="r" b="b"/>
              <a:pathLst>
                <a:path w="257810" h="3175">
                  <a:moveTo>
                    <a:pt x="257426" y="2701"/>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6" name="object 86"/>
            <p:cNvSpPr/>
            <p:nvPr/>
          </p:nvSpPr>
          <p:spPr>
            <a:xfrm>
              <a:off x="5620638" y="4063887"/>
              <a:ext cx="260350" cy="3810"/>
            </a:xfrm>
            <a:custGeom>
              <a:avLst/>
              <a:gdLst/>
              <a:ahLst/>
              <a:cxnLst/>
              <a:rect l="l" t="t" r="r" b="b"/>
              <a:pathLst>
                <a:path w="260350" h="3810">
                  <a:moveTo>
                    <a:pt x="259740" y="3528"/>
                  </a:moveTo>
                  <a:lnTo>
                    <a:pt x="0" y="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7" name="object 87"/>
            <p:cNvSpPr/>
            <p:nvPr/>
          </p:nvSpPr>
          <p:spPr>
            <a:xfrm>
              <a:off x="5857718" y="4049170"/>
              <a:ext cx="5715" cy="282575"/>
            </a:xfrm>
            <a:custGeom>
              <a:avLst/>
              <a:gdLst/>
              <a:ahLst/>
              <a:cxnLst/>
              <a:rect l="l" t="t" r="r" b="b"/>
              <a:pathLst>
                <a:path w="5714" h="282575">
                  <a:moveTo>
                    <a:pt x="5545" y="282209"/>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8" name="object 88"/>
            <p:cNvSpPr/>
            <p:nvPr/>
          </p:nvSpPr>
          <p:spPr>
            <a:xfrm>
              <a:off x="5827142" y="4048748"/>
              <a:ext cx="6350" cy="282575"/>
            </a:xfrm>
            <a:custGeom>
              <a:avLst/>
              <a:gdLst/>
              <a:ahLst/>
              <a:cxnLst/>
              <a:rect l="l" t="t" r="r" b="b"/>
              <a:pathLst>
                <a:path w="6350" h="282575">
                  <a:moveTo>
                    <a:pt x="5855" y="282321"/>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89" name="object 89"/>
            <p:cNvSpPr/>
            <p:nvPr/>
          </p:nvSpPr>
          <p:spPr>
            <a:xfrm>
              <a:off x="5796545" y="4048325"/>
              <a:ext cx="6350" cy="282575"/>
            </a:xfrm>
            <a:custGeom>
              <a:avLst/>
              <a:gdLst/>
              <a:ahLst/>
              <a:cxnLst/>
              <a:rect l="l" t="t" r="r" b="b"/>
              <a:pathLst>
                <a:path w="6350" h="282575">
                  <a:moveTo>
                    <a:pt x="6165" y="282433"/>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0" name="object 90"/>
            <p:cNvSpPr/>
            <p:nvPr/>
          </p:nvSpPr>
          <p:spPr>
            <a:xfrm>
              <a:off x="5765923" y="4047902"/>
              <a:ext cx="6985" cy="282575"/>
            </a:xfrm>
            <a:custGeom>
              <a:avLst/>
              <a:gdLst/>
              <a:ahLst/>
              <a:cxnLst/>
              <a:rect l="l" t="t" r="r" b="b"/>
              <a:pathLst>
                <a:path w="6985" h="282575">
                  <a:moveTo>
                    <a:pt x="6475" y="282545"/>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1" name="object 91"/>
            <p:cNvSpPr/>
            <p:nvPr/>
          </p:nvSpPr>
          <p:spPr>
            <a:xfrm>
              <a:off x="5735279" y="4047478"/>
              <a:ext cx="6985" cy="283210"/>
            </a:xfrm>
            <a:custGeom>
              <a:avLst/>
              <a:gdLst/>
              <a:ahLst/>
              <a:cxnLst/>
              <a:rect l="l" t="t" r="r" b="b"/>
              <a:pathLst>
                <a:path w="6985" h="283210">
                  <a:moveTo>
                    <a:pt x="6785" y="282658"/>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2" name="object 92"/>
            <p:cNvSpPr/>
            <p:nvPr/>
          </p:nvSpPr>
          <p:spPr>
            <a:xfrm>
              <a:off x="5704611" y="4047055"/>
              <a:ext cx="7620" cy="283210"/>
            </a:xfrm>
            <a:custGeom>
              <a:avLst/>
              <a:gdLst/>
              <a:ahLst/>
              <a:cxnLst/>
              <a:rect l="l" t="t" r="r" b="b"/>
              <a:pathLst>
                <a:path w="7620" h="283210">
                  <a:moveTo>
                    <a:pt x="7096" y="282770"/>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3" name="object 93"/>
            <p:cNvSpPr/>
            <p:nvPr/>
          </p:nvSpPr>
          <p:spPr>
            <a:xfrm>
              <a:off x="5673909" y="4046631"/>
              <a:ext cx="7620" cy="283210"/>
            </a:xfrm>
            <a:custGeom>
              <a:avLst/>
              <a:gdLst/>
              <a:ahLst/>
              <a:cxnLst/>
              <a:rect l="l" t="t" r="r" b="b"/>
              <a:pathLst>
                <a:path w="7620" h="283210">
                  <a:moveTo>
                    <a:pt x="7415" y="282883"/>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4" name="object 94"/>
            <p:cNvSpPr/>
            <p:nvPr/>
          </p:nvSpPr>
          <p:spPr>
            <a:xfrm>
              <a:off x="5643196" y="4046206"/>
              <a:ext cx="8255" cy="283210"/>
            </a:xfrm>
            <a:custGeom>
              <a:avLst/>
              <a:gdLst/>
              <a:ahLst/>
              <a:cxnLst/>
              <a:rect l="l" t="t" r="r" b="b"/>
              <a:pathLst>
                <a:path w="8254" h="283210">
                  <a:moveTo>
                    <a:pt x="7725" y="282995"/>
                  </a:moveTo>
                  <a:lnTo>
                    <a:pt x="0" y="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5" name="object 95"/>
            <p:cNvSpPr/>
            <p:nvPr/>
          </p:nvSpPr>
          <p:spPr>
            <a:xfrm>
              <a:off x="5855741" y="3283654"/>
              <a:ext cx="349250" cy="352425"/>
            </a:xfrm>
            <a:custGeom>
              <a:avLst/>
              <a:gdLst/>
              <a:ahLst/>
              <a:cxnLst/>
              <a:rect l="l" t="t" r="r" b="b"/>
              <a:pathLst>
                <a:path w="349250" h="352425">
                  <a:moveTo>
                    <a:pt x="60185" y="141757"/>
                  </a:moveTo>
                  <a:lnTo>
                    <a:pt x="15646" y="141757"/>
                  </a:lnTo>
                  <a:lnTo>
                    <a:pt x="15646" y="165633"/>
                  </a:lnTo>
                  <a:lnTo>
                    <a:pt x="60185" y="165633"/>
                  </a:lnTo>
                  <a:lnTo>
                    <a:pt x="60185" y="141757"/>
                  </a:lnTo>
                  <a:close/>
                </a:path>
                <a:path w="349250" h="352425">
                  <a:moveTo>
                    <a:pt x="60185" y="0"/>
                  </a:moveTo>
                  <a:lnTo>
                    <a:pt x="0" y="0"/>
                  </a:lnTo>
                  <a:lnTo>
                    <a:pt x="0" y="22961"/>
                  </a:lnTo>
                  <a:lnTo>
                    <a:pt x="60185" y="22961"/>
                  </a:lnTo>
                  <a:lnTo>
                    <a:pt x="60185" y="0"/>
                  </a:lnTo>
                  <a:close/>
                </a:path>
                <a:path w="349250" h="352425">
                  <a:moveTo>
                    <a:pt x="281228" y="228930"/>
                  </a:moveTo>
                  <a:lnTo>
                    <a:pt x="251879" y="228930"/>
                  </a:lnTo>
                  <a:lnTo>
                    <a:pt x="251879" y="263690"/>
                  </a:lnTo>
                  <a:lnTo>
                    <a:pt x="130162" y="267131"/>
                  </a:lnTo>
                  <a:lnTo>
                    <a:pt x="130162" y="228930"/>
                  </a:lnTo>
                  <a:lnTo>
                    <a:pt x="101346" y="228930"/>
                  </a:lnTo>
                  <a:lnTo>
                    <a:pt x="101346" y="351866"/>
                  </a:lnTo>
                  <a:lnTo>
                    <a:pt x="130162" y="351866"/>
                  </a:lnTo>
                  <a:lnTo>
                    <a:pt x="130162" y="286105"/>
                  </a:lnTo>
                  <a:lnTo>
                    <a:pt x="251879" y="282638"/>
                  </a:lnTo>
                  <a:lnTo>
                    <a:pt x="251879" y="351866"/>
                  </a:lnTo>
                  <a:lnTo>
                    <a:pt x="281228" y="351866"/>
                  </a:lnTo>
                  <a:lnTo>
                    <a:pt x="281228" y="228930"/>
                  </a:lnTo>
                  <a:close/>
                </a:path>
                <a:path w="349250" h="352425">
                  <a:moveTo>
                    <a:pt x="348742" y="141757"/>
                  </a:moveTo>
                  <a:lnTo>
                    <a:pt x="320522" y="141757"/>
                  </a:lnTo>
                  <a:lnTo>
                    <a:pt x="320522" y="165633"/>
                  </a:lnTo>
                  <a:lnTo>
                    <a:pt x="348742" y="165633"/>
                  </a:lnTo>
                  <a:lnTo>
                    <a:pt x="348742" y="141757"/>
                  </a:lnTo>
                  <a:close/>
                </a:path>
                <a:path w="349250" h="352425">
                  <a:moveTo>
                    <a:pt x="348742" y="0"/>
                  </a:moveTo>
                  <a:lnTo>
                    <a:pt x="320522" y="0"/>
                  </a:lnTo>
                  <a:lnTo>
                    <a:pt x="320522" y="22961"/>
                  </a:lnTo>
                  <a:lnTo>
                    <a:pt x="348742" y="22961"/>
                  </a:lnTo>
                  <a:lnTo>
                    <a:pt x="348742" y="0"/>
                  </a:lnTo>
                  <a:close/>
                </a:path>
              </a:pathLst>
            </a:custGeom>
            <a:solidFill>
              <a:srgbClr val="C4C5C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6" name="object 96"/>
            <p:cNvSpPr/>
            <p:nvPr/>
          </p:nvSpPr>
          <p:spPr>
            <a:xfrm>
              <a:off x="6204491" y="3225032"/>
              <a:ext cx="256540" cy="283845"/>
            </a:xfrm>
            <a:custGeom>
              <a:avLst/>
              <a:gdLst/>
              <a:ahLst/>
              <a:cxnLst/>
              <a:rect l="l" t="t" r="r" b="b"/>
              <a:pathLst>
                <a:path w="256539" h="283845">
                  <a:moveTo>
                    <a:pt x="255583" y="0"/>
                  </a:moveTo>
                  <a:lnTo>
                    <a:pt x="2031" y="2607"/>
                  </a:lnTo>
                  <a:lnTo>
                    <a:pt x="0" y="283551"/>
                  </a:lnTo>
                  <a:lnTo>
                    <a:pt x="256126" y="280012"/>
                  </a:lnTo>
                  <a:lnTo>
                    <a:pt x="255583"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7" name="object 97"/>
            <p:cNvSpPr/>
            <p:nvPr/>
          </p:nvSpPr>
          <p:spPr>
            <a:xfrm>
              <a:off x="6218085" y="3237528"/>
              <a:ext cx="229235" cy="257810"/>
            </a:xfrm>
            <a:custGeom>
              <a:avLst/>
              <a:gdLst/>
              <a:ahLst/>
              <a:cxnLst/>
              <a:rect l="l" t="t" r="r" b="b"/>
              <a:pathLst>
                <a:path w="229235" h="257810">
                  <a:moveTo>
                    <a:pt x="31127" y="238937"/>
                  </a:moveTo>
                  <a:lnTo>
                    <a:pt x="24206" y="233857"/>
                  </a:lnTo>
                  <a:lnTo>
                    <a:pt x="15646" y="233972"/>
                  </a:lnTo>
                  <a:lnTo>
                    <a:pt x="7073" y="234086"/>
                  </a:lnTo>
                  <a:lnTo>
                    <a:pt x="88" y="239356"/>
                  </a:lnTo>
                  <a:lnTo>
                    <a:pt x="0" y="252145"/>
                  </a:lnTo>
                  <a:lnTo>
                    <a:pt x="6921" y="257225"/>
                  </a:lnTo>
                  <a:lnTo>
                    <a:pt x="24079" y="256997"/>
                  </a:lnTo>
                  <a:lnTo>
                    <a:pt x="31064" y="251726"/>
                  </a:lnTo>
                  <a:lnTo>
                    <a:pt x="31127" y="238937"/>
                  </a:lnTo>
                  <a:close/>
                </a:path>
                <a:path w="229235" h="257810">
                  <a:moveTo>
                    <a:pt x="32448" y="7073"/>
                  </a:moveTo>
                  <a:lnTo>
                    <a:pt x="25590" y="2057"/>
                  </a:lnTo>
                  <a:lnTo>
                    <a:pt x="17081" y="2133"/>
                  </a:lnTo>
                  <a:lnTo>
                    <a:pt x="8585" y="2222"/>
                  </a:lnTo>
                  <a:lnTo>
                    <a:pt x="1663" y="7391"/>
                  </a:lnTo>
                  <a:lnTo>
                    <a:pt x="1562" y="19964"/>
                  </a:lnTo>
                  <a:lnTo>
                    <a:pt x="8432" y="24980"/>
                  </a:lnTo>
                  <a:lnTo>
                    <a:pt x="25450" y="24803"/>
                  </a:lnTo>
                  <a:lnTo>
                    <a:pt x="32372" y="19634"/>
                  </a:lnTo>
                  <a:lnTo>
                    <a:pt x="32448" y="7073"/>
                  </a:lnTo>
                  <a:close/>
                </a:path>
                <a:path w="229235" h="257810">
                  <a:moveTo>
                    <a:pt x="228828" y="17538"/>
                  </a:moveTo>
                  <a:lnTo>
                    <a:pt x="228803" y="5016"/>
                  </a:lnTo>
                  <a:lnTo>
                    <a:pt x="221945" y="0"/>
                  </a:lnTo>
                  <a:lnTo>
                    <a:pt x="213487" y="88"/>
                  </a:lnTo>
                  <a:lnTo>
                    <a:pt x="205028" y="177"/>
                  </a:lnTo>
                  <a:lnTo>
                    <a:pt x="198170" y="5321"/>
                  </a:lnTo>
                  <a:lnTo>
                    <a:pt x="198183" y="17868"/>
                  </a:lnTo>
                  <a:lnTo>
                    <a:pt x="205041" y="22872"/>
                  </a:lnTo>
                  <a:lnTo>
                    <a:pt x="221970" y="22694"/>
                  </a:lnTo>
                  <a:lnTo>
                    <a:pt x="228828" y="17538"/>
                  </a:lnTo>
                  <a:close/>
                </a:path>
                <a:path w="229235" h="257810">
                  <a:moveTo>
                    <a:pt x="229158" y="249021"/>
                  </a:moveTo>
                  <a:lnTo>
                    <a:pt x="229133" y="236283"/>
                  </a:lnTo>
                  <a:lnTo>
                    <a:pt x="222211" y="231216"/>
                  </a:lnTo>
                  <a:lnTo>
                    <a:pt x="213690" y="231330"/>
                  </a:lnTo>
                  <a:lnTo>
                    <a:pt x="205155" y="231444"/>
                  </a:lnTo>
                  <a:lnTo>
                    <a:pt x="198247" y="236702"/>
                  </a:lnTo>
                  <a:lnTo>
                    <a:pt x="198259" y="249440"/>
                  </a:lnTo>
                  <a:lnTo>
                    <a:pt x="205181" y="254520"/>
                  </a:lnTo>
                  <a:lnTo>
                    <a:pt x="222250" y="254292"/>
                  </a:lnTo>
                  <a:lnTo>
                    <a:pt x="229158" y="24902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8" name="object 98"/>
            <p:cNvSpPr/>
            <p:nvPr/>
          </p:nvSpPr>
          <p:spPr>
            <a:xfrm>
              <a:off x="6204780" y="3465223"/>
              <a:ext cx="255904" cy="3810"/>
            </a:xfrm>
            <a:custGeom>
              <a:avLst/>
              <a:gdLst/>
              <a:ahLst/>
              <a:cxnLst/>
              <a:rect l="l" t="t" r="r" b="b"/>
              <a:pathLst>
                <a:path w="255904" h="3810">
                  <a:moveTo>
                    <a:pt x="255759" y="0"/>
                  </a:moveTo>
                  <a:lnTo>
                    <a:pt x="0" y="3403"/>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99" name="object 99"/>
            <p:cNvSpPr/>
            <p:nvPr/>
          </p:nvSpPr>
          <p:spPr>
            <a:xfrm>
              <a:off x="6204943" y="3442790"/>
              <a:ext cx="255904" cy="3810"/>
            </a:xfrm>
            <a:custGeom>
              <a:avLst/>
              <a:gdLst/>
              <a:ahLst/>
              <a:cxnLst/>
              <a:rect l="l" t="t" r="r" b="b"/>
              <a:pathLst>
                <a:path w="255904" h="3810">
                  <a:moveTo>
                    <a:pt x="255553" y="0"/>
                  </a:moveTo>
                  <a:lnTo>
                    <a:pt x="0" y="3329"/>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0" name="object 100"/>
            <p:cNvSpPr/>
            <p:nvPr/>
          </p:nvSpPr>
          <p:spPr>
            <a:xfrm>
              <a:off x="6205105" y="3420393"/>
              <a:ext cx="255904" cy="3810"/>
            </a:xfrm>
            <a:custGeom>
              <a:avLst/>
              <a:gdLst/>
              <a:ahLst/>
              <a:cxnLst/>
              <a:rect l="l" t="t" r="r" b="b"/>
              <a:pathLst>
                <a:path w="255904" h="3810">
                  <a:moveTo>
                    <a:pt x="255348" y="0"/>
                  </a:moveTo>
                  <a:lnTo>
                    <a:pt x="0" y="3256"/>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1" name="object 101"/>
            <p:cNvSpPr/>
            <p:nvPr/>
          </p:nvSpPr>
          <p:spPr>
            <a:xfrm>
              <a:off x="6205267" y="3398032"/>
              <a:ext cx="255270" cy="3810"/>
            </a:xfrm>
            <a:custGeom>
              <a:avLst/>
              <a:gdLst/>
              <a:ahLst/>
              <a:cxnLst/>
              <a:rect l="l" t="t" r="r" b="b"/>
              <a:pathLst>
                <a:path w="255270" h="3810">
                  <a:moveTo>
                    <a:pt x="255143" y="0"/>
                  </a:moveTo>
                  <a:lnTo>
                    <a:pt x="0" y="3183"/>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2" name="object 102"/>
            <p:cNvSpPr/>
            <p:nvPr/>
          </p:nvSpPr>
          <p:spPr>
            <a:xfrm>
              <a:off x="6205429" y="3375706"/>
              <a:ext cx="255270" cy="3175"/>
            </a:xfrm>
            <a:custGeom>
              <a:avLst/>
              <a:gdLst/>
              <a:ahLst/>
              <a:cxnLst/>
              <a:rect l="l" t="t" r="r" b="b"/>
              <a:pathLst>
                <a:path w="255270" h="3175">
                  <a:moveTo>
                    <a:pt x="254938" y="0"/>
                  </a:moveTo>
                  <a:lnTo>
                    <a:pt x="0" y="3109"/>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3" name="object 103"/>
            <p:cNvSpPr/>
            <p:nvPr/>
          </p:nvSpPr>
          <p:spPr>
            <a:xfrm>
              <a:off x="6205591" y="3353417"/>
              <a:ext cx="255270" cy="3175"/>
            </a:xfrm>
            <a:custGeom>
              <a:avLst/>
              <a:gdLst/>
              <a:ahLst/>
              <a:cxnLst/>
              <a:rect l="l" t="t" r="r" b="b"/>
              <a:pathLst>
                <a:path w="255270" h="3175">
                  <a:moveTo>
                    <a:pt x="254733" y="0"/>
                  </a:moveTo>
                  <a:lnTo>
                    <a:pt x="0" y="3036"/>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4" name="object 104"/>
            <p:cNvSpPr/>
            <p:nvPr/>
          </p:nvSpPr>
          <p:spPr>
            <a:xfrm>
              <a:off x="6205753" y="3331163"/>
              <a:ext cx="254635" cy="3175"/>
            </a:xfrm>
            <a:custGeom>
              <a:avLst/>
              <a:gdLst/>
              <a:ahLst/>
              <a:cxnLst/>
              <a:rect l="l" t="t" r="r" b="b"/>
              <a:pathLst>
                <a:path w="254635" h="3175">
                  <a:moveTo>
                    <a:pt x="254528" y="0"/>
                  </a:moveTo>
                  <a:lnTo>
                    <a:pt x="0" y="2963"/>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5" name="object 105"/>
            <p:cNvSpPr/>
            <p:nvPr/>
          </p:nvSpPr>
          <p:spPr>
            <a:xfrm>
              <a:off x="6205914" y="3308945"/>
              <a:ext cx="254635" cy="3175"/>
            </a:xfrm>
            <a:custGeom>
              <a:avLst/>
              <a:gdLst/>
              <a:ahLst/>
              <a:cxnLst/>
              <a:rect l="l" t="t" r="r" b="b"/>
              <a:pathLst>
                <a:path w="254635" h="3175">
                  <a:moveTo>
                    <a:pt x="254323" y="0"/>
                  </a:moveTo>
                  <a:lnTo>
                    <a:pt x="0" y="2889"/>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6" name="object 106"/>
            <p:cNvSpPr/>
            <p:nvPr/>
          </p:nvSpPr>
          <p:spPr>
            <a:xfrm>
              <a:off x="6206075" y="3286761"/>
              <a:ext cx="254635" cy="3175"/>
            </a:xfrm>
            <a:custGeom>
              <a:avLst/>
              <a:gdLst/>
              <a:ahLst/>
              <a:cxnLst/>
              <a:rect l="l" t="t" r="r" b="b"/>
              <a:pathLst>
                <a:path w="254635" h="3175">
                  <a:moveTo>
                    <a:pt x="254120" y="0"/>
                  </a:moveTo>
                  <a:lnTo>
                    <a:pt x="0" y="2806"/>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7" name="object 107"/>
            <p:cNvSpPr/>
            <p:nvPr/>
          </p:nvSpPr>
          <p:spPr>
            <a:xfrm>
              <a:off x="6206237" y="3264614"/>
              <a:ext cx="254000" cy="3175"/>
            </a:xfrm>
            <a:custGeom>
              <a:avLst/>
              <a:gdLst/>
              <a:ahLst/>
              <a:cxnLst/>
              <a:rect l="l" t="t" r="r" b="b"/>
              <a:pathLst>
                <a:path w="254000" h="3175">
                  <a:moveTo>
                    <a:pt x="253915" y="0"/>
                  </a:moveTo>
                  <a:lnTo>
                    <a:pt x="0" y="2732"/>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8" name="object 108"/>
            <p:cNvSpPr/>
            <p:nvPr/>
          </p:nvSpPr>
          <p:spPr>
            <a:xfrm>
              <a:off x="6206396" y="3242502"/>
              <a:ext cx="254000" cy="3175"/>
            </a:xfrm>
            <a:custGeom>
              <a:avLst/>
              <a:gdLst/>
              <a:ahLst/>
              <a:cxnLst/>
              <a:rect l="l" t="t" r="r" b="b"/>
              <a:pathLst>
                <a:path w="254000" h="3175">
                  <a:moveTo>
                    <a:pt x="253713" y="0"/>
                  </a:moveTo>
                  <a:lnTo>
                    <a:pt x="0" y="267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09" name="object 109"/>
            <p:cNvSpPr/>
            <p:nvPr/>
          </p:nvSpPr>
          <p:spPr>
            <a:xfrm>
              <a:off x="6204620" y="3487245"/>
              <a:ext cx="256540" cy="3810"/>
            </a:xfrm>
            <a:custGeom>
              <a:avLst/>
              <a:gdLst/>
              <a:ahLst/>
              <a:cxnLst/>
              <a:rect l="l" t="t" r="r" b="b"/>
              <a:pathLst>
                <a:path w="256539" h="3810">
                  <a:moveTo>
                    <a:pt x="255961" y="0"/>
                  </a:moveTo>
                  <a:lnTo>
                    <a:pt x="0" y="3476"/>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0" name="object 110"/>
            <p:cNvSpPr/>
            <p:nvPr/>
          </p:nvSpPr>
          <p:spPr>
            <a:xfrm>
              <a:off x="6438309" y="3225256"/>
              <a:ext cx="635" cy="280670"/>
            </a:xfrm>
            <a:custGeom>
              <a:avLst/>
              <a:gdLst/>
              <a:ahLst/>
              <a:cxnLst/>
              <a:rect l="l" t="t" r="r" b="b"/>
              <a:pathLst>
                <a:path w="635" h="280670">
                  <a:moveTo>
                    <a:pt x="0" y="0"/>
                  </a:moveTo>
                  <a:lnTo>
                    <a:pt x="319" y="280093"/>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1" name="object 111"/>
            <p:cNvSpPr/>
            <p:nvPr/>
          </p:nvSpPr>
          <p:spPr>
            <a:xfrm>
              <a:off x="6403073" y="3225507"/>
              <a:ext cx="11430" cy="280670"/>
            </a:xfrm>
            <a:custGeom>
              <a:avLst/>
              <a:gdLst/>
              <a:ahLst/>
              <a:cxnLst/>
              <a:rect l="l" t="t" r="r" b="b"/>
              <a:pathLst>
                <a:path w="11429" h="280670">
                  <a:moveTo>
                    <a:pt x="10816" y="0"/>
                  </a:moveTo>
                  <a:lnTo>
                    <a:pt x="0" y="111"/>
                  </a:lnTo>
                  <a:lnTo>
                    <a:pt x="0" y="280335"/>
                  </a:lnTo>
                  <a:lnTo>
                    <a:pt x="10816" y="280185"/>
                  </a:lnTo>
                  <a:lnTo>
                    <a:pt x="10816" y="0"/>
                  </a:lnTo>
                  <a:close/>
                </a:path>
              </a:pathLst>
            </a:custGeom>
            <a:solidFill>
              <a:srgbClr val="FFFFFF">
                <a:alpha val="38998"/>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2" name="object 112"/>
            <p:cNvSpPr/>
            <p:nvPr/>
          </p:nvSpPr>
          <p:spPr>
            <a:xfrm>
              <a:off x="6378333" y="3225870"/>
              <a:ext cx="635" cy="280670"/>
            </a:xfrm>
            <a:custGeom>
              <a:avLst/>
              <a:gdLst/>
              <a:ahLst/>
              <a:cxnLst/>
              <a:rect l="l" t="t" r="r" b="b"/>
              <a:pathLst>
                <a:path w="635" h="280670">
                  <a:moveTo>
                    <a:pt x="291" y="0"/>
                  </a:moveTo>
                  <a:lnTo>
                    <a:pt x="0" y="280315"/>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3" name="object 113"/>
            <p:cNvSpPr/>
            <p:nvPr/>
          </p:nvSpPr>
          <p:spPr>
            <a:xfrm>
              <a:off x="6348156" y="3226177"/>
              <a:ext cx="635" cy="280670"/>
            </a:xfrm>
            <a:custGeom>
              <a:avLst/>
              <a:gdLst/>
              <a:ahLst/>
              <a:cxnLst/>
              <a:rect l="l" t="t" r="r" b="b"/>
              <a:pathLst>
                <a:path w="635" h="280670">
                  <a:moveTo>
                    <a:pt x="592" y="0"/>
                  </a:moveTo>
                  <a:lnTo>
                    <a:pt x="0" y="280426"/>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4" name="object 114"/>
            <p:cNvSpPr/>
            <p:nvPr/>
          </p:nvSpPr>
          <p:spPr>
            <a:xfrm>
              <a:off x="6317958" y="3226485"/>
              <a:ext cx="1270" cy="280670"/>
            </a:xfrm>
            <a:custGeom>
              <a:avLst/>
              <a:gdLst/>
              <a:ahLst/>
              <a:cxnLst/>
              <a:rect l="l" t="t" r="r" b="b"/>
              <a:pathLst>
                <a:path w="1270" h="280670">
                  <a:moveTo>
                    <a:pt x="893" y="0"/>
                  </a:moveTo>
                  <a:lnTo>
                    <a:pt x="0" y="280537"/>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5" name="object 115"/>
            <p:cNvSpPr/>
            <p:nvPr/>
          </p:nvSpPr>
          <p:spPr>
            <a:xfrm>
              <a:off x="6287737" y="3226792"/>
              <a:ext cx="1270" cy="280670"/>
            </a:xfrm>
            <a:custGeom>
              <a:avLst/>
              <a:gdLst/>
              <a:ahLst/>
              <a:cxnLst/>
              <a:rect l="l" t="t" r="r" b="b"/>
              <a:pathLst>
                <a:path w="1270" h="280670">
                  <a:moveTo>
                    <a:pt x="1194" y="0"/>
                  </a:moveTo>
                  <a:lnTo>
                    <a:pt x="0" y="280648"/>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6" name="object 116"/>
            <p:cNvSpPr/>
            <p:nvPr/>
          </p:nvSpPr>
          <p:spPr>
            <a:xfrm>
              <a:off x="6257482" y="3227100"/>
              <a:ext cx="1905" cy="281305"/>
            </a:xfrm>
            <a:custGeom>
              <a:avLst/>
              <a:gdLst/>
              <a:ahLst/>
              <a:cxnLst/>
              <a:rect l="l" t="t" r="r" b="b"/>
              <a:pathLst>
                <a:path w="1904" h="281304">
                  <a:moveTo>
                    <a:pt x="1504" y="0"/>
                  </a:moveTo>
                  <a:lnTo>
                    <a:pt x="0" y="280759"/>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7" name="object 117"/>
            <p:cNvSpPr/>
            <p:nvPr/>
          </p:nvSpPr>
          <p:spPr>
            <a:xfrm>
              <a:off x="6227216" y="3227408"/>
              <a:ext cx="1905" cy="281305"/>
            </a:xfrm>
            <a:custGeom>
              <a:avLst/>
              <a:gdLst/>
              <a:ahLst/>
              <a:cxnLst/>
              <a:rect l="l" t="t" r="r" b="b"/>
              <a:pathLst>
                <a:path w="1904" h="281304">
                  <a:moveTo>
                    <a:pt x="1805" y="0"/>
                  </a:moveTo>
                  <a:lnTo>
                    <a:pt x="0" y="280871"/>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8" name="object 118"/>
            <p:cNvSpPr/>
            <p:nvPr/>
          </p:nvSpPr>
          <p:spPr>
            <a:xfrm>
              <a:off x="5915931" y="3227948"/>
              <a:ext cx="260350" cy="285115"/>
            </a:xfrm>
            <a:custGeom>
              <a:avLst/>
              <a:gdLst/>
              <a:ahLst/>
              <a:cxnLst/>
              <a:rect l="l" t="t" r="r" b="b"/>
              <a:pathLst>
                <a:path w="260350" h="285114">
                  <a:moveTo>
                    <a:pt x="260337" y="0"/>
                  </a:moveTo>
                  <a:lnTo>
                    <a:pt x="4952" y="2628"/>
                  </a:lnTo>
                  <a:lnTo>
                    <a:pt x="0" y="284630"/>
                  </a:lnTo>
                  <a:lnTo>
                    <a:pt x="257992" y="281059"/>
                  </a:lnTo>
                  <a:lnTo>
                    <a:pt x="260337"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19" name="object 119"/>
            <p:cNvSpPr/>
            <p:nvPr/>
          </p:nvSpPr>
          <p:spPr>
            <a:xfrm>
              <a:off x="5929820" y="3240499"/>
              <a:ext cx="233045" cy="258445"/>
            </a:xfrm>
            <a:custGeom>
              <a:avLst/>
              <a:gdLst/>
              <a:ahLst/>
              <a:cxnLst/>
              <a:rect l="l" t="t" r="r" b="b"/>
              <a:pathLst>
                <a:path w="233045" h="258445">
                  <a:moveTo>
                    <a:pt x="31496" y="239839"/>
                  </a:moveTo>
                  <a:lnTo>
                    <a:pt x="24574" y="234734"/>
                  </a:lnTo>
                  <a:lnTo>
                    <a:pt x="15951" y="234848"/>
                  </a:lnTo>
                  <a:lnTo>
                    <a:pt x="7315" y="234962"/>
                  </a:lnTo>
                  <a:lnTo>
                    <a:pt x="215" y="240258"/>
                  </a:lnTo>
                  <a:lnTo>
                    <a:pt x="0" y="253085"/>
                  </a:lnTo>
                  <a:lnTo>
                    <a:pt x="6921" y="258191"/>
                  </a:lnTo>
                  <a:lnTo>
                    <a:pt x="24206" y="257962"/>
                  </a:lnTo>
                  <a:lnTo>
                    <a:pt x="31292" y="252666"/>
                  </a:lnTo>
                  <a:lnTo>
                    <a:pt x="31496" y="239839"/>
                  </a:lnTo>
                  <a:close/>
                </a:path>
                <a:path w="233045" h="258445">
                  <a:moveTo>
                    <a:pt x="35204" y="7086"/>
                  </a:moveTo>
                  <a:lnTo>
                    <a:pt x="28359" y="2057"/>
                  </a:lnTo>
                  <a:lnTo>
                    <a:pt x="19786" y="2146"/>
                  </a:lnTo>
                  <a:lnTo>
                    <a:pt x="11226" y="2235"/>
                  </a:lnTo>
                  <a:lnTo>
                    <a:pt x="4203" y="7429"/>
                  </a:lnTo>
                  <a:lnTo>
                    <a:pt x="3975" y="20027"/>
                  </a:lnTo>
                  <a:lnTo>
                    <a:pt x="10845" y="25082"/>
                  </a:lnTo>
                  <a:lnTo>
                    <a:pt x="27978" y="24904"/>
                  </a:lnTo>
                  <a:lnTo>
                    <a:pt x="35001" y="19710"/>
                  </a:lnTo>
                  <a:lnTo>
                    <a:pt x="35204" y="7086"/>
                  </a:lnTo>
                  <a:close/>
                </a:path>
                <a:path w="233045" h="258445">
                  <a:moveTo>
                    <a:pt x="230936" y="237159"/>
                  </a:moveTo>
                  <a:lnTo>
                    <a:pt x="224015" y="232067"/>
                  </a:lnTo>
                  <a:lnTo>
                    <a:pt x="215430" y="232181"/>
                  </a:lnTo>
                  <a:lnTo>
                    <a:pt x="206844" y="232295"/>
                  </a:lnTo>
                  <a:lnTo>
                    <a:pt x="199821" y="237578"/>
                  </a:lnTo>
                  <a:lnTo>
                    <a:pt x="199694" y="250367"/>
                  </a:lnTo>
                  <a:lnTo>
                    <a:pt x="206616" y="255473"/>
                  </a:lnTo>
                  <a:lnTo>
                    <a:pt x="223812" y="255231"/>
                  </a:lnTo>
                  <a:lnTo>
                    <a:pt x="230822" y="249948"/>
                  </a:lnTo>
                  <a:lnTo>
                    <a:pt x="230936" y="237159"/>
                  </a:lnTo>
                  <a:close/>
                </a:path>
                <a:path w="233045" h="258445">
                  <a:moveTo>
                    <a:pt x="232994" y="5016"/>
                  </a:moveTo>
                  <a:lnTo>
                    <a:pt x="226123" y="0"/>
                  </a:lnTo>
                  <a:lnTo>
                    <a:pt x="217614" y="88"/>
                  </a:lnTo>
                  <a:lnTo>
                    <a:pt x="209092" y="165"/>
                  </a:lnTo>
                  <a:lnTo>
                    <a:pt x="202133" y="5334"/>
                  </a:lnTo>
                  <a:lnTo>
                    <a:pt x="202006" y="17932"/>
                  </a:lnTo>
                  <a:lnTo>
                    <a:pt x="208864" y="22961"/>
                  </a:lnTo>
                  <a:lnTo>
                    <a:pt x="225920" y="22771"/>
                  </a:lnTo>
                  <a:lnTo>
                    <a:pt x="232879" y="17602"/>
                  </a:lnTo>
                  <a:lnTo>
                    <a:pt x="232994" y="5016"/>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0" name="object 120"/>
            <p:cNvSpPr/>
            <p:nvPr/>
          </p:nvSpPr>
          <p:spPr>
            <a:xfrm>
              <a:off x="5916633" y="3469035"/>
              <a:ext cx="257810" cy="3810"/>
            </a:xfrm>
            <a:custGeom>
              <a:avLst/>
              <a:gdLst/>
              <a:ahLst/>
              <a:cxnLst/>
              <a:rect l="l" t="t" r="r" b="b"/>
              <a:pathLst>
                <a:path w="257810" h="3810">
                  <a:moveTo>
                    <a:pt x="257625" y="0"/>
                  </a:moveTo>
                  <a:lnTo>
                    <a:pt x="0" y="3434"/>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1" name="object 121"/>
            <p:cNvSpPr/>
            <p:nvPr/>
          </p:nvSpPr>
          <p:spPr>
            <a:xfrm>
              <a:off x="5917031" y="3446519"/>
              <a:ext cx="257810" cy="3810"/>
            </a:xfrm>
            <a:custGeom>
              <a:avLst/>
              <a:gdLst/>
              <a:ahLst/>
              <a:cxnLst/>
              <a:rect l="l" t="t" r="r" b="b"/>
              <a:pathLst>
                <a:path w="257810" h="3810">
                  <a:moveTo>
                    <a:pt x="257416" y="0"/>
                  </a:moveTo>
                  <a:lnTo>
                    <a:pt x="0" y="335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2" name="object 122"/>
            <p:cNvSpPr/>
            <p:nvPr/>
          </p:nvSpPr>
          <p:spPr>
            <a:xfrm>
              <a:off x="5917428" y="3424038"/>
              <a:ext cx="257810" cy="3810"/>
            </a:xfrm>
            <a:custGeom>
              <a:avLst/>
              <a:gdLst/>
              <a:ahLst/>
              <a:cxnLst/>
              <a:rect l="l" t="t" r="r" b="b"/>
              <a:pathLst>
                <a:path w="257810" h="3810">
                  <a:moveTo>
                    <a:pt x="257206" y="0"/>
                  </a:moveTo>
                  <a:lnTo>
                    <a:pt x="0" y="3277"/>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3" name="object 123"/>
            <p:cNvSpPr/>
            <p:nvPr/>
          </p:nvSpPr>
          <p:spPr>
            <a:xfrm>
              <a:off x="5917824" y="3401593"/>
              <a:ext cx="257175" cy="3810"/>
            </a:xfrm>
            <a:custGeom>
              <a:avLst/>
              <a:gdLst/>
              <a:ahLst/>
              <a:cxnLst/>
              <a:rect l="l" t="t" r="r" b="b"/>
              <a:pathLst>
                <a:path w="257175" h="3810">
                  <a:moveTo>
                    <a:pt x="256997" y="0"/>
                  </a:moveTo>
                  <a:lnTo>
                    <a:pt x="0" y="3204"/>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4" name="object 124"/>
            <p:cNvSpPr/>
            <p:nvPr/>
          </p:nvSpPr>
          <p:spPr>
            <a:xfrm>
              <a:off x="5918220" y="3379185"/>
              <a:ext cx="257175" cy="3175"/>
            </a:xfrm>
            <a:custGeom>
              <a:avLst/>
              <a:gdLst/>
              <a:ahLst/>
              <a:cxnLst/>
              <a:rect l="l" t="t" r="r" b="b"/>
              <a:pathLst>
                <a:path w="257175" h="3175">
                  <a:moveTo>
                    <a:pt x="256787" y="0"/>
                  </a:moveTo>
                  <a:lnTo>
                    <a:pt x="0" y="313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5" name="object 125"/>
            <p:cNvSpPr/>
            <p:nvPr/>
          </p:nvSpPr>
          <p:spPr>
            <a:xfrm>
              <a:off x="5918616" y="3356812"/>
              <a:ext cx="257175" cy="3175"/>
            </a:xfrm>
            <a:custGeom>
              <a:avLst/>
              <a:gdLst/>
              <a:ahLst/>
              <a:cxnLst/>
              <a:rect l="l" t="t" r="r" b="b"/>
              <a:pathLst>
                <a:path w="257175" h="3175">
                  <a:moveTo>
                    <a:pt x="256578" y="0"/>
                  </a:moveTo>
                  <a:lnTo>
                    <a:pt x="0" y="3057"/>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6" name="object 126"/>
            <p:cNvSpPr/>
            <p:nvPr/>
          </p:nvSpPr>
          <p:spPr>
            <a:xfrm>
              <a:off x="5919012" y="3334475"/>
              <a:ext cx="256540" cy="3175"/>
            </a:xfrm>
            <a:custGeom>
              <a:avLst/>
              <a:gdLst/>
              <a:ahLst/>
              <a:cxnLst/>
              <a:rect l="l" t="t" r="r" b="b"/>
              <a:pathLst>
                <a:path w="256539" h="3175">
                  <a:moveTo>
                    <a:pt x="256369" y="0"/>
                  </a:moveTo>
                  <a:lnTo>
                    <a:pt x="0" y="2984"/>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7" name="object 127"/>
            <p:cNvSpPr/>
            <p:nvPr/>
          </p:nvSpPr>
          <p:spPr>
            <a:xfrm>
              <a:off x="5919400" y="3312174"/>
              <a:ext cx="256540" cy="3175"/>
            </a:xfrm>
            <a:custGeom>
              <a:avLst/>
              <a:gdLst/>
              <a:ahLst/>
              <a:cxnLst/>
              <a:rect l="l" t="t" r="r" b="b"/>
              <a:pathLst>
                <a:path w="256539" h="3175">
                  <a:moveTo>
                    <a:pt x="256166" y="0"/>
                  </a:moveTo>
                  <a:lnTo>
                    <a:pt x="0" y="291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8" name="object 128"/>
            <p:cNvSpPr/>
            <p:nvPr/>
          </p:nvSpPr>
          <p:spPr>
            <a:xfrm>
              <a:off x="5919793" y="3289909"/>
              <a:ext cx="256540" cy="3175"/>
            </a:xfrm>
            <a:custGeom>
              <a:avLst/>
              <a:gdLst/>
              <a:ahLst/>
              <a:cxnLst/>
              <a:rect l="l" t="t" r="r" b="b"/>
              <a:pathLst>
                <a:path w="256539" h="3175">
                  <a:moveTo>
                    <a:pt x="255959" y="0"/>
                  </a:moveTo>
                  <a:lnTo>
                    <a:pt x="0" y="2827"/>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29" name="object 129"/>
            <p:cNvSpPr/>
            <p:nvPr/>
          </p:nvSpPr>
          <p:spPr>
            <a:xfrm>
              <a:off x="5920187" y="3267679"/>
              <a:ext cx="255904" cy="3175"/>
            </a:xfrm>
            <a:custGeom>
              <a:avLst/>
              <a:gdLst/>
              <a:ahLst/>
              <a:cxnLst/>
              <a:rect l="l" t="t" r="r" b="b"/>
              <a:pathLst>
                <a:path w="255904" h="3175">
                  <a:moveTo>
                    <a:pt x="255751" y="0"/>
                  </a:moveTo>
                  <a:lnTo>
                    <a:pt x="0" y="2753"/>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0" name="object 130"/>
            <p:cNvSpPr/>
            <p:nvPr/>
          </p:nvSpPr>
          <p:spPr>
            <a:xfrm>
              <a:off x="5920577" y="3245485"/>
              <a:ext cx="255904" cy="3175"/>
            </a:xfrm>
            <a:custGeom>
              <a:avLst/>
              <a:gdLst/>
              <a:ahLst/>
              <a:cxnLst/>
              <a:rect l="l" t="t" r="r" b="b"/>
              <a:pathLst>
                <a:path w="255904" h="3175">
                  <a:moveTo>
                    <a:pt x="255545" y="0"/>
                  </a:moveTo>
                  <a:lnTo>
                    <a:pt x="0" y="2680"/>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1" name="object 131"/>
            <p:cNvSpPr/>
            <p:nvPr/>
          </p:nvSpPr>
          <p:spPr>
            <a:xfrm>
              <a:off x="5916251" y="3491141"/>
              <a:ext cx="258445" cy="3810"/>
            </a:xfrm>
            <a:custGeom>
              <a:avLst/>
              <a:gdLst/>
              <a:ahLst/>
              <a:cxnLst/>
              <a:rect l="l" t="t" r="r" b="b"/>
              <a:pathLst>
                <a:path w="258445" h="3810">
                  <a:moveTo>
                    <a:pt x="257824" y="0"/>
                  </a:moveTo>
                  <a:lnTo>
                    <a:pt x="0" y="3507"/>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2" name="object 132"/>
            <p:cNvSpPr/>
            <p:nvPr/>
          </p:nvSpPr>
          <p:spPr>
            <a:xfrm>
              <a:off x="6151778" y="3228179"/>
              <a:ext cx="3175" cy="281305"/>
            </a:xfrm>
            <a:custGeom>
              <a:avLst/>
              <a:gdLst/>
              <a:ahLst/>
              <a:cxnLst/>
              <a:rect l="l" t="t" r="r" b="b"/>
              <a:pathLst>
                <a:path w="3175" h="281304">
                  <a:moveTo>
                    <a:pt x="2562" y="0"/>
                  </a:moveTo>
                  <a:lnTo>
                    <a:pt x="0" y="281129"/>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3" name="object 133"/>
            <p:cNvSpPr/>
            <p:nvPr/>
          </p:nvSpPr>
          <p:spPr>
            <a:xfrm>
              <a:off x="6121422" y="3228488"/>
              <a:ext cx="3175" cy="281305"/>
            </a:xfrm>
            <a:custGeom>
              <a:avLst/>
              <a:gdLst/>
              <a:ahLst/>
              <a:cxnLst/>
              <a:rect l="l" t="t" r="r" b="b"/>
              <a:pathLst>
                <a:path w="3175" h="281304">
                  <a:moveTo>
                    <a:pt x="2872" y="0"/>
                  </a:moveTo>
                  <a:lnTo>
                    <a:pt x="0" y="28124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4" name="object 134"/>
            <p:cNvSpPr/>
            <p:nvPr/>
          </p:nvSpPr>
          <p:spPr>
            <a:xfrm>
              <a:off x="6091044" y="3228798"/>
              <a:ext cx="3810" cy="281940"/>
            </a:xfrm>
            <a:custGeom>
              <a:avLst/>
              <a:gdLst/>
              <a:ahLst/>
              <a:cxnLst/>
              <a:rect l="l" t="t" r="r" b="b"/>
              <a:pathLst>
                <a:path w="3810" h="281939">
                  <a:moveTo>
                    <a:pt x="3183" y="0"/>
                  </a:moveTo>
                  <a:lnTo>
                    <a:pt x="0" y="281351"/>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5" name="object 135"/>
            <p:cNvSpPr/>
            <p:nvPr/>
          </p:nvSpPr>
          <p:spPr>
            <a:xfrm>
              <a:off x="6060653" y="3229108"/>
              <a:ext cx="3810" cy="281940"/>
            </a:xfrm>
            <a:custGeom>
              <a:avLst/>
              <a:gdLst/>
              <a:ahLst/>
              <a:cxnLst/>
              <a:rect l="l" t="t" r="r" b="b"/>
              <a:pathLst>
                <a:path w="3810" h="281939">
                  <a:moveTo>
                    <a:pt x="3484" y="0"/>
                  </a:moveTo>
                  <a:lnTo>
                    <a:pt x="0" y="281462"/>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6" name="object 136"/>
            <p:cNvSpPr/>
            <p:nvPr/>
          </p:nvSpPr>
          <p:spPr>
            <a:xfrm>
              <a:off x="6030229" y="3229418"/>
              <a:ext cx="3810" cy="281940"/>
            </a:xfrm>
            <a:custGeom>
              <a:avLst/>
              <a:gdLst/>
              <a:ahLst/>
              <a:cxnLst/>
              <a:rect l="l" t="t" r="r" b="b"/>
              <a:pathLst>
                <a:path w="3810" h="281939">
                  <a:moveTo>
                    <a:pt x="3794" y="0"/>
                  </a:moveTo>
                  <a:lnTo>
                    <a:pt x="0" y="281573"/>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7" name="object 137"/>
            <p:cNvSpPr/>
            <p:nvPr/>
          </p:nvSpPr>
          <p:spPr>
            <a:xfrm>
              <a:off x="5999783" y="3229728"/>
              <a:ext cx="4445" cy="281940"/>
            </a:xfrm>
            <a:custGeom>
              <a:avLst/>
              <a:gdLst/>
              <a:ahLst/>
              <a:cxnLst/>
              <a:rect l="l" t="t" r="r" b="b"/>
              <a:pathLst>
                <a:path w="4445" h="281939">
                  <a:moveTo>
                    <a:pt x="4104" y="0"/>
                  </a:moveTo>
                  <a:lnTo>
                    <a:pt x="0" y="281685"/>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8" name="object 138"/>
            <p:cNvSpPr/>
            <p:nvPr/>
          </p:nvSpPr>
          <p:spPr>
            <a:xfrm>
              <a:off x="5969324" y="3230038"/>
              <a:ext cx="4445" cy="281940"/>
            </a:xfrm>
            <a:custGeom>
              <a:avLst/>
              <a:gdLst/>
              <a:ahLst/>
              <a:cxnLst/>
              <a:rect l="l" t="t" r="r" b="b"/>
              <a:pathLst>
                <a:path w="4445" h="281939">
                  <a:moveTo>
                    <a:pt x="4405" y="0"/>
                  </a:moveTo>
                  <a:lnTo>
                    <a:pt x="0" y="281796"/>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39" name="object 139"/>
            <p:cNvSpPr/>
            <p:nvPr/>
          </p:nvSpPr>
          <p:spPr>
            <a:xfrm>
              <a:off x="5938831" y="3230349"/>
              <a:ext cx="5080" cy="281940"/>
            </a:xfrm>
            <a:custGeom>
              <a:avLst/>
              <a:gdLst/>
              <a:ahLst/>
              <a:cxnLst/>
              <a:rect l="l" t="t" r="r" b="b"/>
              <a:pathLst>
                <a:path w="5079" h="281939">
                  <a:moveTo>
                    <a:pt x="4715" y="0"/>
                  </a:moveTo>
                  <a:lnTo>
                    <a:pt x="0" y="281907"/>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0" name="object 140"/>
            <p:cNvSpPr/>
            <p:nvPr/>
          </p:nvSpPr>
          <p:spPr>
            <a:xfrm>
              <a:off x="5620133" y="3230939"/>
              <a:ext cx="265430" cy="285750"/>
            </a:xfrm>
            <a:custGeom>
              <a:avLst/>
              <a:gdLst/>
              <a:ahLst/>
              <a:cxnLst/>
              <a:rect l="l" t="t" r="r" b="b"/>
              <a:pathLst>
                <a:path w="265429" h="285750">
                  <a:moveTo>
                    <a:pt x="265217" y="0"/>
                  </a:moveTo>
                  <a:lnTo>
                    <a:pt x="7957" y="2649"/>
                  </a:lnTo>
                  <a:lnTo>
                    <a:pt x="0" y="285728"/>
                  </a:lnTo>
                  <a:lnTo>
                    <a:pt x="259907" y="282127"/>
                  </a:lnTo>
                  <a:lnTo>
                    <a:pt x="265217" y="0"/>
                  </a:lnTo>
                  <a:close/>
                </a:path>
              </a:pathLst>
            </a:custGeom>
            <a:solidFill>
              <a:srgbClr val="6DA6D5"/>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1" name="object 141"/>
            <p:cNvSpPr/>
            <p:nvPr/>
          </p:nvSpPr>
          <p:spPr>
            <a:xfrm>
              <a:off x="5634329" y="3243535"/>
              <a:ext cx="237490" cy="259715"/>
            </a:xfrm>
            <a:custGeom>
              <a:avLst/>
              <a:gdLst/>
              <a:ahLst/>
              <a:cxnLst/>
              <a:rect l="l" t="t" r="r" b="b"/>
              <a:pathLst>
                <a:path w="237489" h="259714">
                  <a:moveTo>
                    <a:pt x="31851" y="240766"/>
                  </a:moveTo>
                  <a:lnTo>
                    <a:pt x="24955" y="235648"/>
                  </a:lnTo>
                  <a:lnTo>
                    <a:pt x="16243" y="235762"/>
                  </a:lnTo>
                  <a:lnTo>
                    <a:pt x="7543" y="235877"/>
                  </a:lnTo>
                  <a:lnTo>
                    <a:pt x="355" y="241185"/>
                  </a:lnTo>
                  <a:lnTo>
                    <a:pt x="0" y="254063"/>
                  </a:lnTo>
                  <a:lnTo>
                    <a:pt x="6908" y="259194"/>
                  </a:lnTo>
                  <a:lnTo>
                    <a:pt x="24320" y="258953"/>
                  </a:lnTo>
                  <a:lnTo>
                    <a:pt x="31508" y="253644"/>
                  </a:lnTo>
                  <a:lnTo>
                    <a:pt x="31851" y="240766"/>
                  </a:lnTo>
                  <a:close/>
                </a:path>
                <a:path w="237489" h="259714">
                  <a:moveTo>
                    <a:pt x="38049" y="7124"/>
                  </a:moveTo>
                  <a:lnTo>
                    <a:pt x="31203" y="2070"/>
                  </a:lnTo>
                  <a:lnTo>
                    <a:pt x="22567" y="2171"/>
                  </a:lnTo>
                  <a:lnTo>
                    <a:pt x="13944" y="2260"/>
                  </a:lnTo>
                  <a:lnTo>
                    <a:pt x="6807" y="7467"/>
                  </a:lnTo>
                  <a:lnTo>
                    <a:pt x="6451" y="20129"/>
                  </a:lnTo>
                  <a:lnTo>
                    <a:pt x="13309" y="25184"/>
                  </a:lnTo>
                  <a:lnTo>
                    <a:pt x="30581" y="25006"/>
                  </a:lnTo>
                  <a:lnTo>
                    <a:pt x="37706" y="19786"/>
                  </a:lnTo>
                  <a:lnTo>
                    <a:pt x="38049" y="7124"/>
                  </a:lnTo>
                  <a:close/>
                </a:path>
                <a:path w="237489" h="259714">
                  <a:moveTo>
                    <a:pt x="232778" y="238074"/>
                  </a:moveTo>
                  <a:lnTo>
                    <a:pt x="225856" y="232956"/>
                  </a:lnTo>
                  <a:lnTo>
                    <a:pt x="217208" y="233070"/>
                  </a:lnTo>
                  <a:lnTo>
                    <a:pt x="208559" y="233184"/>
                  </a:lnTo>
                  <a:lnTo>
                    <a:pt x="201434" y="238493"/>
                  </a:lnTo>
                  <a:lnTo>
                    <a:pt x="201168" y="251333"/>
                  </a:lnTo>
                  <a:lnTo>
                    <a:pt x="208089" y="256451"/>
                  </a:lnTo>
                  <a:lnTo>
                    <a:pt x="225412" y="256209"/>
                  </a:lnTo>
                  <a:lnTo>
                    <a:pt x="232537" y="250901"/>
                  </a:lnTo>
                  <a:lnTo>
                    <a:pt x="232778" y="238074"/>
                  </a:lnTo>
                  <a:close/>
                </a:path>
                <a:path w="237489" h="259714">
                  <a:moveTo>
                    <a:pt x="237274" y="5041"/>
                  </a:moveTo>
                  <a:lnTo>
                    <a:pt x="230416" y="0"/>
                  </a:lnTo>
                  <a:lnTo>
                    <a:pt x="221843" y="88"/>
                  </a:lnTo>
                  <a:lnTo>
                    <a:pt x="213258" y="177"/>
                  </a:lnTo>
                  <a:lnTo>
                    <a:pt x="206197" y="5359"/>
                  </a:lnTo>
                  <a:lnTo>
                    <a:pt x="205943" y="18008"/>
                  </a:lnTo>
                  <a:lnTo>
                    <a:pt x="212801" y="23050"/>
                  </a:lnTo>
                  <a:lnTo>
                    <a:pt x="229984" y="22860"/>
                  </a:lnTo>
                  <a:lnTo>
                    <a:pt x="237045" y="17665"/>
                  </a:lnTo>
                  <a:lnTo>
                    <a:pt x="237274" y="5041"/>
                  </a:lnTo>
                  <a:close/>
                </a:path>
              </a:pathLst>
            </a:custGeom>
            <a:solidFill>
              <a:srgbClr val="FFFFF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2" name="object 142"/>
            <p:cNvSpPr/>
            <p:nvPr/>
          </p:nvSpPr>
          <p:spPr>
            <a:xfrm>
              <a:off x="5621265" y="3472944"/>
              <a:ext cx="259715" cy="3810"/>
            </a:xfrm>
            <a:custGeom>
              <a:avLst/>
              <a:gdLst/>
              <a:ahLst/>
              <a:cxnLst/>
              <a:rect l="l" t="t" r="r" b="b"/>
              <a:pathLst>
                <a:path w="259714" h="3810">
                  <a:moveTo>
                    <a:pt x="259531" y="0"/>
                  </a:moveTo>
                  <a:lnTo>
                    <a:pt x="0" y="3455"/>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3" name="object 143"/>
            <p:cNvSpPr/>
            <p:nvPr/>
          </p:nvSpPr>
          <p:spPr>
            <a:xfrm>
              <a:off x="5621901" y="3450341"/>
              <a:ext cx="259715" cy="3810"/>
            </a:xfrm>
            <a:custGeom>
              <a:avLst/>
              <a:gdLst/>
              <a:ahLst/>
              <a:cxnLst/>
              <a:rect l="l" t="t" r="r" b="b"/>
              <a:pathLst>
                <a:path w="259714" h="3810">
                  <a:moveTo>
                    <a:pt x="259320" y="0"/>
                  </a:moveTo>
                  <a:lnTo>
                    <a:pt x="0" y="3382"/>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4" name="object 144"/>
            <p:cNvSpPr/>
            <p:nvPr/>
          </p:nvSpPr>
          <p:spPr>
            <a:xfrm>
              <a:off x="5622538" y="3427774"/>
              <a:ext cx="259715" cy="3810"/>
            </a:xfrm>
            <a:custGeom>
              <a:avLst/>
              <a:gdLst/>
              <a:ahLst/>
              <a:cxnLst/>
              <a:rect l="l" t="t" r="r" b="b"/>
              <a:pathLst>
                <a:path w="259714" h="3810">
                  <a:moveTo>
                    <a:pt x="259108" y="0"/>
                  </a:moveTo>
                  <a:lnTo>
                    <a:pt x="0" y="3308"/>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5" name="object 145"/>
            <p:cNvSpPr/>
            <p:nvPr/>
          </p:nvSpPr>
          <p:spPr>
            <a:xfrm>
              <a:off x="5623178" y="3405244"/>
              <a:ext cx="259079" cy="3810"/>
            </a:xfrm>
            <a:custGeom>
              <a:avLst/>
              <a:gdLst/>
              <a:ahLst/>
              <a:cxnLst/>
              <a:rect l="l" t="t" r="r" b="b"/>
              <a:pathLst>
                <a:path w="259079" h="3810">
                  <a:moveTo>
                    <a:pt x="258892" y="0"/>
                  </a:moveTo>
                  <a:lnTo>
                    <a:pt x="0" y="3225"/>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6" name="object 146"/>
            <p:cNvSpPr/>
            <p:nvPr/>
          </p:nvSpPr>
          <p:spPr>
            <a:xfrm>
              <a:off x="5623812" y="3382749"/>
              <a:ext cx="259079" cy="3175"/>
            </a:xfrm>
            <a:custGeom>
              <a:avLst/>
              <a:gdLst/>
              <a:ahLst/>
              <a:cxnLst/>
              <a:rect l="l" t="t" r="r" b="b"/>
              <a:pathLst>
                <a:path w="259079" h="3175">
                  <a:moveTo>
                    <a:pt x="258683" y="0"/>
                  </a:moveTo>
                  <a:lnTo>
                    <a:pt x="0" y="3151"/>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7" name="object 147"/>
            <p:cNvSpPr/>
            <p:nvPr/>
          </p:nvSpPr>
          <p:spPr>
            <a:xfrm>
              <a:off x="5624444" y="3360291"/>
              <a:ext cx="259079" cy="3175"/>
            </a:xfrm>
            <a:custGeom>
              <a:avLst/>
              <a:gdLst/>
              <a:ahLst/>
              <a:cxnLst/>
              <a:rect l="l" t="t" r="r" b="b"/>
              <a:pathLst>
                <a:path w="259079" h="3175">
                  <a:moveTo>
                    <a:pt x="258473" y="0"/>
                  </a:moveTo>
                  <a:lnTo>
                    <a:pt x="0" y="3078"/>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8" name="object 148"/>
            <p:cNvSpPr/>
            <p:nvPr/>
          </p:nvSpPr>
          <p:spPr>
            <a:xfrm>
              <a:off x="5625076" y="3337870"/>
              <a:ext cx="258445" cy="3175"/>
            </a:xfrm>
            <a:custGeom>
              <a:avLst/>
              <a:gdLst/>
              <a:ahLst/>
              <a:cxnLst/>
              <a:rect l="l" t="t" r="r" b="b"/>
              <a:pathLst>
                <a:path w="258445" h="3175">
                  <a:moveTo>
                    <a:pt x="258264" y="0"/>
                  </a:moveTo>
                  <a:lnTo>
                    <a:pt x="0" y="3005"/>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49" name="object 149"/>
            <p:cNvSpPr/>
            <p:nvPr/>
          </p:nvSpPr>
          <p:spPr>
            <a:xfrm>
              <a:off x="5625707" y="3315484"/>
              <a:ext cx="258445" cy="3175"/>
            </a:xfrm>
            <a:custGeom>
              <a:avLst/>
              <a:gdLst/>
              <a:ahLst/>
              <a:cxnLst/>
              <a:rect l="l" t="t" r="r" b="b"/>
              <a:pathLst>
                <a:path w="258445" h="3175">
                  <a:moveTo>
                    <a:pt x="258054" y="0"/>
                  </a:moveTo>
                  <a:lnTo>
                    <a:pt x="0" y="2931"/>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0" name="object 150"/>
            <p:cNvSpPr/>
            <p:nvPr/>
          </p:nvSpPr>
          <p:spPr>
            <a:xfrm>
              <a:off x="5626338" y="3293134"/>
              <a:ext cx="258445" cy="3175"/>
            </a:xfrm>
            <a:custGeom>
              <a:avLst/>
              <a:gdLst/>
              <a:ahLst/>
              <a:cxnLst/>
              <a:rect l="l" t="t" r="r" b="b"/>
              <a:pathLst>
                <a:path w="258445" h="3175">
                  <a:moveTo>
                    <a:pt x="257845" y="0"/>
                  </a:moveTo>
                  <a:lnTo>
                    <a:pt x="0" y="2848"/>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1" name="object 151"/>
            <p:cNvSpPr/>
            <p:nvPr/>
          </p:nvSpPr>
          <p:spPr>
            <a:xfrm>
              <a:off x="5626967" y="3270820"/>
              <a:ext cx="257810" cy="3175"/>
            </a:xfrm>
            <a:custGeom>
              <a:avLst/>
              <a:gdLst/>
              <a:ahLst/>
              <a:cxnLst/>
              <a:rect l="l" t="t" r="r" b="b"/>
              <a:pathLst>
                <a:path w="257810" h="3175">
                  <a:moveTo>
                    <a:pt x="257636" y="0"/>
                  </a:moveTo>
                  <a:lnTo>
                    <a:pt x="0" y="2774"/>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2" name="object 152"/>
            <p:cNvSpPr/>
            <p:nvPr/>
          </p:nvSpPr>
          <p:spPr>
            <a:xfrm>
              <a:off x="5627597" y="3248543"/>
              <a:ext cx="257810" cy="3175"/>
            </a:xfrm>
            <a:custGeom>
              <a:avLst/>
              <a:gdLst/>
              <a:ahLst/>
              <a:cxnLst/>
              <a:rect l="l" t="t" r="r" b="b"/>
              <a:pathLst>
                <a:path w="257810" h="3175">
                  <a:moveTo>
                    <a:pt x="257426" y="0"/>
                  </a:moveTo>
                  <a:lnTo>
                    <a:pt x="0" y="2701"/>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3" name="object 153"/>
            <p:cNvSpPr/>
            <p:nvPr/>
          </p:nvSpPr>
          <p:spPr>
            <a:xfrm>
              <a:off x="5620638" y="3495134"/>
              <a:ext cx="260350" cy="3810"/>
            </a:xfrm>
            <a:custGeom>
              <a:avLst/>
              <a:gdLst/>
              <a:ahLst/>
              <a:cxnLst/>
              <a:rect l="l" t="t" r="r" b="b"/>
              <a:pathLst>
                <a:path w="260350" h="3810">
                  <a:moveTo>
                    <a:pt x="259740" y="0"/>
                  </a:moveTo>
                  <a:lnTo>
                    <a:pt x="0" y="3528"/>
                  </a:lnTo>
                </a:path>
              </a:pathLst>
            </a:custGeom>
            <a:ln w="8282">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4" name="object 154"/>
            <p:cNvSpPr/>
            <p:nvPr/>
          </p:nvSpPr>
          <p:spPr>
            <a:xfrm>
              <a:off x="5857719" y="3231165"/>
              <a:ext cx="5715" cy="282575"/>
            </a:xfrm>
            <a:custGeom>
              <a:avLst/>
              <a:gdLst/>
              <a:ahLst/>
              <a:cxnLst/>
              <a:rect l="l" t="t" r="r" b="b"/>
              <a:pathLst>
                <a:path w="5714" h="282575">
                  <a:moveTo>
                    <a:pt x="5545" y="0"/>
                  </a:moveTo>
                  <a:lnTo>
                    <a:pt x="0" y="282209"/>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5" name="object 155"/>
            <p:cNvSpPr/>
            <p:nvPr/>
          </p:nvSpPr>
          <p:spPr>
            <a:xfrm>
              <a:off x="5827143" y="3231477"/>
              <a:ext cx="6350" cy="282575"/>
            </a:xfrm>
            <a:custGeom>
              <a:avLst/>
              <a:gdLst/>
              <a:ahLst/>
              <a:cxnLst/>
              <a:rect l="l" t="t" r="r" b="b"/>
              <a:pathLst>
                <a:path w="6350" h="282575">
                  <a:moveTo>
                    <a:pt x="5855" y="0"/>
                  </a:moveTo>
                  <a:lnTo>
                    <a:pt x="0" y="282321"/>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6" name="object 156"/>
            <p:cNvSpPr/>
            <p:nvPr/>
          </p:nvSpPr>
          <p:spPr>
            <a:xfrm>
              <a:off x="5796545" y="3231789"/>
              <a:ext cx="6350" cy="282575"/>
            </a:xfrm>
            <a:custGeom>
              <a:avLst/>
              <a:gdLst/>
              <a:ahLst/>
              <a:cxnLst/>
              <a:rect l="l" t="t" r="r" b="b"/>
              <a:pathLst>
                <a:path w="6350" h="282575">
                  <a:moveTo>
                    <a:pt x="6165" y="0"/>
                  </a:moveTo>
                  <a:lnTo>
                    <a:pt x="0" y="282433"/>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7" name="object 157"/>
            <p:cNvSpPr/>
            <p:nvPr/>
          </p:nvSpPr>
          <p:spPr>
            <a:xfrm>
              <a:off x="5765923" y="3232101"/>
              <a:ext cx="6985" cy="282575"/>
            </a:xfrm>
            <a:custGeom>
              <a:avLst/>
              <a:gdLst/>
              <a:ahLst/>
              <a:cxnLst/>
              <a:rect l="l" t="t" r="r" b="b"/>
              <a:pathLst>
                <a:path w="6985" h="282575">
                  <a:moveTo>
                    <a:pt x="6475" y="0"/>
                  </a:moveTo>
                  <a:lnTo>
                    <a:pt x="0" y="282545"/>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8" name="object 158"/>
            <p:cNvSpPr/>
            <p:nvPr/>
          </p:nvSpPr>
          <p:spPr>
            <a:xfrm>
              <a:off x="5735279" y="3232413"/>
              <a:ext cx="6985" cy="283210"/>
            </a:xfrm>
            <a:custGeom>
              <a:avLst/>
              <a:gdLst/>
              <a:ahLst/>
              <a:cxnLst/>
              <a:rect l="l" t="t" r="r" b="b"/>
              <a:pathLst>
                <a:path w="6985" h="283210">
                  <a:moveTo>
                    <a:pt x="6785" y="0"/>
                  </a:moveTo>
                  <a:lnTo>
                    <a:pt x="0" y="282658"/>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59" name="object 159"/>
            <p:cNvSpPr/>
            <p:nvPr/>
          </p:nvSpPr>
          <p:spPr>
            <a:xfrm>
              <a:off x="5704611" y="3232727"/>
              <a:ext cx="7620" cy="283210"/>
            </a:xfrm>
            <a:custGeom>
              <a:avLst/>
              <a:gdLst/>
              <a:ahLst/>
              <a:cxnLst/>
              <a:rect l="l" t="t" r="r" b="b"/>
              <a:pathLst>
                <a:path w="7620" h="283210">
                  <a:moveTo>
                    <a:pt x="7096" y="0"/>
                  </a:moveTo>
                  <a:lnTo>
                    <a:pt x="0" y="282770"/>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60" name="object 160"/>
            <p:cNvSpPr/>
            <p:nvPr/>
          </p:nvSpPr>
          <p:spPr>
            <a:xfrm>
              <a:off x="5673909" y="3233039"/>
              <a:ext cx="7620" cy="283210"/>
            </a:xfrm>
            <a:custGeom>
              <a:avLst/>
              <a:gdLst/>
              <a:ahLst/>
              <a:cxnLst/>
              <a:rect l="l" t="t" r="r" b="b"/>
              <a:pathLst>
                <a:path w="7620" h="283210">
                  <a:moveTo>
                    <a:pt x="7415" y="0"/>
                  </a:moveTo>
                  <a:lnTo>
                    <a:pt x="0" y="282883"/>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61" name="object 161"/>
            <p:cNvSpPr/>
            <p:nvPr/>
          </p:nvSpPr>
          <p:spPr>
            <a:xfrm>
              <a:off x="5643196" y="3233352"/>
              <a:ext cx="8255" cy="283210"/>
            </a:xfrm>
            <a:custGeom>
              <a:avLst/>
              <a:gdLst/>
              <a:ahLst/>
              <a:cxnLst/>
              <a:rect l="l" t="t" r="r" b="b"/>
              <a:pathLst>
                <a:path w="8254" h="283210">
                  <a:moveTo>
                    <a:pt x="7725" y="0"/>
                  </a:moveTo>
                  <a:lnTo>
                    <a:pt x="0" y="282995"/>
                  </a:lnTo>
                </a:path>
              </a:pathLst>
            </a:custGeom>
            <a:ln w="10805">
              <a:solidFill>
                <a:srgbClr val="FFFFFF"/>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62" name="object 162"/>
            <p:cNvSpPr/>
            <p:nvPr/>
          </p:nvSpPr>
          <p:spPr>
            <a:xfrm>
              <a:off x="5858334" y="3635512"/>
              <a:ext cx="370840" cy="285115"/>
            </a:xfrm>
            <a:custGeom>
              <a:avLst/>
              <a:gdLst/>
              <a:ahLst/>
              <a:cxnLst/>
              <a:rect l="l" t="t" r="r" b="b"/>
              <a:pathLst>
                <a:path w="370839" h="285114">
                  <a:moveTo>
                    <a:pt x="370826" y="0"/>
                  </a:moveTo>
                  <a:lnTo>
                    <a:pt x="0" y="0"/>
                  </a:lnTo>
                  <a:lnTo>
                    <a:pt x="0" y="284839"/>
                  </a:lnTo>
                  <a:lnTo>
                    <a:pt x="370826" y="284839"/>
                  </a:lnTo>
                  <a:lnTo>
                    <a:pt x="370826" y="0"/>
                  </a:lnTo>
                  <a:close/>
                </a:path>
              </a:pathLst>
            </a:custGeom>
            <a:solidFill>
              <a:srgbClr val="F0DD6F"/>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pic>
          <p:nvPicPr>
            <p:cNvPr id="163" name="object 163"/>
            <p:cNvPicPr/>
            <p:nvPr/>
          </p:nvPicPr>
          <p:blipFill>
            <a:blip r:embed="rId4" cstate="print"/>
            <a:stretch>
              <a:fillRect/>
            </a:stretch>
          </p:blipFill>
          <p:spPr>
            <a:xfrm>
              <a:off x="5949696" y="3571014"/>
              <a:ext cx="193470" cy="386956"/>
            </a:xfrm>
            <a:prstGeom prst="rect">
              <a:avLst/>
            </a:prstGeom>
          </p:spPr>
        </p:pic>
      </p:grpSp>
      <p:sp>
        <p:nvSpPr>
          <p:cNvPr id="164" name="object 164"/>
          <p:cNvSpPr txBox="1">
            <a:spLocks noGrp="1"/>
          </p:cNvSpPr>
          <p:nvPr>
            <p:ph type="title"/>
          </p:nvPr>
        </p:nvSpPr>
        <p:spPr>
          <a:xfrm>
            <a:off x="3727449" y="829744"/>
            <a:ext cx="13706317" cy="798295"/>
          </a:xfrm>
          <a:prstGeom prst="rect">
            <a:avLst/>
          </a:prstGeom>
        </p:spPr>
        <p:txBody>
          <a:bodyPr vert="horz" wrap="square" lIns="0" tIns="13335" rIns="0" bIns="0" rtlCol="0">
            <a:spAutoFit/>
          </a:bodyPr>
          <a:lstStyle/>
          <a:p>
            <a:pPr marL="12700">
              <a:lnSpc>
                <a:spcPct val="100000"/>
              </a:lnSpc>
              <a:spcBef>
                <a:spcPts val="105"/>
              </a:spcBef>
            </a:pPr>
            <a:r>
              <a:rPr sz="5100" spc="-5" dirty="0">
                <a:latin typeface="メイリオ" panose="020B0604030504040204" pitchFamily="50" charset="-128"/>
                <a:ea typeface="メイリオ" panose="020B0604030504040204" pitchFamily="50" charset="-128"/>
              </a:rPr>
              <a:t>想定外に悩まされたがこんな嬉しい想定外も</a:t>
            </a:r>
            <a:endParaRPr sz="5100" dirty="0">
              <a:latin typeface="メイリオ" panose="020B0604030504040204" pitchFamily="50" charset="-128"/>
              <a:ea typeface="メイリオ" panose="020B0604030504040204" pitchFamily="50" charset="-128"/>
            </a:endParaRPr>
          </a:p>
        </p:txBody>
      </p:sp>
      <p:pic>
        <p:nvPicPr>
          <p:cNvPr id="165" name="object 165"/>
          <p:cNvPicPr/>
          <p:nvPr/>
        </p:nvPicPr>
        <p:blipFill>
          <a:blip r:embed="rId5" cstate="print"/>
          <a:stretch>
            <a:fillRect/>
          </a:stretch>
        </p:blipFill>
        <p:spPr>
          <a:xfrm>
            <a:off x="2748492" y="925801"/>
            <a:ext cx="15332217" cy="1064082"/>
          </a:xfrm>
          <a:prstGeom prst="rect">
            <a:avLst/>
          </a:prstGeom>
        </p:spPr>
      </p:pic>
      <p:sp>
        <p:nvSpPr>
          <p:cNvPr id="166" name="object 166"/>
          <p:cNvSpPr/>
          <p:nvPr/>
        </p:nvSpPr>
        <p:spPr>
          <a:xfrm>
            <a:off x="18137961"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pic>
        <p:nvPicPr>
          <p:cNvPr id="167" name="object 167"/>
          <p:cNvPicPr/>
          <p:nvPr/>
        </p:nvPicPr>
        <p:blipFill>
          <a:blip r:embed="rId6" cstate="print"/>
          <a:stretch>
            <a:fillRect/>
          </a:stretch>
        </p:blipFill>
        <p:spPr>
          <a:xfrm>
            <a:off x="18960620" y="948064"/>
            <a:ext cx="173345" cy="199711"/>
          </a:xfrm>
          <a:prstGeom prst="rect">
            <a:avLst/>
          </a:prstGeom>
        </p:spPr>
      </p:pic>
      <p:pic>
        <p:nvPicPr>
          <p:cNvPr id="168" name="object 168"/>
          <p:cNvPicPr/>
          <p:nvPr/>
        </p:nvPicPr>
        <p:blipFill>
          <a:blip r:embed="rId7" cstate="print"/>
          <a:stretch>
            <a:fillRect/>
          </a:stretch>
        </p:blipFill>
        <p:spPr>
          <a:xfrm>
            <a:off x="16844760" y="504471"/>
            <a:ext cx="173345" cy="199711"/>
          </a:xfrm>
          <a:prstGeom prst="rect">
            <a:avLst/>
          </a:prstGeom>
        </p:spPr>
      </p:pic>
      <p:pic>
        <p:nvPicPr>
          <p:cNvPr id="169" name="object 169"/>
          <p:cNvPicPr/>
          <p:nvPr/>
        </p:nvPicPr>
        <p:blipFill>
          <a:blip r:embed="rId8" cstate="print"/>
          <a:stretch>
            <a:fillRect/>
          </a:stretch>
        </p:blipFill>
        <p:spPr>
          <a:xfrm>
            <a:off x="17983434" y="604320"/>
            <a:ext cx="209187" cy="240997"/>
          </a:xfrm>
          <a:prstGeom prst="rect">
            <a:avLst/>
          </a:prstGeom>
        </p:spPr>
      </p:pic>
      <p:sp>
        <p:nvSpPr>
          <p:cNvPr id="170" name="object 170"/>
          <p:cNvSpPr txBox="1"/>
          <p:nvPr/>
        </p:nvSpPr>
        <p:spPr>
          <a:xfrm>
            <a:off x="3768725" y="473075"/>
            <a:ext cx="14007234" cy="371255"/>
          </a:xfrm>
          <a:prstGeom prst="rect">
            <a:avLst/>
          </a:prstGeom>
        </p:spPr>
        <p:txBody>
          <a:bodyPr vert="horz" wrap="square" lIns="0" tIns="17145" rIns="0" bIns="0" rtlCol="0">
            <a:spAutoFit/>
          </a:bodyPr>
          <a:lstStyle/>
          <a:p>
            <a:pPr marL="12700" marR="0" lvl="0" indent="0" defTabSz="914400" eaLnBrk="1" fontAlgn="auto" latinLnBrk="0" hangingPunct="1">
              <a:lnSpc>
                <a:spcPct val="100000"/>
              </a:lnSpc>
              <a:spcBef>
                <a:spcPts val="135"/>
              </a:spcBef>
              <a:spcAft>
                <a:spcPts val="0"/>
              </a:spcAft>
              <a:buClrTx/>
              <a:buSzTx/>
              <a:buFontTx/>
              <a:buNone/>
              <a:tabLst>
                <a:tab pos="2553970" algn="l"/>
                <a:tab pos="8166100" algn="l"/>
                <a:tab pos="10116820" algn="l"/>
              </a:tabLst>
              <a:defRPr/>
            </a:pPr>
            <a:r>
              <a:rPr kumimoji="0" sz="2300" b="1" i="0" u="none" strike="noStrike" kern="0" cap="none" spc="114"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そ</a:t>
            </a:r>
            <a:r>
              <a:rPr kumimoji="0" sz="2300" b="1" i="0" u="none" strike="noStrike" kern="0" cap="none" spc="11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う</a:t>
            </a:r>
            <a:r>
              <a:rPr kumimoji="0" sz="2300" b="1" i="0" u="none" strike="noStrike" kern="0" cap="none" spc="114"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ていが</a:t>
            </a:r>
            <a:r>
              <a:rPr kumimoji="0" sz="2300" b="1" i="0" u="none" strike="noStrike" kern="0" cap="none" spc="-5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い</a:t>
            </a:r>
            <a:r>
              <a:rPr kumimoji="0" sz="23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	</a:t>
            </a:r>
            <a:r>
              <a:rPr kumimoji="0" sz="2300" b="1" i="0" u="none" strike="noStrike" kern="0" cap="none" spc="405"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な</a:t>
            </a:r>
            <a:r>
              <a:rPr kumimoji="0" sz="2300" b="1" i="0" u="none" strike="noStrike" kern="0" cap="none" spc="-5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や</a:t>
            </a:r>
            <a:r>
              <a:rPr kumimoji="0" sz="23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	</a:t>
            </a:r>
            <a:r>
              <a:rPr kumimoji="0" lang="en-US" sz="23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  </a:t>
            </a:r>
            <a:r>
              <a:rPr kumimoji="0" sz="23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う</a:t>
            </a:r>
            <a:r>
              <a:rPr kumimoji="0" sz="2300" b="1" i="0" u="none" strike="noStrike" kern="0" cap="none" spc="26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 </a:t>
            </a:r>
            <a:r>
              <a:rPr kumimoji="0" sz="2300" b="1" i="0" u="none" strike="noStrike" kern="0" cap="none" spc="-5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れ</a:t>
            </a:r>
            <a:r>
              <a:rPr kumimoji="0" sz="23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	</a:t>
            </a:r>
            <a:r>
              <a:rPr kumimoji="0" lang="en-US" sz="2300" b="1" i="0" u="none" strike="noStrike" kern="0" cap="none" spc="0" normalizeH="0" baseline="0" noProof="0" dirty="0">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  </a:t>
            </a:r>
            <a:r>
              <a:rPr kumimoji="0" sz="2300" b="1" i="0" u="none" strike="noStrike" kern="0" cap="none" spc="114"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そ</a:t>
            </a:r>
            <a:r>
              <a:rPr kumimoji="0" sz="2300" b="1" i="0" u="none" strike="noStrike" kern="0" cap="none" spc="110"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う</a:t>
            </a:r>
            <a:r>
              <a:rPr kumimoji="0" sz="2300" b="1" i="0" u="none" strike="noStrike" kern="0" cap="none" spc="114"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ていが</a:t>
            </a:r>
            <a:r>
              <a:rPr kumimoji="0" sz="2300" b="1" i="0" u="none" strike="noStrike" kern="0" cap="none" spc="65" normalizeH="0" baseline="0" noProof="0" dirty="0" err="1">
                <a:ln>
                  <a:noFill/>
                </a:ln>
                <a:solidFill>
                  <a:srgbClr val="FFFFFF"/>
                </a:solidFill>
                <a:effectLst/>
                <a:uLnTx/>
                <a:uFillTx/>
                <a:latin typeface="メイリオ" panose="020B0604030504040204" pitchFamily="50" charset="-128"/>
                <a:ea typeface="メイリオ" panose="020B0604030504040204" pitchFamily="50" charset="-128"/>
                <a:cs typeface="Gen Shin Gothic P Bold"/>
              </a:rPr>
              <a:t>い</a:t>
            </a:r>
            <a:endParaRPr kumimoji="0" sz="2300" b="0" i="0" u="none" strike="noStrike" kern="0" cap="none" spc="0" normalizeH="0" baseline="0" noProof="0" dirty="0">
              <a:ln>
                <a:noFill/>
              </a:ln>
              <a:solidFill>
                <a:sysClr val="windowText" lastClr="000000"/>
              </a:solidFill>
              <a:effectLst/>
              <a:uLnTx/>
              <a:uFillTx/>
              <a:latin typeface="メイリオ" panose="020B0604030504040204" pitchFamily="50" charset="-128"/>
              <a:ea typeface="メイリオ" panose="020B0604030504040204" pitchFamily="50" charset="-128"/>
              <a:cs typeface="Gen Shin Gothic P Regular"/>
            </a:endParaRPr>
          </a:p>
        </p:txBody>
      </p:sp>
      <p:grpSp>
        <p:nvGrpSpPr>
          <p:cNvPr id="171" name="グループ化 170">
            <a:extLst>
              <a:ext uri="{FF2B5EF4-FFF2-40B4-BE49-F238E27FC236}">
                <a16:creationId xmlns:a16="http://schemas.microsoft.com/office/drawing/2014/main" id="{1C89F2AC-3747-3292-EC99-6EBEB90706CA}"/>
              </a:ext>
            </a:extLst>
          </p:cNvPr>
          <p:cNvGrpSpPr/>
          <p:nvPr/>
        </p:nvGrpSpPr>
        <p:grpSpPr>
          <a:xfrm rot="20520000">
            <a:off x="5129786" y="5173622"/>
            <a:ext cx="2304719" cy="1521835"/>
            <a:chOff x="5281496" y="5173621"/>
            <a:chExt cx="2304719" cy="1521835"/>
          </a:xfrm>
        </p:grpSpPr>
        <p:sp>
          <p:nvSpPr>
            <p:cNvPr id="172" name="object 7">
              <a:extLst>
                <a:ext uri="{FF2B5EF4-FFF2-40B4-BE49-F238E27FC236}">
                  <a16:creationId xmlns:a16="http://schemas.microsoft.com/office/drawing/2014/main" id="{B324761A-02AF-9E5E-D763-4F8C7E62E51E}"/>
                </a:ext>
              </a:extLst>
            </p:cNvPr>
            <p:cNvSpPr/>
            <p:nvPr/>
          </p:nvSpPr>
          <p:spPr>
            <a:xfrm>
              <a:off x="7470376" y="6633862"/>
              <a:ext cx="74295" cy="61594"/>
            </a:xfrm>
            <a:custGeom>
              <a:avLst/>
              <a:gdLst/>
              <a:ahLst/>
              <a:cxnLst/>
              <a:rect l="l" t="t" r="r" b="b"/>
              <a:pathLst>
                <a:path w="74295" h="61595">
                  <a:moveTo>
                    <a:pt x="0" y="41695"/>
                  </a:moveTo>
                  <a:lnTo>
                    <a:pt x="59746" y="61139"/>
                  </a:lnTo>
                  <a:lnTo>
                    <a:pt x="63573" y="45768"/>
                  </a:lnTo>
                  <a:lnTo>
                    <a:pt x="67263" y="30455"/>
                  </a:lnTo>
                  <a:lnTo>
                    <a:pt x="70818" y="15199"/>
                  </a:lnTo>
                  <a:lnTo>
                    <a:pt x="74238" y="0"/>
                  </a:lnTo>
                </a:path>
              </a:pathLst>
            </a:custGeom>
            <a:ln w="62825">
              <a:solidFill>
                <a:srgbClr val="F4DD5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73" name="object 9">
              <a:extLst>
                <a:ext uri="{FF2B5EF4-FFF2-40B4-BE49-F238E27FC236}">
                  <a16:creationId xmlns:a16="http://schemas.microsoft.com/office/drawing/2014/main" id="{594A8DC9-1A3D-62A6-FA13-D94FC897C7BD}"/>
                </a:ext>
              </a:extLst>
            </p:cNvPr>
            <p:cNvSpPr/>
            <p:nvPr/>
          </p:nvSpPr>
          <p:spPr>
            <a:xfrm>
              <a:off x="5281496" y="5906217"/>
              <a:ext cx="60325" cy="76835"/>
            </a:xfrm>
            <a:custGeom>
              <a:avLst/>
              <a:gdLst/>
              <a:ahLst/>
              <a:cxnLst/>
              <a:rect l="l" t="t" r="r" b="b"/>
              <a:pathLst>
                <a:path w="60325" h="76835">
                  <a:moveTo>
                    <a:pt x="26344" y="0"/>
                  </a:moveTo>
                  <a:lnTo>
                    <a:pt x="19561" y="14114"/>
                  </a:lnTo>
                  <a:lnTo>
                    <a:pt x="12909" y="28326"/>
                  </a:lnTo>
                  <a:lnTo>
                    <a:pt x="6388" y="42636"/>
                  </a:lnTo>
                  <a:lnTo>
                    <a:pt x="0" y="57045"/>
                  </a:lnTo>
                  <a:lnTo>
                    <a:pt x="59746" y="76489"/>
                  </a:lnTo>
                </a:path>
              </a:pathLst>
            </a:custGeom>
            <a:ln w="62825">
              <a:solidFill>
                <a:srgbClr val="F4DD58"/>
              </a:solidFill>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nvGrpSpPr>
            <p:cNvPr id="174" name="グループ化 173">
              <a:extLst>
                <a:ext uri="{FF2B5EF4-FFF2-40B4-BE49-F238E27FC236}">
                  <a16:creationId xmlns:a16="http://schemas.microsoft.com/office/drawing/2014/main" id="{8BC75593-203D-5347-9279-795EB061EE1E}"/>
                </a:ext>
              </a:extLst>
            </p:cNvPr>
            <p:cNvGrpSpPr/>
            <p:nvPr/>
          </p:nvGrpSpPr>
          <p:grpSpPr>
            <a:xfrm>
              <a:off x="5335775" y="5173621"/>
              <a:ext cx="2250440" cy="1481662"/>
              <a:chOff x="5335775" y="5173621"/>
              <a:chExt cx="2250440" cy="1481662"/>
            </a:xfrm>
          </p:grpSpPr>
          <p:sp>
            <p:nvSpPr>
              <p:cNvPr id="175" name="object 8">
                <a:extLst>
                  <a:ext uri="{FF2B5EF4-FFF2-40B4-BE49-F238E27FC236}">
                    <a16:creationId xmlns:a16="http://schemas.microsoft.com/office/drawing/2014/main" id="{9C356FFE-FD6C-AB68-EC62-DBD53639639F}"/>
                  </a:ext>
                </a:extLst>
              </p:cNvPr>
              <p:cNvSpPr/>
              <p:nvPr/>
            </p:nvSpPr>
            <p:spPr>
              <a:xfrm>
                <a:off x="5335775" y="5173621"/>
                <a:ext cx="2250440" cy="1339850"/>
              </a:xfrm>
              <a:custGeom>
                <a:avLst/>
                <a:gdLst/>
                <a:ahLst/>
                <a:cxnLst/>
                <a:rect l="l" t="t" r="r" b="b"/>
                <a:pathLst>
                  <a:path w="2250440" h="1339850">
                    <a:moveTo>
                      <a:pt x="2231492" y="1339595"/>
                    </a:moveTo>
                    <a:lnTo>
                      <a:pt x="2238943" y="1285479"/>
                    </a:lnTo>
                    <a:lnTo>
                      <a:pt x="2244538" y="1232214"/>
                    </a:lnTo>
                    <a:lnTo>
                      <a:pt x="2248285" y="1179814"/>
                    </a:lnTo>
                    <a:lnTo>
                      <a:pt x="2250189" y="1128295"/>
                    </a:lnTo>
                    <a:lnTo>
                      <a:pt x="2250255" y="1077672"/>
                    </a:lnTo>
                    <a:lnTo>
                      <a:pt x="2248489" y="1027962"/>
                    </a:lnTo>
                    <a:lnTo>
                      <a:pt x="2244897" y="979179"/>
                    </a:lnTo>
                    <a:lnTo>
                      <a:pt x="2239484" y="931340"/>
                    </a:lnTo>
                    <a:lnTo>
                      <a:pt x="2232257" y="884459"/>
                    </a:lnTo>
                    <a:lnTo>
                      <a:pt x="2223221" y="838552"/>
                    </a:lnTo>
                    <a:lnTo>
                      <a:pt x="2212382" y="793635"/>
                    </a:lnTo>
                    <a:lnTo>
                      <a:pt x="2199745" y="749724"/>
                    </a:lnTo>
                    <a:lnTo>
                      <a:pt x="2185317" y="706833"/>
                    </a:lnTo>
                    <a:lnTo>
                      <a:pt x="2169102" y="664979"/>
                    </a:lnTo>
                    <a:lnTo>
                      <a:pt x="2151108" y="624177"/>
                    </a:lnTo>
                    <a:lnTo>
                      <a:pt x="2131339" y="584442"/>
                    </a:lnTo>
                    <a:lnTo>
                      <a:pt x="2109801" y="545790"/>
                    </a:lnTo>
                    <a:lnTo>
                      <a:pt x="2086500" y="508237"/>
                    </a:lnTo>
                    <a:lnTo>
                      <a:pt x="2061443" y="471797"/>
                    </a:lnTo>
                    <a:lnTo>
                      <a:pt x="2034633" y="436488"/>
                    </a:lnTo>
                    <a:lnTo>
                      <a:pt x="2006078" y="402323"/>
                    </a:lnTo>
                    <a:lnTo>
                      <a:pt x="1975783" y="369319"/>
                    </a:lnTo>
                    <a:lnTo>
                      <a:pt x="1943753" y="337492"/>
                    </a:lnTo>
                    <a:lnTo>
                      <a:pt x="1909995" y="306856"/>
                    </a:lnTo>
                    <a:lnTo>
                      <a:pt x="1874514" y="277427"/>
                    </a:lnTo>
                    <a:lnTo>
                      <a:pt x="1837316" y="249221"/>
                    </a:lnTo>
                    <a:lnTo>
                      <a:pt x="1798407" y="222253"/>
                    </a:lnTo>
                    <a:lnTo>
                      <a:pt x="1757792" y="196540"/>
                    </a:lnTo>
                    <a:lnTo>
                      <a:pt x="1715478" y="172095"/>
                    </a:lnTo>
                    <a:lnTo>
                      <a:pt x="1671469" y="148936"/>
                    </a:lnTo>
                    <a:lnTo>
                      <a:pt x="1625772" y="127077"/>
                    </a:lnTo>
                    <a:lnTo>
                      <a:pt x="1575486" y="105205"/>
                    </a:lnTo>
                    <a:lnTo>
                      <a:pt x="1525425" y="85487"/>
                    </a:lnTo>
                    <a:lnTo>
                      <a:pt x="1475613" y="67893"/>
                    </a:lnTo>
                    <a:lnTo>
                      <a:pt x="1426075" y="52391"/>
                    </a:lnTo>
                    <a:lnTo>
                      <a:pt x="1376832" y="38954"/>
                    </a:lnTo>
                    <a:lnTo>
                      <a:pt x="1327909" y="27551"/>
                    </a:lnTo>
                    <a:lnTo>
                      <a:pt x="1279330" y="18152"/>
                    </a:lnTo>
                    <a:lnTo>
                      <a:pt x="1231117" y="10727"/>
                    </a:lnTo>
                    <a:lnTo>
                      <a:pt x="1183295" y="5246"/>
                    </a:lnTo>
                    <a:lnTo>
                      <a:pt x="1135887" y="1680"/>
                    </a:lnTo>
                    <a:lnTo>
                      <a:pt x="1088916" y="0"/>
                    </a:lnTo>
                    <a:lnTo>
                      <a:pt x="1042407" y="174"/>
                    </a:lnTo>
                    <a:lnTo>
                      <a:pt x="996382" y="2173"/>
                    </a:lnTo>
                    <a:lnTo>
                      <a:pt x="950865" y="5967"/>
                    </a:lnTo>
                    <a:lnTo>
                      <a:pt x="905879" y="11527"/>
                    </a:lnTo>
                    <a:lnTo>
                      <a:pt x="861449" y="18823"/>
                    </a:lnTo>
                    <a:lnTo>
                      <a:pt x="817598" y="27824"/>
                    </a:lnTo>
                    <a:lnTo>
                      <a:pt x="774349" y="38502"/>
                    </a:lnTo>
                    <a:lnTo>
                      <a:pt x="731726" y="50826"/>
                    </a:lnTo>
                    <a:lnTo>
                      <a:pt x="689752" y="64766"/>
                    </a:lnTo>
                    <a:lnTo>
                      <a:pt x="648451" y="80292"/>
                    </a:lnTo>
                    <a:lnTo>
                      <a:pt x="607846" y="97376"/>
                    </a:lnTo>
                    <a:lnTo>
                      <a:pt x="567962" y="115986"/>
                    </a:lnTo>
                    <a:lnTo>
                      <a:pt x="528821" y="136093"/>
                    </a:lnTo>
                    <a:lnTo>
                      <a:pt x="490447" y="157667"/>
                    </a:lnTo>
                    <a:lnTo>
                      <a:pt x="452864" y="180679"/>
                    </a:lnTo>
                    <a:lnTo>
                      <a:pt x="416095" y="205098"/>
                    </a:lnTo>
                    <a:lnTo>
                      <a:pt x="380164" y="230895"/>
                    </a:lnTo>
                    <a:lnTo>
                      <a:pt x="345094" y="258040"/>
                    </a:lnTo>
                    <a:lnTo>
                      <a:pt x="310908" y="286503"/>
                    </a:lnTo>
                    <a:lnTo>
                      <a:pt x="277631" y="316254"/>
                    </a:lnTo>
                    <a:lnTo>
                      <a:pt x="245286" y="347263"/>
                    </a:lnTo>
                    <a:lnTo>
                      <a:pt x="213897" y="379502"/>
                    </a:lnTo>
                    <a:lnTo>
                      <a:pt x="183486" y="412938"/>
                    </a:lnTo>
                    <a:lnTo>
                      <a:pt x="154078" y="447544"/>
                    </a:lnTo>
                    <a:lnTo>
                      <a:pt x="125696" y="483289"/>
                    </a:lnTo>
                    <a:lnTo>
                      <a:pt x="98363" y="520143"/>
                    </a:lnTo>
                    <a:lnTo>
                      <a:pt x="72104" y="558076"/>
                    </a:lnTo>
                    <a:lnTo>
                      <a:pt x="46941" y="597059"/>
                    </a:lnTo>
                    <a:lnTo>
                      <a:pt x="22898" y="637062"/>
                    </a:lnTo>
                    <a:lnTo>
                      <a:pt x="0" y="678055"/>
                    </a:lnTo>
                  </a:path>
                </a:pathLst>
              </a:custGeom>
              <a:ln w="62825">
                <a:solidFill>
                  <a:srgbClr val="F4DD58"/>
                </a:solidFill>
                <a:prstDash val="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sp>
            <p:nvSpPr>
              <p:cNvPr id="176" name="object 10">
                <a:extLst>
                  <a:ext uri="{FF2B5EF4-FFF2-40B4-BE49-F238E27FC236}">
                    <a16:creationId xmlns:a16="http://schemas.microsoft.com/office/drawing/2014/main" id="{B640E401-3455-6524-AC3F-CC50F83DB00A}"/>
                  </a:ext>
                </a:extLst>
              </p:cNvPr>
              <p:cNvSpPr/>
              <p:nvPr/>
            </p:nvSpPr>
            <p:spPr>
              <a:xfrm>
                <a:off x="5466487" y="6023458"/>
                <a:ext cx="1941830" cy="631825"/>
              </a:xfrm>
              <a:custGeom>
                <a:avLst/>
                <a:gdLst/>
                <a:ahLst/>
                <a:cxnLst/>
                <a:rect l="l" t="t" r="r" b="b"/>
                <a:pathLst>
                  <a:path w="1941829" h="631825">
                    <a:moveTo>
                      <a:pt x="0" y="0"/>
                    </a:moveTo>
                    <a:lnTo>
                      <a:pt x="1941270" y="631718"/>
                    </a:lnTo>
                  </a:path>
                </a:pathLst>
              </a:custGeom>
              <a:ln w="62825">
                <a:solidFill>
                  <a:srgbClr val="F4DD58"/>
                </a:solidFill>
                <a:prstDash val="dash"/>
              </a:ln>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latin typeface="メイリオ" panose="020B0604030504040204" pitchFamily="50" charset="-128"/>
                  <a:ea typeface="メイリオ" panose="020B0604030504040204" pitchFamily="50" charset="-128"/>
                </a:endParaRPr>
              </a:p>
            </p:txBody>
          </p:sp>
        </p:grpSp>
      </p:grpSp>
      <p:sp>
        <p:nvSpPr>
          <p:cNvPr id="14" name="四角形: 角を丸くする 13">
            <a:extLst>
              <a:ext uri="{FF2B5EF4-FFF2-40B4-BE49-F238E27FC236}">
                <a16:creationId xmlns:a16="http://schemas.microsoft.com/office/drawing/2014/main" id="{1081B2BF-F3C4-EB0B-0844-FA173095823C}"/>
              </a:ext>
            </a:extLst>
          </p:cNvPr>
          <p:cNvSpPr/>
          <p:nvPr/>
        </p:nvSpPr>
        <p:spPr>
          <a:xfrm>
            <a:off x="10698669" y="3225032"/>
            <a:ext cx="7493952" cy="2089075"/>
          </a:xfrm>
          <a:prstGeom prst="roundRect">
            <a:avLst>
              <a:gd name="adj" fmla="val 5968"/>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3F6CB99D-3C4C-7182-CB36-BFA536FE4FF7}"/>
              </a:ext>
            </a:extLst>
          </p:cNvPr>
          <p:cNvSpPr txBox="1"/>
          <p:nvPr/>
        </p:nvSpPr>
        <p:spPr>
          <a:xfrm>
            <a:off x="9671050" y="2845455"/>
            <a:ext cx="2057400" cy="523220"/>
          </a:xfrm>
          <a:prstGeom prst="rect">
            <a:avLst/>
          </a:prstGeom>
          <a:solidFill>
            <a:srgbClr val="F7921E"/>
          </a:solidFill>
          <a:ln>
            <a:noFill/>
          </a:ln>
        </p:spPr>
        <p:txBody>
          <a:bodyPr wrap="square" rtlCol="0">
            <a:spAutoFit/>
          </a:bodyPr>
          <a:lstStyle/>
          <a:p>
            <a:pPr algn="ctr"/>
            <a:r>
              <a:rPr kumimoji="1" lang="en-US" altLang="ja-JP" sz="2800" b="1" dirty="0">
                <a:solidFill>
                  <a:schemeClr val="bg1"/>
                </a:solidFill>
                <a:latin typeface="メイリオ" panose="020B0604030504040204" pitchFamily="50" charset="-128"/>
                <a:ea typeface="メイリオ" panose="020B0604030504040204" pitchFamily="50" charset="-128"/>
                <a:cs typeface="Gen Shin Gothic P Bold" panose="020B0600070205080204" charset="-128"/>
              </a:rPr>
              <a:t>C01</a:t>
            </a:r>
            <a:r>
              <a:rPr kumimoji="1" lang="ja-JP" altLang="en-US" sz="2800" b="1" dirty="0">
                <a:solidFill>
                  <a:schemeClr val="bg1"/>
                </a:solidFill>
                <a:latin typeface="メイリオ" panose="020B0604030504040204" pitchFamily="50" charset="-128"/>
                <a:ea typeface="メイリオ" panose="020B0604030504040204" pitchFamily="50" charset="-128"/>
                <a:cs typeface="Gen Shin Gothic P Bold" panose="020B0600070205080204" charset="-128"/>
              </a:rPr>
              <a:t>エリア</a:t>
            </a:r>
          </a:p>
        </p:txBody>
      </p:sp>
      <p:sp>
        <p:nvSpPr>
          <p:cNvPr id="11" name="テキスト ボックス 10">
            <a:extLst>
              <a:ext uri="{FF2B5EF4-FFF2-40B4-BE49-F238E27FC236}">
                <a16:creationId xmlns:a16="http://schemas.microsoft.com/office/drawing/2014/main" id="{B0E1C5D6-1EA9-E053-19D7-FC30E54D2CA1}"/>
              </a:ext>
            </a:extLst>
          </p:cNvPr>
          <p:cNvSpPr txBox="1"/>
          <p:nvPr/>
        </p:nvSpPr>
        <p:spPr>
          <a:xfrm>
            <a:off x="9671050" y="7981994"/>
            <a:ext cx="2057400" cy="523220"/>
          </a:xfrm>
          <a:prstGeom prst="rect">
            <a:avLst/>
          </a:prstGeom>
          <a:solidFill>
            <a:srgbClr val="29ABE1"/>
          </a:solidFill>
          <a:ln>
            <a:noFill/>
          </a:ln>
        </p:spPr>
        <p:txBody>
          <a:bodyPr wrap="square" rtlCol="0">
            <a:spAutoFit/>
          </a:bodyPr>
          <a:lstStyle/>
          <a:p>
            <a:pPr algn="ctr"/>
            <a:r>
              <a:rPr kumimoji="1" lang="en-US" altLang="ja-JP" sz="2800" b="1" dirty="0">
                <a:solidFill>
                  <a:schemeClr val="bg1"/>
                </a:solidFill>
                <a:latin typeface="メイリオ" panose="020B0604030504040204" pitchFamily="50" charset="-128"/>
                <a:ea typeface="メイリオ" panose="020B0604030504040204" pitchFamily="50" charset="-128"/>
                <a:cs typeface="Gen Shin Gothic P Bold" panose="020B0600070205080204" charset="-128"/>
              </a:rPr>
              <a:t>S01</a:t>
            </a:r>
            <a:r>
              <a:rPr kumimoji="1" lang="ja-JP" altLang="en-US" sz="2800" b="1" dirty="0">
                <a:solidFill>
                  <a:schemeClr val="bg1"/>
                </a:solidFill>
                <a:latin typeface="メイリオ" panose="020B0604030504040204" pitchFamily="50" charset="-128"/>
                <a:ea typeface="メイリオ" panose="020B0604030504040204" pitchFamily="50" charset="-128"/>
                <a:cs typeface="Gen Shin Gothic P Bold" panose="020B0600070205080204" charset="-128"/>
              </a:rPr>
              <a:t>エリア</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p:nvPr/>
        </p:nvSpPr>
        <p:spPr>
          <a:xfrm>
            <a:off x="12779734" y="9031099"/>
            <a:ext cx="6259865" cy="1099019"/>
          </a:xfrm>
          <a:prstGeom prst="rect">
            <a:avLst/>
          </a:prstGeom>
        </p:spPr>
        <p:txBody>
          <a:bodyPr vert="horz" wrap="square" lIns="0" tIns="17145" rIns="0" bIns="0" rtlCol="0">
            <a:spAutoFit/>
          </a:bodyPr>
          <a:lstStyle/>
          <a:p>
            <a:pPr marL="16510">
              <a:lnSpc>
                <a:spcPts val="2625"/>
              </a:lnSpc>
              <a:spcBef>
                <a:spcPts val="135"/>
              </a:spcBef>
              <a:tabLst>
                <a:tab pos="1995805" algn="l"/>
                <a:tab pos="3943350" algn="l"/>
              </a:tabLst>
            </a:pPr>
            <a:r>
              <a:rPr sz="2300" b="1" spc="455" dirty="0">
                <a:solidFill>
                  <a:srgbClr val="6C5757"/>
                </a:solidFill>
                <a:latin typeface="メイリオ" panose="020B0604030504040204" pitchFamily="50" charset="-128"/>
                <a:ea typeface="メイリオ" panose="020B0604030504040204" pitchFamily="50" charset="-128"/>
                <a:cs typeface="Gen Shin Gothic P Bold"/>
              </a:rPr>
              <a:t>かいめ</a:t>
            </a:r>
            <a:r>
              <a:rPr sz="2300" b="1" spc="-50" dirty="0">
                <a:solidFill>
                  <a:srgbClr val="6C5757"/>
                </a:solidFill>
                <a:latin typeface="メイリオ" panose="020B0604030504040204" pitchFamily="50" charset="-128"/>
                <a:ea typeface="メイリオ" panose="020B0604030504040204" pitchFamily="50" charset="-128"/>
                <a:cs typeface="Gen Shin Gothic P Bold"/>
              </a:rPr>
              <a:t>い</a:t>
            </a:r>
            <a:r>
              <a:rPr sz="2300" b="1" dirty="0">
                <a:solidFill>
                  <a:srgbClr val="6C5757"/>
                </a:solidFill>
                <a:latin typeface="メイリオ" panose="020B0604030504040204" pitchFamily="50" charset="-128"/>
                <a:ea typeface="メイリオ" panose="020B0604030504040204" pitchFamily="50" charset="-128"/>
                <a:cs typeface="Gen Shin Gothic P Bold"/>
              </a:rPr>
              <a:t>	</a:t>
            </a:r>
            <a:r>
              <a:rPr sz="2300" b="1" spc="484" dirty="0">
                <a:solidFill>
                  <a:srgbClr val="6C5757"/>
                </a:solidFill>
                <a:latin typeface="メイリオ" panose="020B0604030504040204" pitchFamily="50" charset="-128"/>
                <a:ea typeface="メイリオ" panose="020B0604030504040204" pitchFamily="50" charset="-128"/>
                <a:cs typeface="Gen Shin Gothic P Bold"/>
              </a:rPr>
              <a:t>お</a:t>
            </a:r>
            <a:r>
              <a:rPr sz="2300" b="1" spc="-50" dirty="0">
                <a:solidFill>
                  <a:srgbClr val="6C5757"/>
                </a:solidFill>
                <a:latin typeface="メイリオ" panose="020B0604030504040204" pitchFamily="50" charset="-128"/>
                <a:ea typeface="メイリオ" panose="020B0604030504040204" pitchFamily="50" charset="-128"/>
                <a:cs typeface="Gen Shin Gothic P Bold"/>
              </a:rPr>
              <a:t>お</a:t>
            </a:r>
            <a:r>
              <a:rPr sz="2300" b="1" dirty="0">
                <a:solidFill>
                  <a:srgbClr val="6C5757"/>
                </a:solidFill>
                <a:latin typeface="メイリオ" panose="020B0604030504040204" pitchFamily="50" charset="-128"/>
                <a:ea typeface="メイリオ" panose="020B0604030504040204" pitchFamily="50" charset="-128"/>
                <a:cs typeface="Gen Shin Gothic P Bold"/>
              </a:rPr>
              <a:t>	</a:t>
            </a:r>
            <a:r>
              <a:rPr sz="2300" b="1" spc="200" dirty="0">
                <a:solidFill>
                  <a:srgbClr val="6C5757"/>
                </a:solidFill>
                <a:latin typeface="メイリオ" panose="020B0604030504040204" pitchFamily="50" charset="-128"/>
                <a:ea typeface="メイリオ" panose="020B0604030504040204" pitchFamily="50" charset="-128"/>
                <a:cs typeface="Gen Shin Gothic P Bold"/>
              </a:rPr>
              <a:t>い</a:t>
            </a:r>
            <a:r>
              <a:rPr sz="2300" b="1" spc="195" dirty="0">
                <a:solidFill>
                  <a:srgbClr val="6C5757"/>
                </a:solidFill>
                <a:latin typeface="メイリオ" panose="020B0604030504040204" pitchFamily="50" charset="-128"/>
                <a:ea typeface="メイリオ" panose="020B0604030504040204" pitchFamily="50" charset="-128"/>
                <a:cs typeface="Gen Shin Gothic P Bold"/>
              </a:rPr>
              <a:t>とぐ</a:t>
            </a:r>
            <a:r>
              <a:rPr sz="2300" b="1" spc="-50" dirty="0">
                <a:solidFill>
                  <a:srgbClr val="6C5757"/>
                </a:solidFill>
                <a:latin typeface="メイリオ" panose="020B0604030504040204" pitchFamily="50" charset="-128"/>
                <a:ea typeface="メイリオ" panose="020B0604030504040204" pitchFamily="50" charset="-128"/>
                <a:cs typeface="Gen Shin Gothic P Bold"/>
              </a:rPr>
              <a:t>ち</a:t>
            </a:r>
            <a:endParaRPr sz="2300" dirty="0">
              <a:latin typeface="メイリオ" panose="020B0604030504040204" pitchFamily="50" charset="-128"/>
              <a:ea typeface="メイリオ" panose="020B0604030504040204" pitchFamily="50" charset="-128"/>
              <a:cs typeface="Gen Shin Gothic P Regular"/>
            </a:endParaRPr>
          </a:p>
          <a:p>
            <a:pPr marL="12700">
              <a:lnSpc>
                <a:spcPts val="5805"/>
              </a:lnSpc>
            </a:pPr>
            <a:r>
              <a:rPr sz="4950" b="1" spc="275" dirty="0">
                <a:solidFill>
                  <a:srgbClr val="6C5757"/>
                </a:solidFill>
                <a:latin typeface="メイリオ" panose="020B0604030504040204" pitchFamily="50" charset="-128"/>
                <a:ea typeface="メイリオ" panose="020B0604030504040204" pitchFamily="50" charset="-128"/>
                <a:cs typeface="Gen Shin Gothic P Bold"/>
              </a:rPr>
              <a:t>解明の大きな糸口</a:t>
            </a:r>
            <a:endParaRPr sz="495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12281734" y="2902977"/>
            <a:ext cx="6050915" cy="643766"/>
          </a:xfrm>
          <a:prstGeom prst="rect">
            <a:avLst/>
          </a:prstGeom>
        </p:spPr>
        <p:txBody>
          <a:bodyPr vert="horz" wrap="square" lIns="0" tIns="12700" rIns="0" bIns="0" rtlCol="0">
            <a:spAutoFit/>
          </a:bodyPr>
          <a:lstStyle/>
          <a:p>
            <a:pPr marL="12700">
              <a:lnSpc>
                <a:spcPct val="100000"/>
              </a:lnSpc>
              <a:spcBef>
                <a:spcPts val="100"/>
              </a:spcBef>
            </a:pPr>
            <a:r>
              <a:rPr sz="4100" b="1" spc="204" dirty="0">
                <a:solidFill>
                  <a:srgbClr val="FFFFFF"/>
                </a:solidFill>
                <a:latin typeface="メイリオ" panose="020B0604030504040204" pitchFamily="50" charset="-128"/>
                <a:ea typeface="メイリオ" panose="020B0604030504040204" pitchFamily="50" charset="-128"/>
                <a:cs typeface="Gen Shin Gothic P Bold"/>
              </a:rPr>
              <a:t>生命の起源を解明する</a:t>
            </a:r>
            <a:endParaRPr sz="4100" dirty="0">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12281734" y="3726242"/>
            <a:ext cx="7134804" cy="643766"/>
          </a:xfrm>
          <a:prstGeom prst="rect">
            <a:avLst/>
          </a:prstGeom>
        </p:spPr>
        <p:txBody>
          <a:bodyPr vert="horz" wrap="square" lIns="0" tIns="12700" rIns="0" bIns="0" rtlCol="0">
            <a:spAutoFit/>
          </a:bodyPr>
          <a:lstStyle/>
          <a:p>
            <a:pPr marL="12700">
              <a:lnSpc>
                <a:spcPct val="100000"/>
              </a:lnSpc>
              <a:spcBef>
                <a:spcPts val="100"/>
              </a:spcBef>
            </a:pPr>
            <a:r>
              <a:rPr sz="4100" b="1" spc="210" dirty="0">
                <a:solidFill>
                  <a:srgbClr val="FFFFFF"/>
                </a:solidFill>
                <a:latin typeface="メイリオ" panose="020B0604030504040204" pitchFamily="50" charset="-128"/>
                <a:ea typeface="メイリオ" panose="020B0604030504040204" pitchFamily="50" charset="-128"/>
                <a:cs typeface="Gen Shin Gothic P Bold"/>
              </a:rPr>
              <a:t>手がかりを得られるかも！</a:t>
            </a:r>
            <a:endParaRPr sz="4100" dirty="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12406700" y="2651790"/>
            <a:ext cx="4968666" cy="265457"/>
          </a:xfrm>
          <a:prstGeom prst="rect">
            <a:avLst/>
          </a:prstGeom>
        </p:spPr>
        <p:txBody>
          <a:bodyPr vert="horz" wrap="square" lIns="0" tIns="11430" rIns="0" bIns="0" rtlCol="0">
            <a:spAutoFit/>
          </a:bodyPr>
          <a:lstStyle/>
          <a:p>
            <a:pPr marL="12700">
              <a:lnSpc>
                <a:spcPct val="100000"/>
              </a:lnSpc>
              <a:spcBef>
                <a:spcPts val="90"/>
              </a:spcBef>
              <a:tabLst>
                <a:tab pos="1655445" algn="l"/>
                <a:tab pos="3225800" algn="l"/>
              </a:tabLst>
            </a:pPr>
            <a:r>
              <a:rPr sz="1650" b="1" spc="130" dirty="0">
                <a:solidFill>
                  <a:srgbClr val="FFFFFF"/>
                </a:solidFill>
                <a:latin typeface="メイリオ" panose="020B0604030504040204" pitchFamily="50" charset="-128"/>
                <a:ea typeface="メイリオ" panose="020B0604030504040204" pitchFamily="50" charset="-128"/>
                <a:cs typeface="Gen Shin Gothic P Bold"/>
              </a:rPr>
              <a:t>せいめ</a:t>
            </a:r>
            <a:r>
              <a:rPr sz="1650" b="1" spc="-50" dirty="0">
                <a:solidFill>
                  <a:srgbClr val="FFFFFF"/>
                </a:solidFill>
                <a:latin typeface="メイリオ" panose="020B0604030504040204" pitchFamily="50" charset="-128"/>
                <a:ea typeface="メイリオ" panose="020B0604030504040204" pitchFamily="50" charset="-128"/>
                <a:cs typeface="Gen Shin Gothic P Bold"/>
              </a:rPr>
              <a:t>い</a:t>
            </a:r>
            <a:r>
              <a:rPr sz="1650" b="1" dirty="0">
                <a:solidFill>
                  <a:srgbClr val="FFFFFF"/>
                </a:solidFill>
                <a:latin typeface="メイリオ" panose="020B0604030504040204" pitchFamily="50" charset="-128"/>
                <a:ea typeface="メイリオ" panose="020B0604030504040204" pitchFamily="50" charset="-128"/>
                <a:cs typeface="Gen Shin Gothic P Bold"/>
              </a:rPr>
              <a:t>	き</a:t>
            </a:r>
            <a:r>
              <a:rPr sz="1650" b="1" spc="280"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げ</a:t>
            </a:r>
            <a:r>
              <a:rPr sz="1650" b="1" spc="280"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ん</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220" dirty="0">
                <a:solidFill>
                  <a:srgbClr val="FFFFFF"/>
                </a:solidFill>
                <a:latin typeface="メイリオ" panose="020B0604030504040204" pitchFamily="50" charset="-128"/>
                <a:ea typeface="メイリオ" panose="020B0604030504040204" pitchFamily="50" charset="-128"/>
                <a:cs typeface="Gen Shin Gothic P Bold"/>
              </a:rPr>
              <a:t>かいめ</a:t>
            </a:r>
            <a:r>
              <a:rPr sz="1650" b="1" spc="170" dirty="0">
                <a:solidFill>
                  <a:srgbClr val="FFFFFF"/>
                </a:solidFill>
                <a:latin typeface="メイリオ" panose="020B0604030504040204" pitchFamily="50" charset="-128"/>
                <a:ea typeface="メイリオ" panose="020B0604030504040204" pitchFamily="50" charset="-128"/>
                <a:cs typeface="Gen Shin Gothic P Bold"/>
              </a:rPr>
              <a:t>い</a:t>
            </a:r>
            <a:endParaRPr sz="165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12407951" y="3498760"/>
            <a:ext cx="3542124" cy="265457"/>
          </a:xfrm>
          <a:prstGeom prst="rect">
            <a:avLst/>
          </a:prstGeom>
        </p:spPr>
        <p:txBody>
          <a:bodyPr vert="horz" wrap="square" lIns="0" tIns="11430" rIns="0" bIns="0" rtlCol="0">
            <a:spAutoFit/>
          </a:bodyPr>
          <a:lstStyle/>
          <a:p>
            <a:pPr marL="12700">
              <a:lnSpc>
                <a:spcPct val="100000"/>
              </a:lnSpc>
              <a:spcBef>
                <a:spcPts val="90"/>
              </a:spcBef>
              <a:tabLst>
                <a:tab pos="2680970" algn="l"/>
              </a:tabLst>
            </a:pPr>
            <a:r>
              <a:rPr sz="1650" b="1" spc="-50" dirty="0">
                <a:solidFill>
                  <a:srgbClr val="FFFFFF"/>
                </a:solidFill>
                <a:latin typeface="メイリオ" panose="020B0604030504040204" pitchFamily="50" charset="-128"/>
                <a:ea typeface="メイリオ" panose="020B0604030504040204" pitchFamily="50" charset="-128"/>
                <a:cs typeface="Gen Shin Gothic P Bold"/>
              </a:rPr>
              <a:t>て</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lang="en-US"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え</a:t>
            </a:r>
            <a:endParaRPr sz="1650" dirty="0">
              <a:latin typeface="メイリオ" panose="020B0604030504040204" pitchFamily="50" charset="-128"/>
              <a:ea typeface="メイリオ" panose="020B0604030504040204" pitchFamily="50" charset="-128"/>
              <a:cs typeface="Gen Shin Gothic P Regular"/>
            </a:endParaRPr>
          </a:p>
        </p:txBody>
      </p:sp>
      <p:sp>
        <p:nvSpPr>
          <p:cNvPr id="8" name="object 8"/>
          <p:cNvSpPr txBox="1"/>
          <p:nvPr/>
        </p:nvSpPr>
        <p:spPr>
          <a:xfrm>
            <a:off x="12282829" y="5354110"/>
            <a:ext cx="6259865" cy="1671955"/>
          </a:xfrm>
          <a:prstGeom prst="rect">
            <a:avLst/>
          </a:prstGeom>
        </p:spPr>
        <p:txBody>
          <a:bodyPr vert="horz" wrap="square" lIns="0" tIns="12065" rIns="0" bIns="0" rtlCol="0">
            <a:spAutoFit/>
          </a:bodyPr>
          <a:lstStyle/>
          <a:p>
            <a:pPr marL="12700" marR="5080">
              <a:lnSpc>
                <a:spcPct val="131800"/>
              </a:lnSpc>
              <a:spcBef>
                <a:spcPts val="95"/>
              </a:spcBef>
            </a:pPr>
            <a:r>
              <a:rPr sz="4100" b="1" spc="229" dirty="0">
                <a:solidFill>
                  <a:srgbClr val="FFFFFF"/>
                </a:solidFill>
                <a:latin typeface="メイリオ" panose="020B0604030504040204" pitchFamily="50" charset="-128"/>
                <a:ea typeface="メイリオ" panose="020B0604030504040204" pitchFamily="50" charset="-128"/>
                <a:cs typeface="Gen Shin Gothic P Bold"/>
              </a:rPr>
              <a:t>地球や太陽系がどのように</a:t>
            </a:r>
            <a:r>
              <a:rPr sz="4100" b="1" spc="204" dirty="0">
                <a:solidFill>
                  <a:srgbClr val="FFFFFF"/>
                </a:solidFill>
                <a:latin typeface="メイリオ" panose="020B0604030504040204" pitchFamily="50" charset="-128"/>
                <a:ea typeface="メイリオ" panose="020B0604030504040204" pitchFamily="50" charset="-128"/>
                <a:cs typeface="Gen Shin Gothic P Bold"/>
              </a:rPr>
              <a:t>できたか分かるかも！</a:t>
            </a:r>
            <a:endParaRPr sz="41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12338050" y="5300923"/>
            <a:ext cx="3387665" cy="265457"/>
          </a:xfrm>
          <a:prstGeom prst="rect">
            <a:avLst/>
          </a:prstGeom>
        </p:spPr>
        <p:txBody>
          <a:bodyPr vert="horz" wrap="square" lIns="0" tIns="11430" rIns="0" bIns="0" rtlCol="0">
            <a:spAutoFit/>
          </a:bodyPr>
          <a:lstStyle/>
          <a:p>
            <a:pPr marL="12700">
              <a:lnSpc>
                <a:spcPct val="100000"/>
              </a:lnSpc>
              <a:spcBef>
                <a:spcPts val="90"/>
              </a:spcBef>
              <a:tabLst>
                <a:tab pos="1635760" algn="l"/>
              </a:tabLst>
            </a:pPr>
            <a:r>
              <a:rPr sz="1650" b="1" spc="75" dirty="0">
                <a:solidFill>
                  <a:srgbClr val="FFFFFF"/>
                </a:solidFill>
                <a:latin typeface="メイリオ" panose="020B0604030504040204" pitchFamily="50" charset="-128"/>
                <a:ea typeface="メイリオ" panose="020B0604030504040204" pitchFamily="50" charset="-128"/>
                <a:cs typeface="Gen Shin Gothic P Bold"/>
              </a:rPr>
              <a:t>ち</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75" dirty="0">
                <a:solidFill>
                  <a:srgbClr val="FFFFFF"/>
                </a:solidFill>
                <a:latin typeface="メイリオ" panose="020B0604030504040204" pitchFamily="50" charset="-128"/>
                <a:ea typeface="メイリオ" panose="020B0604030504040204" pitchFamily="50" charset="-128"/>
                <a:cs typeface="Gen Shin Gothic P Bold"/>
              </a:rPr>
              <a:t>き</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75" dirty="0">
                <a:solidFill>
                  <a:srgbClr val="FFFFFF"/>
                </a:solidFill>
                <a:latin typeface="メイリオ" panose="020B0604030504040204" pitchFamily="50" charset="-128"/>
                <a:ea typeface="メイリオ" panose="020B0604030504040204" pitchFamily="50" charset="-128"/>
                <a:cs typeface="Gen Shin Gothic P Bold"/>
              </a:rPr>
              <a:t>ゅ</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う</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60" dirty="0">
                <a:solidFill>
                  <a:srgbClr val="FFFFFF"/>
                </a:solidFill>
                <a:latin typeface="メイリオ" panose="020B0604030504040204" pitchFamily="50" charset="-128"/>
                <a:ea typeface="メイリオ" panose="020B0604030504040204" pitchFamily="50" charset="-128"/>
                <a:cs typeface="Gen Shin Gothic P Bold"/>
              </a:rPr>
              <a:t>た</a:t>
            </a:r>
            <a:r>
              <a:rPr sz="1650" b="1" spc="-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い</a:t>
            </a:r>
            <a:r>
              <a:rPr sz="1650" b="1" spc="50" dirty="0">
                <a:solidFill>
                  <a:srgbClr val="FFFFFF"/>
                </a:solidFill>
                <a:latin typeface="メイリオ" panose="020B0604030504040204" pitchFamily="50" charset="-128"/>
                <a:ea typeface="メイリオ" panose="020B0604030504040204" pitchFamily="50" charset="-128"/>
                <a:cs typeface="Gen Shin Gothic P Bold"/>
              </a:rPr>
              <a:t> </a:t>
            </a:r>
            <a:r>
              <a:rPr sz="1650" b="1" spc="65" dirty="0">
                <a:solidFill>
                  <a:srgbClr val="FFFFFF"/>
                </a:solidFill>
                <a:latin typeface="メイリオ" panose="020B0604030504040204" pitchFamily="50" charset="-128"/>
                <a:ea typeface="メイリオ" panose="020B0604030504040204" pitchFamily="50" charset="-128"/>
                <a:cs typeface="Gen Shin Gothic P Bold"/>
              </a:rPr>
              <a:t>よ</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65" dirty="0">
                <a:solidFill>
                  <a:srgbClr val="FFFFFF"/>
                </a:solidFill>
                <a:latin typeface="メイリオ" panose="020B0604030504040204" pitchFamily="50" charset="-128"/>
                <a:ea typeface="メイリオ" panose="020B0604030504040204" pitchFamily="50" charset="-128"/>
                <a:cs typeface="Gen Shin Gothic P Bold"/>
              </a:rPr>
              <a:t>う</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60" dirty="0">
                <a:solidFill>
                  <a:srgbClr val="FFFFFF"/>
                </a:solidFill>
                <a:latin typeface="メイリオ" panose="020B0604030504040204" pitchFamily="50" charset="-128"/>
                <a:ea typeface="メイリオ" panose="020B0604030504040204" pitchFamily="50" charset="-128"/>
                <a:cs typeface="Gen Shin Gothic P Bold"/>
              </a:rPr>
              <a:t>け</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い </a:t>
            </a:r>
            <a:endParaRPr sz="1650" dirty="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15157450" y="6111875"/>
            <a:ext cx="235585" cy="275590"/>
          </a:xfrm>
          <a:prstGeom prst="rect">
            <a:avLst/>
          </a:prstGeom>
        </p:spPr>
        <p:txBody>
          <a:bodyPr vert="horz" wrap="square" lIns="0" tIns="11430" rIns="0" bIns="0" rtlCol="0">
            <a:spAutoFit/>
          </a:bodyPr>
          <a:lstStyle/>
          <a:p>
            <a:pPr marL="12700">
              <a:lnSpc>
                <a:spcPct val="100000"/>
              </a:lnSpc>
              <a:spcBef>
                <a:spcPts val="90"/>
              </a:spcBef>
            </a:pPr>
            <a:r>
              <a:rPr sz="1650" b="1" spc="-10" dirty="0">
                <a:solidFill>
                  <a:srgbClr val="FFFFFF"/>
                </a:solidFill>
                <a:latin typeface="メイリオ" panose="020B0604030504040204" pitchFamily="50" charset="-128"/>
                <a:ea typeface="メイリオ" panose="020B0604030504040204" pitchFamily="50" charset="-128"/>
                <a:cs typeface="Gen Shin Gothic P Bold"/>
              </a:rPr>
              <a:t>わ</a:t>
            </a:r>
            <a:endParaRPr sz="1650" dirty="0">
              <a:latin typeface="メイリオ" panose="020B0604030504040204" pitchFamily="50" charset="-128"/>
              <a:ea typeface="メイリオ" panose="020B0604030504040204" pitchFamily="50" charset="-128"/>
              <a:cs typeface="Gen Shin Gothic P Regular"/>
            </a:endParaRPr>
          </a:p>
        </p:txBody>
      </p:sp>
      <p:grpSp>
        <p:nvGrpSpPr>
          <p:cNvPr id="11" name="object 11"/>
          <p:cNvGrpSpPr/>
          <p:nvPr/>
        </p:nvGrpSpPr>
        <p:grpSpPr>
          <a:xfrm>
            <a:off x="744282" y="3853288"/>
            <a:ext cx="10335895" cy="4944110"/>
            <a:chOff x="744282" y="3853288"/>
            <a:chExt cx="10335895" cy="4944110"/>
          </a:xfrm>
        </p:grpSpPr>
        <p:sp>
          <p:nvSpPr>
            <p:cNvPr id="12" name="object 12"/>
            <p:cNvSpPr/>
            <p:nvPr/>
          </p:nvSpPr>
          <p:spPr>
            <a:xfrm>
              <a:off x="2256383" y="4382090"/>
              <a:ext cx="3185160" cy="1638300"/>
            </a:xfrm>
            <a:custGeom>
              <a:avLst/>
              <a:gdLst/>
              <a:ahLst/>
              <a:cxnLst/>
              <a:rect l="l" t="t" r="r" b="b"/>
              <a:pathLst>
                <a:path w="3185160" h="1638300">
                  <a:moveTo>
                    <a:pt x="1948713" y="42164"/>
                  </a:moveTo>
                  <a:lnTo>
                    <a:pt x="1866252" y="0"/>
                  </a:lnTo>
                  <a:lnTo>
                    <a:pt x="0" y="838060"/>
                  </a:lnTo>
                  <a:lnTo>
                    <a:pt x="85407" y="881240"/>
                  </a:lnTo>
                  <a:lnTo>
                    <a:pt x="1948713" y="42164"/>
                  </a:lnTo>
                  <a:close/>
                </a:path>
                <a:path w="3185160" h="1638300">
                  <a:moveTo>
                    <a:pt x="2499004" y="425602"/>
                  </a:moveTo>
                  <a:lnTo>
                    <a:pt x="2417470" y="382168"/>
                  </a:lnTo>
                  <a:lnTo>
                    <a:pt x="554520" y="1198651"/>
                  </a:lnTo>
                  <a:lnTo>
                    <a:pt x="638962" y="1243139"/>
                  </a:lnTo>
                  <a:lnTo>
                    <a:pt x="2499004" y="425602"/>
                  </a:lnTo>
                  <a:close/>
                </a:path>
                <a:path w="3185160" h="1638300">
                  <a:moveTo>
                    <a:pt x="3185020" y="1281963"/>
                  </a:moveTo>
                  <a:lnTo>
                    <a:pt x="2479205" y="937031"/>
                  </a:lnTo>
                  <a:lnTo>
                    <a:pt x="2479624" y="936853"/>
                  </a:lnTo>
                  <a:lnTo>
                    <a:pt x="2396502" y="892708"/>
                  </a:lnTo>
                  <a:lnTo>
                    <a:pt x="2392197" y="894511"/>
                  </a:lnTo>
                  <a:lnTo>
                    <a:pt x="2078824" y="741362"/>
                  </a:lnTo>
                  <a:lnTo>
                    <a:pt x="1957514" y="789584"/>
                  </a:lnTo>
                  <a:lnTo>
                    <a:pt x="2273389" y="944270"/>
                  </a:lnTo>
                  <a:lnTo>
                    <a:pt x="1676336" y="1194346"/>
                  </a:lnTo>
                  <a:lnTo>
                    <a:pt x="1347838" y="1031951"/>
                  </a:lnTo>
                  <a:lnTo>
                    <a:pt x="1223708" y="1081303"/>
                  </a:lnTo>
                  <a:lnTo>
                    <a:pt x="2347226" y="1637690"/>
                  </a:lnTo>
                  <a:lnTo>
                    <a:pt x="2468791" y="1586077"/>
                  </a:lnTo>
                  <a:lnTo>
                    <a:pt x="1763737" y="1237551"/>
                  </a:lnTo>
                  <a:lnTo>
                    <a:pt x="2360460" y="986917"/>
                  </a:lnTo>
                  <a:lnTo>
                    <a:pt x="3066110" y="1332458"/>
                  </a:lnTo>
                  <a:lnTo>
                    <a:pt x="3185020" y="1281963"/>
                  </a:lnTo>
                  <a:close/>
                </a:path>
              </a:pathLst>
            </a:custGeom>
            <a:solidFill>
              <a:srgbClr val="C5C5C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3" name="object 13"/>
            <p:cNvSpPr/>
            <p:nvPr/>
          </p:nvSpPr>
          <p:spPr>
            <a:xfrm>
              <a:off x="3543360" y="3853288"/>
              <a:ext cx="2388235" cy="1156335"/>
            </a:xfrm>
            <a:custGeom>
              <a:avLst/>
              <a:gdLst/>
              <a:ahLst/>
              <a:cxnLst/>
              <a:rect l="l" t="t" r="r" b="b"/>
              <a:pathLst>
                <a:path w="2388235" h="1156335">
                  <a:moveTo>
                    <a:pt x="1166139" y="0"/>
                  </a:moveTo>
                  <a:lnTo>
                    <a:pt x="0" y="518736"/>
                  </a:lnTo>
                  <a:lnTo>
                    <a:pt x="1248870" y="1156257"/>
                  </a:lnTo>
                  <a:lnTo>
                    <a:pt x="2387701" y="627968"/>
                  </a:lnTo>
                  <a:lnTo>
                    <a:pt x="1166139" y="0"/>
                  </a:lnTo>
                  <a:close/>
                </a:path>
              </a:pathLst>
            </a:custGeom>
            <a:solidFill>
              <a:srgbClr val="57A8D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4" name="object 14"/>
            <p:cNvPicPr/>
            <p:nvPr/>
          </p:nvPicPr>
          <p:blipFill>
            <a:blip r:embed="rId4" cstate="print"/>
            <a:stretch>
              <a:fillRect/>
            </a:stretch>
          </p:blipFill>
          <p:spPr>
            <a:xfrm>
              <a:off x="3701418" y="4328096"/>
              <a:ext cx="173238" cy="82006"/>
            </a:xfrm>
            <a:prstGeom prst="rect">
              <a:avLst/>
            </a:prstGeom>
          </p:spPr>
        </p:pic>
        <p:pic>
          <p:nvPicPr>
            <p:cNvPr id="15" name="object 15"/>
            <p:cNvPicPr/>
            <p:nvPr/>
          </p:nvPicPr>
          <p:blipFill>
            <a:blip r:embed="rId5" cstate="print"/>
            <a:stretch>
              <a:fillRect/>
            </a:stretch>
          </p:blipFill>
          <p:spPr>
            <a:xfrm>
              <a:off x="4731868" y="4853700"/>
              <a:ext cx="170797" cy="82439"/>
            </a:xfrm>
            <a:prstGeom prst="rect">
              <a:avLst/>
            </a:prstGeom>
          </p:spPr>
        </p:pic>
        <p:pic>
          <p:nvPicPr>
            <p:cNvPr id="16" name="object 16"/>
            <p:cNvPicPr/>
            <p:nvPr/>
          </p:nvPicPr>
          <p:blipFill>
            <a:blip r:embed="rId6" cstate="print"/>
            <a:stretch>
              <a:fillRect/>
            </a:stretch>
          </p:blipFill>
          <p:spPr>
            <a:xfrm>
              <a:off x="5617353" y="4446169"/>
              <a:ext cx="166807" cy="80729"/>
            </a:xfrm>
            <a:prstGeom prst="rect">
              <a:avLst/>
            </a:prstGeom>
          </p:spPr>
        </p:pic>
        <p:pic>
          <p:nvPicPr>
            <p:cNvPr id="17" name="object 17"/>
            <p:cNvPicPr/>
            <p:nvPr/>
          </p:nvPicPr>
          <p:blipFill>
            <a:blip r:embed="rId7" cstate="print"/>
            <a:stretch>
              <a:fillRect/>
            </a:stretch>
          </p:blipFill>
          <p:spPr>
            <a:xfrm>
              <a:off x="4604417" y="3926669"/>
              <a:ext cx="169168" cy="80303"/>
            </a:xfrm>
            <a:prstGeom prst="rect">
              <a:avLst/>
            </a:prstGeom>
          </p:spPr>
        </p:pic>
        <p:sp>
          <p:nvSpPr>
            <p:cNvPr id="18" name="object 18"/>
            <p:cNvSpPr/>
            <p:nvPr/>
          </p:nvSpPr>
          <p:spPr>
            <a:xfrm>
              <a:off x="3720056" y="3942130"/>
              <a:ext cx="1162685" cy="520700"/>
            </a:xfrm>
            <a:custGeom>
              <a:avLst/>
              <a:gdLst/>
              <a:ahLst/>
              <a:cxnLst/>
              <a:rect l="l" t="t" r="r" b="b"/>
              <a:pathLst>
                <a:path w="1162685" h="520700">
                  <a:moveTo>
                    <a:pt x="1162268" y="0"/>
                  </a:moveTo>
                  <a:lnTo>
                    <a:pt x="0" y="520088"/>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 name="object 19"/>
            <p:cNvSpPr/>
            <p:nvPr/>
          </p:nvSpPr>
          <p:spPr>
            <a:xfrm>
              <a:off x="3819728" y="3992244"/>
              <a:ext cx="1160145" cy="521334"/>
            </a:xfrm>
            <a:custGeom>
              <a:avLst/>
              <a:gdLst/>
              <a:ahLst/>
              <a:cxnLst/>
              <a:rect l="l" t="t" r="r" b="b"/>
              <a:pathLst>
                <a:path w="1160145" h="521335">
                  <a:moveTo>
                    <a:pt x="1160079" y="0"/>
                  </a:moveTo>
                  <a:lnTo>
                    <a:pt x="0" y="520853"/>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 name="object 20"/>
            <p:cNvSpPr/>
            <p:nvPr/>
          </p:nvSpPr>
          <p:spPr>
            <a:xfrm>
              <a:off x="3919328" y="4042327"/>
              <a:ext cx="1158240" cy="521970"/>
            </a:xfrm>
            <a:custGeom>
              <a:avLst/>
              <a:gdLst/>
              <a:ahLst/>
              <a:cxnLst/>
              <a:rect l="l" t="t" r="r" b="b"/>
              <a:pathLst>
                <a:path w="1158239" h="521970">
                  <a:moveTo>
                    <a:pt x="1157901" y="0"/>
                  </a:moveTo>
                  <a:lnTo>
                    <a:pt x="0" y="521617"/>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1" name="object 21"/>
            <p:cNvSpPr/>
            <p:nvPr/>
          </p:nvSpPr>
          <p:spPr>
            <a:xfrm>
              <a:off x="4018868" y="4092377"/>
              <a:ext cx="1156335" cy="522605"/>
            </a:xfrm>
            <a:custGeom>
              <a:avLst/>
              <a:gdLst/>
              <a:ahLst/>
              <a:cxnLst/>
              <a:rect l="l" t="t" r="r" b="b"/>
              <a:pathLst>
                <a:path w="1156335" h="522604">
                  <a:moveTo>
                    <a:pt x="1155723" y="0"/>
                  </a:moveTo>
                  <a:lnTo>
                    <a:pt x="0" y="522382"/>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2" name="object 22"/>
            <p:cNvSpPr/>
            <p:nvPr/>
          </p:nvSpPr>
          <p:spPr>
            <a:xfrm>
              <a:off x="4118345" y="4142397"/>
              <a:ext cx="1153795" cy="523240"/>
            </a:xfrm>
            <a:custGeom>
              <a:avLst/>
              <a:gdLst/>
              <a:ahLst/>
              <a:cxnLst/>
              <a:rect l="l" t="t" r="r" b="b"/>
              <a:pathLst>
                <a:path w="1153795" h="523239">
                  <a:moveTo>
                    <a:pt x="1153546" y="0"/>
                  </a:moveTo>
                  <a:lnTo>
                    <a:pt x="0" y="523146"/>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3" name="object 23"/>
            <p:cNvSpPr/>
            <p:nvPr/>
          </p:nvSpPr>
          <p:spPr>
            <a:xfrm>
              <a:off x="4217762" y="4192384"/>
              <a:ext cx="1151890" cy="524510"/>
            </a:xfrm>
            <a:custGeom>
              <a:avLst/>
              <a:gdLst/>
              <a:ahLst/>
              <a:cxnLst/>
              <a:rect l="l" t="t" r="r" b="b"/>
              <a:pathLst>
                <a:path w="1151889" h="524510">
                  <a:moveTo>
                    <a:pt x="1151368" y="0"/>
                  </a:moveTo>
                  <a:lnTo>
                    <a:pt x="0" y="523910"/>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4" name="object 24"/>
            <p:cNvSpPr/>
            <p:nvPr/>
          </p:nvSpPr>
          <p:spPr>
            <a:xfrm>
              <a:off x="4317108" y="4242340"/>
              <a:ext cx="1149350" cy="525145"/>
            </a:xfrm>
            <a:custGeom>
              <a:avLst/>
              <a:gdLst/>
              <a:ahLst/>
              <a:cxnLst/>
              <a:rect l="l" t="t" r="r" b="b"/>
              <a:pathLst>
                <a:path w="1149350" h="525145">
                  <a:moveTo>
                    <a:pt x="1149200" y="0"/>
                  </a:moveTo>
                  <a:lnTo>
                    <a:pt x="0" y="524664"/>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5" name="object 25"/>
            <p:cNvSpPr/>
            <p:nvPr/>
          </p:nvSpPr>
          <p:spPr>
            <a:xfrm>
              <a:off x="4416395" y="4292267"/>
              <a:ext cx="1147445" cy="525780"/>
            </a:xfrm>
            <a:custGeom>
              <a:avLst/>
              <a:gdLst/>
              <a:ahLst/>
              <a:cxnLst/>
              <a:rect l="l" t="t" r="r" b="b"/>
              <a:pathLst>
                <a:path w="1147445" h="525779">
                  <a:moveTo>
                    <a:pt x="1147031" y="0"/>
                  </a:moveTo>
                  <a:lnTo>
                    <a:pt x="0" y="525428"/>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6" name="object 26"/>
            <p:cNvSpPr/>
            <p:nvPr/>
          </p:nvSpPr>
          <p:spPr>
            <a:xfrm>
              <a:off x="4515616" y="4342160"/>
              <a:ext cx="1144905" cy="526415"/>
            </a:xfrm>
            <a:custGeom>
              <a:avLst/>
              <a:gdLst/>
              <a:ahLst/>
              <a:cxnLst/>
              <a:rect l="l" t="t" r="r" b="b"/>
              <a:pathLst>
                <a:path w="1144904" h="526414">
                  <a:moveTo>
                    <a:pt x="1144865" y="0"/>
                  </a:moveTo>
                  <a:lnTo>
                    <a:pt x="0" y="526182"/>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7" name="object 27"/>
            <p:cNvSpPr/>
            <p:nvPr/>
          </p:nvSpPr>
          <p:spPr>
            <a:xfrm>
              <a:off x="4614778" y="4392023"/>
              <a:ext cx="1143000" cy="527050"/>
            </a:xfrm>
            <a:custGeom>
              <a:avLst/>
              <a:gdLst/>
              <a:ahLst/>
              <a:cxnLst/>
              <a:rect l="l" t="t" r="r" b="b"/>
              <a:pathLst>
                <a:path w="1143000" h="527050">
                  <a:moveTo>
                    <a:pt x="1142698" y="0"/>
                  </a:moveTo>
                  <a:lnTo>
                    <a:pt x="0" y="526936"/>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8" name="object 28"/>
            <p:cNvSpPr/>
            <p:nvPr/>
          </p:nvSpPr>
          <p:spPr>
            <a:xfrm>
              <a:off x="4713869" y="4441854"/>
              <a:ext cx="1141095" cy="527685"/>
            </a:xfrm>
            <a:custGeom>
              <a:avLst/>
              <a:gdLst/>
              <a:ahLst/>
              <a:cxnLst/>
              <a:rect l="l" t="t" r="r" b="b"/>
              <a:pathLst>
                <a:path w="1141095" h="527685">
                  <a:moveTo>
                    <a:pt x="1140541" y="0"/>
                  </a:moveTo>
                  <a:lnTo>
                    <a:pt x="0" y="527690"/>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9" name="object 29"/>
            <p:cNvSpPr/>
            <p:nvPr/>
          </p:nvSpPr>
          <p:spPr>
            <a:xfrm>
              <a:off x="3622306" y="3892981"/>
              <a:ext cx="1164590" cy="519430"/>
            </a:xfrm>
            <a:custGeom>
              <a:avLst/>
              <a:gdLst/>
              <a:ahLst/>
              <a:cxnLst/>
              <a:rect l="l" t="t" r="r" b="b"/>
              <a:pathLst>
                <a:path w="1164589" h="519429">
                  <a:moveTo>
                    <a:pt x="1164411" y="0"/>
                  </a:moveTo>
                  <a:lnTo>
                    <a:pt x="0" y="519344"/>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0" name="object 30"/>
            <p:cNvSpPr/>
            <p:nvPr/>
          </p:nvSpPr>
          <p:spPr>
            <a:xfrm>
              <a:off x="4610750" y="3897212"/>
              <a:ext cx="1224280" cy="629285"/>
            </a:xfrm>
            <a:custGeom>
              <a:avLst/>
              <a:gdLst/>
              <a:ahLst/>
              <a:cxnLst/>
              <a:rect l="l" t="t" r="r" b="b"/>
              <a:pathLst>
                <a:path w="1224279" h="629285">
                  <a:moveTo>
                    <a:pt x="1223869" y="628783"/>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1" name="object 31"/>
            <p:cNvSpPr/>
            <p:nvPr/>
          </p:nvSpPr>
          <p:spPr>
            <a:xfrm>
              <a:off x="4475034" y="3957583"/>
              <a:ext cx="1227455" cy="629920"/>
            </a:xfrm>
            <a:custGeom>
              <a:avLst/>
              <a:gdLst/>
              <a:ahLst/>
              <a:cxnLst/>
              <a:rect l="l" t="t" r="r" b="b"/>
              <a:pathLst>
                <a:path w="1227454" h="629920">
                  <a:moveTo>
                    <a:pt x="1227044" y="629897"/>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2" name="object 32"/>
            <p:cNvSpPr/>
            <p:nvPr/>
          </p:nvSpPr>
          <p:spPr>
            <a:xfrm>
              <a:off x="4338742" y="4018211"/>
              <a:ext cx="1230630" cy="631190"/>
            </a:xfrm>
            <a:custGeom>
              <a:avLst/>
              <a:gdLst/>
              <a:ahLst/>
              <a:cxnLst/>
              <a:rect l="l" t="t" r="r" b="b"/>
              <a:pathLst>
                <a:path w="1230629" h="631189">
                  <a:moveTo>
                    <a:pt x="1230227" y="631019"/>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3" name="object 33"/>
            <p:cNvSpPr/>
            <p:nvPr/>
          </p:nvSpPr>
          <p:spPr>
            <a:xfrm>
              <a:off x="4201846" y="4079106"/>
              <a:ext cx="1233805" cy="632460"/>
            </a:xfrm>
            <a:custGeom>
              <a:avLst/>
              <a:gdLst/>
              <a:ahLst/>
              <a:cxnLst/>
              <a:rect l="l" t="t" r="r" b="b"/>
              <a:pathLst>
                <a:path w="1233804" h="632460">
                  <a:moveTo>
                    <a:pt x="1233435" y="632140"/>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4" name="object 34"/>
            <p:cNvSpPr/>
            <p:nvPr/>
          </p:nvSpPr>
          <p:spPr>
            <a:xfrm>
              <a:off x="4064365" y="4140262"/>
              <a:ext cx="1236980" cy="633730"/>
            </a:xfrm>
            <a:custGeom>
              <a:avLst/>
              <a:gdLst/>
              <a:ahLst/>
              <a:cxnLst/>
              <a:rect l="l" t="t" r="r" b="b"/>
              <a:pathLst>
                <a:path w="1236979" h="633729">
                  <a:moveTo>
                    <a:pt x="1236650" y="633269"/>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5" name="object 35"/>
            <p:cNvSpPr/>
            <p:nvPr/>
          </p:nvSpPr>
          <p:spPr>
            <a:xfrm>
              <a:off x="3926268" y="4201692"/>
              <a:ext cx="1240155" cy="635000"/>
            </a:xfrm>
            <a:custGeom>
              <a:avLst/>
              <a:gdLst/>
              <a:ahLst/>
              <a:cxnLst/>
              <a:rect l="l" t="t" r="r" b="b"/>
              <a:pathLst>
                <a:path w="1240154" h="635000">
                  <a:moveTo>
                    <a:pt x="1239896" y="634395"/>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6" name="object 36"/>
            <p:cNvSpPr/>
            <p:nvPr/>
          </p:nvSpPr>
          <p:spPr>
            <a:xfrm>
              <a:off x="3787589" y="4263381"/>
              <a:ext cx="1243330" cy="635635"/>
            </a:xfrm>
            <a:custGeom>
              <a:avLst/>
              <a:gdLst/>
              <a:ahLst/>
              <a:cxnLst/>
              <a:rect l="l" t="t" r="r" b="b"/>
              <a:pathLst>
                <a:path w="1243329" h="635635">
                  <a:moveTo>
                    <a:pt x="1243140" y="635534"/>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7" name="object 37"/>
            <p:cNvSpPr/>
            <p:nvPr/>
          </p:nvSpPr>
          <p:spPr>
            <a:xfrm>
              <a:off x="3648291" y="4325346"/>
              <a:ext cx="1246505" cy="636905"/>
            </a:xfrm>
            <a:custGeom>
              <a:avLst/>
              <a:gdLst/>
              <a:ahLst/>
              <a:cxnLst/>
              <a:rect l="l" t="t" r="r" b="b"/>
              <a:pathLst>
                <a:path w="1246504" h="636904">
                  <a:moveTo>
                    <a:pt x="1246410" y="636672"/>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8" name="object 38"/>
            <p:cNvSpPr/>
            <p:nvPr/>
          </p:nvSpPr>
          <p:spPr>
            <a:xfrm>
              <a:off x="2186051" y="4434985"/>
              <a:ext cx="2468245" cy="1189355"/>
            </a:xfrm>
            <a:custGeom>
              <a:avLst/>
              <a:gdLst/>
              <a:ahLst/>
              <a:cxnLst/>
              <a:rect l="l" t="t" r="r" b="b"/>
              <a:pathLst>
                <a:path w="2468245" h="1189354">
                  <a:moveTo>
                    <a:pt x="2467965" y="638670"/>
                  </a:moveTo>
                  <a:lnTo>
                    <a:pt x="1215771" y="0"/>
                  </a:lnTo>
                  <a:lnTo>
                    <a:pt x="12" y="540816"/>
                  </a:lnTo>
                  <a:lnTo>
                    <a:pt x="1280871" y="1189355"/>
                  </a:lnTo>
                  <a:lnTo>
                    <a:pt x="2467965" y="638670"/>
                  </a:lnTo>
                  <a:close/>
                </a:path>
              </a:pathLst>
            </a:custGeom>
            <a:solidFill>
              <a:srgbClr val="57A8D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39" name="object 39"/>
            <p:cNvPicPr/>
            <p:nvPr/>
          </p:nvPicPr>
          <p:blipFill>
            <a:blip r:embed="rId8" cstate="print"/>
            <a:stretch>
              <a:fillRect/>
            </a:stretch>
          </p:blipFill>
          <p:spPr>
            <a:xfrm>
              <a:off x="2349612" y="4929009"/>
              <a:ext cx="179419" cy="84572"/>
            </a:xfrm>
            <a:prstGeom prst="rect">
              <a:avLst/>
            </a:prstGeom>
          </p:spPr>
        </p:pic>
        <p:pic>
          <p:nvPicPr>
            <p:cNvPr id="40" name="object 40"/>
            <p:cNvPicPr/>
            <p:nvPr/>
          </p:nvPicPr>
          <p:blipFill>
            <a:blip r:embed="rId9" cstate="print"/>
            <a:stretch>
              <a:fillRect/>
            </a:stretch>
          </p:blipFill>
          <p:spPr>
            <a:xfrm>
              <a:off x="3406427" y="5463680"/>
              <a:ext cx="176858" cy="85022"/>
            </a:xfrm>
            <a:prstGeom prst="rect">
              <a:avLst/>
            </a:prstGeom>
          </p:spPr>
        </p:pic>
        <p:pic>
          <p:nvPicPr>
            <p:cNvPr id="41" name="object 41"/>
            <p:cNvPicPr/>
            <p:nvPr/>
          </p:nvPicPr>
          <p:blipFill>
            <a:blip r:embed="rId10" cstate="print"/>
            <a:stretch>
              <a:fillRect/>
            </a:stretch>
          </p:blipFill>
          <p:spPr>
            <a:xfrm>
              <a:off x="4329493" y="5038880"/>
              <a:ext cx="172628" cy="83218"/>
            </a:xfrm>
            <a:prstGeom prst="rect">
              <a:avLst/>
            </a:prstGeom>
          </p:spPr>
        </p:pic>
        <p:pic>
          <p:nvPicPr>
            <p:cNvPr id="42" name="object 42"/>
            <p:cNvPicPr/>
            <p:nvPr/>
          </p:nvPicPr>
          <p:blipFill>
            <a:blip r:embed="rId11" cstate="print"/>
            <a:stretch>
              <a:fillRect/>
            </a:stretch>
          </p:blipFill>
          <p:spPr>
            <a:xfrm>
              <a:off x="3291063" y="4510515"/>
              <a:ext cx="175103" cy="82774"/>
            </a:xfrm>
            <a:prstGeom prst="rect">
              <a:avLst/>
            </a:prstGeom>
          </p:spPr>
        </p:pic>
        <p:sp>
          <p:nvSpPr>
            <p:cNvPr id="43" name="object 43"/>
            <p:cNvSpPr/>
            <p:nvPr/>
          </p:nvSpPr>
          <p:spPr>
            <a:xfrm>
              <a:off x="2367300" y="4525346"/>
              <a:ext cx="1212215" cy="542290"/>
            </a:xfrm>
            <a:custGeom>
              <a:avLst/>
              <a:gdLst/>
              <a:ahLst/>
              <a:cxnLst/>
              <a:rect l="l" t="t" r="r" b="b"/>
              <a:pathLst>
                <a:path w="1212214" h="542289">
                  <a:moveTo>
                    <a:pt x="1211695" y="0"/>
                  </a:moveTo>
                  <a:lnTo>
                    <a:pt x="0" y="542211"/>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4" name="object 44"/>
            <p:cNvSpPr/>
            <p:nvPr/>
          </p:nvSpPr>
          <p:spPr>
            <a:xfrm>
              <a:off x="2469527" y="4576316"/>
              <a:ext cx="1209675" cy="543560"/>
            </a:xfrm>
            <a:custGeom>
              <a:avLst/>
              <a:gdLst/>
              <a:ahLst/>
              <a:cxnLst/>
              <a:rect l="l" t="t" r="r" b="b"/>
              <a:pathLst>
                <a:path w="1209675" h="543560">
                  <a:moveTo>
                    <a:pt x="1209402" y="0"/>
                  </a:moveTo>
                  <a:lnTo>
                    <a:pt x="0" y="543007"/>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5" name="object 45"/>
            <p:cNvSpPr/>
            <p:nvPr/>
          </p:nvSpPr>
          <p:spPr>
            <a:xfrm>
              <a:off x="2571691" y="4627254"/>
              <a:ext cx="1207135" cy="544195"/>
            </a:xfrm>
            <a:custGeom>
              <a:avLst/>
              <a:gdLst/>
              <a:ahLst/>
              <a:cxnLst/>
              <a:rect l="l" t="t" r="r" b="b"/>
              <a:pathLst>
                <a:path w="1207135" h="544195">
                  <a:moveTo>
                    <a:pt x="1207110" y="0"/>
                  </a:moveTo>
                  <a:lnTo>
                    <a:pt x="0" y="543792"/>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6" name="object 46"/>
            <p:cNvSpPr/>
            <p:nvPr/>
          </p:nvSpPr>
          <p:spPr>
            <a:xfrm>
              <a:off x="2673780" y="4678160"/>
              <a:ext cx="1205230" cy="544830"/>
            </a:xfrm>
            <a:custGeom>
              <a:avLst/>
              <a:gdLst/>
              <a:ahLst/>
              <a:cxnLst/>
              <a:rect l="l" t="t" r="r" b="b"/>
              <a:pathLst>
                <a:path w="1205229" h="544829">
                  <a:moveTo>
                    <a:pt x="1204826" y="0"/>
                  </a:moveTo>
                  <a:lnTo>
                    <a:pt x="0" y="544577"/>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7" name="object 47"/>
            <p:cNvSpPr/>
            <p:nvPr/>
          </p:nvSpPr>
          <p:spPr>
            <a:xfrm>
              <a:off x="2775804" y="4729033"/>
              <a:ext cx="1202690" cy="545465"/>
            </a:xfrm>
            <a:custGeom>
              <a:avLst/>
              <a:gdLst/>
              <a:ahLst/>
              <a:cxnLst/>
              <a:rect l="l" t="t" r="r" b="b"/>
              <a:pathLst>
                <a:path w="1202689" h="545464">
                  <a:moveTo>
                    <a:pt x="1202544" y="0"/>
                  </a:moveTo>
                  <a:lnTo>
                    <a:pt x="0" y="545363"/>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8" name="object 48"/>
            <p:cNvSpPr/>
            <p:nvPr/>
          </p:nvSpPr>
          <p:spPr>
            <a:xfrm>
              <a:off x="2877765" y="4779873"/>
              <a:ext cx="1200785" cy="546735"/>
            </a:xfrm>
            <a:custGeom>
              <a:avLst/>
              <a:gdLst/>
              <a:ahLst/>
              <a:cxnLst/>
              <a:rect l="l" t="t" r="r" b="b"/>
              <a:pathLst>
                <a:path w="1200785" h="546735">
                  <a:moveTo>
                    <a:pt x="1200261" y="0"/>
                  </a:moveTo>
                  <a:lnTo>
                    <a:pt x="0" y="546148"/>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9" name="object 49"/>
            <p:cNvSpPr/>
            <p:nvPr/>
          </p:nvSpPr>
          <p:spPr>
            <a:xfrm>
              <a:off x="2979662" y="4830681"/>
              <a:ext cx="1198245" cy="547370"/>
            </a:xfrm>
            <a:custGeom>
              <a:avLst/>
              <a:gdLst/>
              <a:ahLst/>
              <a:cxnLst/>
              <a:rect l="l" t="t" r="r" b="b"/>
              <a:pathLst>
                <a:path w="1198245" h="547370">
                  <a:moveTo>
                    <a:pt x="1197980" y="0"/>
                  </a:moveTo>
                  <a:lnTo>
                    <a:pt x="0" y="546934"/>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0" name="object 50"/>
            <p:cNvSpPr/>
            <p:nvPr/>
          </p:nvSpPr>
          <p:spPr>
            <a:xfrm>
              <a:off x="3081484" y="4881456"/>
              <a:ext cx="1195705" cy="548005"/>
            </a:xfrm>
            <a:custGeom>
              <a:avLst/>
              <a:gdLst/>
              <a:ahLst/>
              <a:cxnLst/>
              <a:rect l="l" t="t" r="r" b="b"/>
              <a:pathLst>
                <a:path w="1195704" h="548004">
                  <a:moveTo>
                    <a:pt x="1195708" y="0"/>
                  </a:moveTo>
                  <a:lnTo>
                    <a:pt x="0" y="547719"/>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1" name="object 51"/>
            <p:cNvSpPr/>
            <p:nvPr/>
          </p:nvSpPr>
          <p:spPr>
            <a:xfrm>
              <a:off x="3183252" y="4932197"/>
              <a:ext cx="1193800" cy="548640"/>
            </a:xfrm>
            <a:custGeom>
              <a:avLst/>
              <a:gdLst/>
              <a:ahLst/>
              <a:cxnLst/>
              <a:rect l="l" t="t" r="r" b="b"/>
              <a:pathLst>
                <a:path w="1193800" h="548639">
                  <a:moveTo>
                    <a:pt x="1193425" y="0"/>
                  </a:moveTo>
                  <a:lnTo>
                    <a:pt x="0" y="548505"/>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2" name="object 52"/>
            <p:cNvSpPr/>
            <p:nvPr/>
          </p:nvSpPr>
          <p:spPr>
            <a:xfrm>
              <a:off x="3284948" y="4982908"/>
              <a:ext cx="1191260" cy="549275"/>
            </a:xfrm>
            <a:custGeom>
              <a:avLst/>
              <a:gdLst/>
              <a:ahLst/>
              <a:cxnLst/>
              <a:rect l="l" t="t" r="r" b="b"/>
              <a:pathLst>
                <a:path w="1191260" h="549275">
                  <a:moveTo>
                    <a:pt x="1191154" y="0"/>
                  </a:moveTo>
                  <a:lnTo>
                    <a:pt x="0" y="549280"/>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3" name="object 53"/>
            <p:cNvSpPr/>
            <p:nvPr/>
          </p:nvSpPr>
          <p:spPr>
            <a:xfrm>
              <a:off x="3386568" y="5033585"/>
              <a:ext cx="1189355" cy="550545"/>
            </a:xfrm>
            <a:custGeom>
              <a:avLst/>
              <a:gdLst/>
              <a:ahLst/>
              <a:cxnLst/>
              <a:rect l="l" t="t" r="r" b="b"/>
              <a:pathLst>
                <a:path w="1189354" h="550545">
                  <a:moveTo>
                    <a:pt x="1188892" y="0"/>
                  </a:moveTo>
                  <a:lnTo>
                    <a:pt x="0" y="550065"/>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4" name="object 54"/>
            <p:cNvSpPr/>
            <p:nvPr/>
          </p:nvSpPr>
          <p:spPr>
            <a:xfrm>
              <a:off x="2267038" y="4475356"/>
              <a:ext cx="1214120" cy="541655"/>
            </a:xfrm>
            <a:custGeom>
              <a:avLst/>
              <a:gdLst/>
              <a:ahLst/>
              <a:cxnLst/>
              <a:rect l="l" t="t" r="r" b="b"/>
              <a:pathLst>
                <a:path w="1214120" h="541654">
                  <a:moveTo>
                    <a:pt x="1213946" y="0"/>
                  </a:moveTo>
                  <a:lnTo>
                    <a:pt x="0" y="541436"/>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5" name="object 55"/>
            <p:cNvSpPr/>
            <p:nvPr/>
          </p:nvSpPr>
          <p:spPr>
            <a:xfrm>
              <a:off x="3298923" y="4480763"/>
              <a:ext cx="1254760" cy="640080"/>
            </a:xfrm>
            <a:custGeom>
              <a:avLst/>
              <a:gdLst/>
              <a:ahLst/>
              <a:cxnLst/>
              <a:rect l="l" t="t" r="r" b="b"/>
              <a:pathLst>
                <a:path w="1254760" h="640079">
                  <a:moveTo>
                    <a:pt x="1254612" y="639510"/>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6" name="object 56"/>
            <p:cNvSpPr/>
            <p:nvPr/>
          </p:nvSpPr>
          <p:spPr>
            <a:xfrm>
              <a:off x="3157471" y="4543684"/>
              <a:ext cx="1258570" cy="640715"/>
            </a:xfrm>
            <a:custGeom>
              <a:avLst/>
              <a:gdLst/>
              <a:ahLst/>
              <a:cxnLst/>
              <a:rect l="l" t="t" r="r" b="b"/>
              <a:pathLst>
                <a:path w="1258570" h="640714">
                  <a:moveTo>
                    <a:pt x="1257944" y="640662"/>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7" name="object 57"/>
            <p:cNvSpPr/>
            <p:nvPr/>
          </p:nvSpPr>
          <p:spPr>
            <a:xfrm>
              <a:off x="3015400" y="4606881"/>
              <a:ext cx="1261745" cy="641985"/>
            </a:xfrm>
            <a:custGeom>
              <a:avLst/>
              <a:gdLst/>
              <a:ahLst/>
              <a:cxnLst/>
              <a:rect l="l" t="t" r="r" b="b"/>
              <a:pathLst>
                <a:path w="1261745" h="641985">
                  <a:moveTo>
                    <a:pt x="1261288" y="641819"/>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8" name="object 58"/>
            <p:cNvSpPr/>
            <p:nvPr/>
          </p:nvSpPr>
          <p:spPr>
            <a:xfrm>
              <a:off x="2872697" y="4670359"/>
              <a:ext cx="1264920" cy="643255"/>
            </a:xfrm>
            <a:custGeom>
              <a:avLst/>
              <a:gdLst/>
              <a:ahLst/>
              <a:cxnLst/>
              <a:rect l="l" t="t" r="r" b="b"/>
              <a:pathLst>
                <a:path w="1264920" h="643254">
                  <a:moveTo>
                    <a:pt x="1264649" y="642980"/>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9" name="object 59"/>
            <p:cNvSpPr/>
            <p:nvPr/>
          </p:nvSpPr>
          <p:spPr>
            <a:xfrm>
              <a:off x="2729363" y="4734119"/>
              <a:ext cx="1268095" cy="644525"/>
            </a:xfrm>
            <a:custGeom>
              <a:avLst/>
              <a:gdLst/>
              <a:ahLst/>
              <a:cxnLst/>
              <a:rect l="l" t="t" r="r" b="b"/>
              <a:pathLst>
                <a:path w="1268095" h="644525">
                  <a:moveTo>
                    <a:pt x="1268028" y="644145"/>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60" name="object 60"/>
            <p:cNvSpPr/>
            <p:nvPr/>
          </p:nvSpPr>
          <p:spPr>
            <a:xfrm>
              <a:off x="2585384" y="4798164"/>
              <a:ext cx="1271905" cy="645795"/>
            </a:xfrm>
            <a:custGeom>
              <a:avLst/>
              <a:gdLst/>
              <a:ahLst/>
              <a:cxnLst/>
              <a:rect l="l" t="t" r="r" b="b"/>
              <a:pathLst>
                <a:path w="1271904" h="645795">
                  <a:moveTo>
                    <a:pt x="1271429" y="645312"/>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61" name="object 61"/>
            <p:cNvSpPr/>
            <p:nvPr/>
          </p:nvSpPr>
          <p:spPr>
            <a:xfrm>
              <a:off x="2440763" y="4862496"/>
              <a:ext cx="1275080" cy="647065"/>
            </a:xfrm>
            <a:custGeom>
              <a:avLst/>
              <a:gdLst/>
              <a:ahLst/>
              <a:cxnLst/>
              <a:rect l="l" t="t" r="r" b="b"/>
              <a:pathLst>
                <a:path w="1275079" h="647064">
                  <a:moveTo>
                    <a:pt x="1274847" y="646484"/>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62" name="object 62"/>
            <p:cNvSpPr/>
            <p:nvPr/>
          </p:nvSpPr>
          <p:spPr>
            <a:xfrm>
              <a:off x="2295495" y="4927115"/>
              <a:ext cx="1278890" cy="647700"/>
            </a:xfrm>
            <a:custGeom>
              <a:avLst/>
              <a:gdLst/>
              <a:ahLst/>
              <a:cxnLst/>
              <a:rect l="l" t="t" r="r" b="b"/>
              <a:pathLst>
                <a:path w="1278889" h="647700">
                  <a:moveTo>
                    <a:pt x="1278283" y="647659"/>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63" name="object 63"/>
            <p:cNvSpPr/>
            <p:nvPr/>
          </p:nvSpPr>
          <p:spPr>
            <a:xfrm>
              <a:off x="744282" y="5052382"/>
              <a:ext cx="2554605" cy="1224915"/>
            </a:xfrm>
            <a:custGeom>
              <a:avLst/>
              <a:gdLst/>
              <a:ahLst/>
              <a:cxnLst/>
              <a:rect l="l" t="t" r="r" b="b"/>
              <a:pathLst>
                <a:path w="2554604" h="1224914">
                  <a:moveTo>
                    <a:pt x="1269598" y="0"/>
                  </a:moveTo>
                  <a:lnTo>
                    <a:pt x="0" y="564755"/>
                  </a:lnTo>
                  <a:lnTo>
                    <a:pt x="1315110" y="1224892"/>
                  </a:lnTo>
                  <a:lnTo>
                    <a:pt x="2554538" y="649930"/>
                  </a:lnTo>
                  <a:lnTo>
                    <a:pt x="1269598" y="0"/>
                  </a:lnTo>
                  <a:close/>
                </a:path>
              </a:pathLst>
            </a:custGeom>
            <a:solidFill>
              <a:srgbClr val="57A8D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64" name="object 64"/>
            <p:cNvPicPr/>
            <p:nvPr/>
          </p:nvPicPr>
          <p:blipFill>
            <a:blip r:embed="rId12" cstate="print"/>
            <a:stretch>
              <a:fillRect/>
            </a:stretch>
          </p:blipFill>
          <p:spPr>
            <a:xfrm>
              <a:off x="913766" y="5567230"/>
              <a:ext cx="186101" cy="87344"/>
            </a:xfrm>
            <a:prstGeom prst="rect">
              <a:avLst/>
            </a:prstGeom>
          </p:spPr>
        </p:pic>
        <p:pic>
          <p:nvPicPr>
            <p:cNvPr id="65" name="object 65"/>
            <p:cNvPicPr/>
            <p:nvPr/>
          </p:nvPicPr>
          <p:blipFill>
            <a:blip r:embed="rId13" cstate="print"/>
            <a:stretch>
              <a:fillRect/>
            </a:stretch>
          </p:blipFill>
          <p:spPr>
            <a:xfrm>
              <a:off x="1998797" y="6111439"/>
              <a:ext cx="183402" cy="87808"/>
            </a:xfrm>
            <a:prstGeom prst="rect">
              <a:avLst/>
            </a:prstGeom>
          </p:spPr>
        </p:pic>
        <p:pic>
          <p:nvPicPr>
            <p:cNvPr id="66" name="object 66"/>
            <p:cNvPicPr/>
            <p:nvPr/>
          </p:nvPicPr>
          <p:blipFill>
            <a:blip r:embed="rId14" cstate="print"/>
            <a:stretch>
              <a:fillRect/>
            </a:stretch>
          </p:blipFill>
          <p:spPr>
            <a:xfrm>
              <a:off x="2962616" y="5667918"/>
              <a:ext cx="178909" cy="85899"/>
            </a:xfrm>
            <a:prstGeom prst="rect">
              <a:avLst/>
            </a:prstGeom>
          </p:spPr>
        </p:pic>
        <p:pic>
          <p:nvPicPr>
            <p:cNvPr id="67" name="object 67"/>
            <p:cNvPicPr/>
            <p:nvPr/>
          </p:nvPicPr>
          <p:blipFill>
            <a:blip r:embed="rId15" cstate="print"/>
            <a:stretch>
              <a:fillRect/>
            </a:stretch>
          </p:blipFill>
          <p:spPr>
            <a:xfrm>
              <a:off x="1896925" y="5130227"/>
              <a:ext cx="181514" cy="85441"/>
            </a:xfrm>
            <a:prstGeom prst="rect">
              <a:avLst/>
            </a:prstGeom>
          </p:spPr>
        </p:pic>
        <p:sp>
          <p:nvSpPr>
            <p:cNvPr id="68" name="object 68"/>
            <p:cNvSpPr/>
            <p:nvPr/>
          </p:nvSpPr>
          <p:spPr>
            <a:xfrm>
              <a:off x="930380" y="5144344"/>
              <a:ext cx="1265555" cy="566420"/>
            </a:xfrm>
            <a:custGeom>
              <a:avLst/>
              <a:gdLst/>
              <a:ahLst/>
              <a:cxnLst/>
              <a:rect l="l" t="t" r="r" b="b"/>
              <a:pathLst>
                <a:path w="1265555" h="566420">
                  <a:moveTo>
                    <a:pt x="1265321" y="0"/>
                  </a:moveTo>
                  <a:lnTo>
                    <a:pt x="0" y="566212"/>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69" name="object 69"/>
            <p:cNvSpPr/>
            <p:nvPr/>
          </p:nvSpPr>
          <p:spPr>
            <a:xfrm>
              <a:off x="1035344" y="5196217"/>
              <a:ext cx="1263015" cy="567055"/>
            </a:xfrm>
            <a:custGeom>
              <a:avLst/>
              <a:gdLst/>
              <a:ahLst/>
              <a:cxnLst/>
              <a:rect l="l" t="t" r="r" b="b"/>
              <a:pathLst>
                <a:path w="1263014" h="567054">
                  <a:moveTo>
                    <a:pt x="1262909" y="0"/>
                  </a:moveTo>
                  <a:lnTo>
                    <a:pt x="0" y="567027"/>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0" name="object 70"/>
            <p:cNvSpPr/>
            <p:nvPr/>
          </p:nvSpPr>
          <p:spPr>
            <a:xfrm>
              <a:off x="1140245" y="5248055"/>
              <a:ext cx="1261110" cy="568325"/>
            </a:xfrm>
            <a:custGeom>
              <a:avLst/>
              <a:gdLst/>
              <a:ahLst/>
              <a:cxnLst/>
              <a:rect l="l" t="t" r="r" b="b"/>
              <a:pathLst>
                <a:path w="1261110" h="568325">
                  <a:moveTo>
                    <a:pt x="1260495" y="0"/>
                  </a:moveTo>
                  <a:lnTo>
                    <a:pt x="0" y="567836"/>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1" name="object 71"/>
            <p:cNvSpPr/>
            <p:nvPr/>
          </p:nvSpPr>
          <p:spPr>
            <a:xfrm>
              <a:off x="1245062" y="5299859"/>
              <a:ext cx="1258570" cy="568960"/>
            </a:xfrm>
            <a:custGeom>
              <a:avLst/>
              <a:gdLst/>
              <a:ahLst/>
              <a:cxnLst/>
              <a:rect l="l" t="t" r="r" b="b"/>
              <a:pathLst>
                <a:path w="1258570" h="568960">
                  <a:moveTo>
                    <a:pt x="1258097" y="0"/>
                  </a:moveTo>
                  <a:lnTo>
                    <a:pt x="0" y="568652"/>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2" name="object 72"/>
            <p:cNvSpPr/>
            <p:nvPr/>
          </p:nvSpPr>
          <p:spPr>
            <a:xfrm>
              <a:off x="1349822" y="5351630"/>
              <a:ext cx="1256030" cy="569595"/>
            </a:xfrm>
            <a:custGeom>
              <a:avLst/>
              <a:gdLst/>
              <a:ahLst/>
              <a:cxnLst/>
              <a:rect l="l" t="t" r="r" b="b"/>
              <a:pathLst>
                <a:path w="1256030" h="569595">
                  <a:moveTo>
                    <a:pt x="1255689" y="0"/>
                  </a:moveTo>
                  <a:lnTo>
                    <a:pt x="0" y="569469"/>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3" name="object 73"/>
            <p:cNvSpPr/>
            <p:nvPr/>
          </p:nvSpPr>
          <p:spPr>
            <a:xfrm>
              <a:off x="1454511" y="5403366"/>
              <a:ext cx="1253490" cy="570865"/>
            </a:xfrm>
            <a:custGeom>
              <a:avLst/>
              <a:gdLst/>
              <a:ahLst/>
              <a:cxnLst/>
              <a:rect l="l" t="t" r="r" b="b"/>
              <a:pathLst>
                <a:path w="1253489" h="570864">
                  <a:moveTo>
                    <a:pt x="1253285" y="0"/>
                  </a:moveTo>
                  <a:lnTo>
                    <a:pt x="0" y="570283"/>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4" name="object 74"/>
            <p:cNvSpPr/>
            <p:nvPr/>
          </p:nvSpPr>
          <p:spPr>
            <a:xfrm>
              <a:off x="1559124" y="5455069"/>
              <a:ext cx="1250950" cy="571500"/>
            </a:xfrm>
            <a:custGeom>
              <a:avLst/>
              <a:gdLst/>
              <a:ahLst/>
              <a:cxnLst/>
              <a:rect l="l" t="t" r="r" b="b"/>
              <a:pathLst>
                <a:path w="1250950" h="571500">
                  <a:moveTo>
                    <a:pt x="1250891" y="0"/>
                  </a:moveTo>
                  <a:lnTo>
                    <a:pt x="0" y="571091"/>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5" name="object 75"/>
            <p:cNvSpPr/>
            <p:nvPr/>
          </p:nvSpPr>
          <p:spPr>
            <a:xfrm>
              <a:off x="1663670" y="5506736"/>
              <a:ext cx="1249045" cy="572135"/>
            </a:xfrm>
            <a:custGeom>
              <a:avLst/>
              <a:gdLst/>
              <a:ahLst/>
              <a:cxnLst/>
              <a:rect l="l" t="t" r="r" b="b"/>
              <a:pathLst>
                <a:path w="1249045" h="572135">
                  <a:moveTo>
                    <a:pt x="1248496" y="0"/>
                  </a:moveTo>
                  <a:lnTo>
                    <a:pt x="0" y="571898"/>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6" name="object 76"/>
            <p:cNvSpPr/>
            <p:nvPr/>
          </p:nvSpPr>
          <p:spPr>
            <a:xfrm>
              <a:off x="1768152" y="5558371"/>
              <a:ext cx="1246505" cy="572770"/>
            </a:xfrm>
            <a:custGeom>
              <a:avLst/>
              <a:gdLst/>
              <a:ahLst/>
              <a:cxnLst/>
              <a:rect l="l" t="t" r="r" b="b"/>
              <a:pathLst>
                <a:path w="1246505" h="572770">
                  <a:moveTo>
                    <a:pt x="1246098" y="0"/>
                  </a:moveTo>
                  <a:lnTo>
                    <a:pt x="0" y="572705"/>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7" name="object 77"/>
            <p:cNvSpPr/>
            <p:nvPr/>
          </p:nvSpPr>
          <p:spPr>
            <a:xfrm>
              <a:off x="1872560" y="5609972"/>
              <a:ext cx="1243965" cy="574040"/>
            </a:xfrm>
            <a:custGeom>
              <a:avLst/>
              <a:gdLst/>
              <a:ahLst/>
              <a:cxnLst/>
              <a:rect l="l" t="t" r="r" b="b"/>
              <a:pathLst>
                <a:path w="1243964" h="574039">
                  <a:moveTo>
                    <a:pt x="1243706" y="0"/>
                  </a:moveTo>
                  <a:lnTo>
                    <a:pt x="0" y="573519"/>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8" name="object 78"/>
            <p:cNvSpPr/>
            <p:nvPr/>
          </p:nvSpPr>
          <p:spPr>
            <a:xfrm>
              <a:off x="1976898" y="5661539"/>
              <a:ext cx="1241425" cy="574675"/>
            </a:xfrm>
            <a:custGeom>
              <a:avLst/>
              <a:gdLst/>
              <a:ahLst/>
              <a:cxnLst/>
              <a:rect l="l" t="t" r="r" b="b"/>
              <a:pathLst>
                <a:path w="1241425" h="574675">
                  <a:moveTo>
                    <a:pt x="1241320" y="0"/>
                  </a:moveTo>
                  <a:lnTo>
                    <a:pt x="0" y="574326"/>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9" name="object 79"/>
            <p:cNvSpPr/>
            <p:nvPr/>
          </p:nvSpPr>
          <p:spPr>
            <a:xfrm>
              <a:off x="827431" y="5093470"/>
              <a:ext cx="1268095" cy="565785"/>
            </a:xfrm>
            <a:custGeom>
              <a:avLst/>
              <a:gdLst/>
              <a:ahLst/>
              <a:cxnLst/>
              <a:rect l="l" t="t" r="r" b="b"/>
              <a:pathLst>
                <a:path w="1268095" h="565785">
                  <a:moveTo>
                    <a:pt x="1267689" y="0"/>
                  </a:moveTo>
                  <a:lnTo>
                    <a:pt x="0" y="565406"/>
                  </a:lnTo>
                </a:path>
              </a:pathLst>
            </a:custGeom>
            <a:ln w="1510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0" name="object 80"/>
            <p:cNvSpPr/>
            <p:nvPr/>
          </p:nvSpPr>
          <p:spPr>
            <a:xfrm>
              <a:off x="1906448" y="5100171"/>
              <a:ext cx="1287780" cy="650875"/>
            </a:xfrm>
            <a:custGeom>
              <a:avLst/>
              <a:gdLst/>
              <a:ahLst/>
              <a:cxnLst/>
              <a:rect l="l" t="t" r="r" b="b"/>
              <a:pathLst>
                <a:path w="1287780" h="650875">
                  <a:moveTo>
                    <a:pt x="1287490" y="650795"/>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1" name="object 81"/>
            <p:cNvSpPr/>
            <p:nvPr/>
          </p:nvSpPr>
          <p:spPr>
            <a:xfrm>
              <a:off x="1758783" y="5165856"/>
              <a:ext cx="1291590" cy="652145"/>
            </a:xfrm>
            <a:custGeom>
              <a:avLst/>
              <a:gdLst/>
              <a:ahLst/>
              <a:cxnLst/>
              <a:rect l="l" t="t" r="r" b="b"/>
              <a:pathLst>
                <a:path w="1291589" h="652145">
                  <a:moveTo>
                    <a:pt x="1290988" y="651988"/>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2" name="object 82"/>
            <p:cNvSpPr/>
            <p:nvPr/>
          </p:nvSpPr>
          <p:spPr>
            <a:xfrm>
              <a:off x="1610446" y="5231840"/>
              <a:ext cx="1294765" cy="653415"/>
            </a:xfrm>
            <a:custGeom>
              <a:avLst/>
              <a:gdLst/>
              <a:ahLst/>
              <a:cxnLst/>
              <a:rect l="l" t="t" r="r" b="b"/>
              <a:pathLst>
                <a:path w="1294764" h="653414">
                  <a:moveTo>
                    <a:pt x="1294508" y="653183"/>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3" name="object 83"/>
            <p:cNvSpPr/>
            <p:nvPr/>
          </p:nvSpPr>
          <p:spPr>
            <a:xfrm>
              <a:off x="1461434" y="5298125"/>
              <a:ext cx="1298575" cy="654685"/>
            </a:xfrm>
            <a:custGeom>
              <a:avLst/>
              <a:gdLst/>
              <a:ahLst/>
              <a:cxnLst/>
              <a:rect l="l" t="t" r="r" b="b"/>
              <a:pathLst>
                <a:path w="1298575" h="654685">
                  <a:moveTo>
                    <a:pt x="1298052" y="654381"/>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4" name="object 84"/>
            <p:cNvSpPr/>
            <p:nvPr/>
          </p:nvSpPr>
          <p:spPr>
            <a:xfrm>
              <a:off x="1311750" y="5364708"/>
              <a:ext cx="1301750" cy="655955"/>
            </a:xfrm>
            <a:custGeom>
              <a:avLst/>
              <a:gdLst/>
              <a:ahLst/>
              <a:cxnLst/>
              <a:rect l="l" t="t" r="r" b="b"/>
              <a:pathLst>
                <a:path w="1301750" h="655954">
                  <a:moveTo>
                    <a:pt x="1301609" y="655585"/>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5" name="object 85"/>
            <p:cNvSpPr/>
            <p:nvPr/>
          </p:nvSpPr>
          <p:spPr>
            <a:xfrm>
              <a:off x="1161391" y="5431591"/>
              <a:ext cx="1305560" cy="657225"/>
            </a:xfrm>
            <a:custGeom>
              <a:avLst/>
              <a:gdLst/>
              <a:ahLst/>
              <a:cxnLst/>
              <a:rect l="l" t="t" r="r" b="b"/>
              <a:pathLst>
                <a:path w="1305560" h="657225">
                  <a:moveTo>
                    <a:pt x="1305179" y="656796"/>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6" name="object 86"/>
            <p:cNvSpPr/>
            <p:nvPr/>
          </p:nvSpPr>
          <p:spPr>
            <a:xfrm>
              <a:off x="1010332" y="5498786"/>
              <a:ext cx="1309370" cy="658495"/>
            </a:xfrm>
            <a:custGeom>
              <a:avLst/>
              <a:gdLst/>
              <a:ahLst/>
              <a:cxnLst/>
              <a:rect l="l" t="t" r="r" b="b"/>
              <a:pathLst>
                <a:path w="1309370" h="658495">
                  <a:moveTo>
                    <a:pt x="1308781" y="658005"/>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7" name="object 87"/>
            <p:cNvSpPr/>
            <p:nvPr/>
          </p:nvSpPr>
          <p:spPr>
            <a:xfrm>
              <a:off x="858598" y="5566281"/>
              <a:ext cx="1312545" cy="659765"/>
            </a:xfrm>
            <a:custGeom>
              <a:avLst/>
              <a:gdLst/>
              <a:ahLst/>
              <a:cxnLst/>
              <a:rect l="l" t="t" r="r" b="b"/>
              <a:pathLst>
                <a:path w="1312545" h="659764">
                  <a:moveTo>
                    <a:pt x="1312388" y="659225"/>
                  </a:moveTo>
                  <a:lnTo>
                    <a:pt x="0" y="0"/>
                  </a:lnTo>
                </a:path>
              </a:pathLst>
            </a:custGeom>
            <a:ln w="1971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8" name="object 88"/>
            <p:cNvSpPr/>
            <p:nvPr/>
          </p:nvSpPr>
          <p:spPr>
            <a:xfrm>
              <a:off x="4468228" y="5868420"/>
              <a:ext cx="947419" cy="2217420"/>
            </a:xfrm>
            <a:custGeom>
              <a:avLst/>
              <a:gdLst/>
              <a:ahLst/>
              <a:cxnLst/>
              <a:rect l="l" t="t" r="r" b="b"/>
              <a:pathLst>
                <a:path w="947420" h="2217420">
                  <a:moveTo>
                    <a:pt x="0" y="0"/>
                  </a:moveTo>
                  <a:lnTo>
                    <a:pt x="9015" y="1633374"/>
                  </a:lnTo>
                  <a:lnTo>
                    <a:pt x="946892" y="2217157"/>
                  </a:lnTo>
                  <a:lnTo>
                    <a:pt x="946892" y="414898"/>
                  </a:lnTo>
                  <a:lnTo>
                    <a:pt x="0" y="0"/>
                  </a:lnTo>
                  <a:close/>
                </a:path>
              </a:pathLst>
            </a:custGeom>
            <a:solidFill>
              <a:srgbClr val="91844D"/>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9" name="object 89"/>
            <p:cNvSpPr/>
            <p:nvPr/>
          </p:nvSpPr>
          <p:spPr>
            <a:xfrm>
              <a:off x="5415122" y="5543844"/>
              <a:ext cx="1623695" cy="2541905"/>
            </a:xfrm>
            <a:custGeom>
              <a:avLst/>
              <a:gdLst/>
              <a:ahLst/>
              <a:cxnLst/>
              <a:rect l="l" t="t" r="r" b="b"/>
              <a:pathLst>
                <a:path w="1623695" h="2541904">
                  <a:moveTo>
                    <a:pt x="1623238" y="0"/>
                  </a:moveTo>
                  <a:lnTo>
                    <a:pt x="0" y="739474"/>
                  </a:lnTo>
                  <a:lnTo>
                    <a:pt x="0" y="2541734"/>
                  </a:lnTo>
                  <a:lnTo>
                    <a:pt x="1623238" y="1734041"/>
                  </a:lnTo>
                  <a:lnTo>
                    <a:pt x="1623238" y="0"/>
                  </a:lnTo>
                  <a:close/>
                </a:path>
              </a:pathLst>
            </a:custGeom>
            <a:solidFill>
              <a:srgbClr val="99913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90" name="object 90"/>
            <p:cNvSpPr/>
            <p:nvPr/>
          </p:nvSpPr>
          <p:spPr>
            <a:xfrm>
              <a:off x="4468229" y="5129016"/>
              <a:ext cx="2570480" cy="1154430"/>
            </a:xfrm>
            <a:custGeom>
              <a:avLst/>
              <a:gdLst/>
              <a:ahLst/>
              <a:cxnLst/>
              <a:rect l="l" t="t" r="r" b="b"/>
              <a:pathLst>
                <a:path w="2570479" h="1154429">
                  <a:moveTo>
                    <a:pt x="1506006" y="0"/>
                  </a:moveTo>
                  <a:lnTo>
                    <a:pt x="0" y="739401"/>
                  </a:lnTo>
                  <a:lnTo>
                    <a:pt x="946892" y="1154310"/>
                  </a:lnTo>
                  <a:lnTo>
                    <a:pt x="2570131" y="414825"/>
                  </a:lnTo>
                  <a:lnTo>
                    <a:pt x="1506006" y="0"/>
                  </a:lnTo>
                  <a:close/>
                </a:path>
              </a:pathLst>
            </a:custGeom>
            <a:solidFill>
              <a:srgbClr val="F4DD58"/>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91" name="object 91"/>
            <p:cNvSpPr/>
            <p:nvPr/>
          </p:nvSpPr>
          <p:spPr>
            <a:xfrm>
              <a:off x="4603496" y="5029599"/>
              <a:ext cx="2272665" cy="1145540"/>
            </a:xfrm>
            <a:custGeom>
              <a:avLst/>
              <a:gdLst/>
              <a:ahLst/>
              <a:cxnLst/>
              <a:rect l="l" t="t" r="r" b="b"/>
              <a:pathLst>
                <a:path w="2272665" h="1145539">
                  <a:moveTo>
                    <a:pt x="1298587" y="342671"/>
                  </a:moveTo>
                  <a:lnTo>
                    <a:pt x="1286878" y="277558"/>
                  </a:lnTo>
                  <a:lnTo>
                    <a:pt x="1253210" y="216560"/>
                  </a:lnTo>
                  <a:lnTo>
                    <a:pt x="1199743" y="160845"/>
                  </a:lnTo>
                  <a:lnTo>
                    <a:pt x="1166279" y="135318"/>
                  </a:lnTo>
                  <a:lnTo>
                    <a:pt x="1128674" y="111544"/>
                  </a:lnTo>
                  <a:lnTo>
                    <a:pt x="1087221" y="89662"/>
                  </a:lnTo>
                  <a:lnTo>
                    <a:pt x="1042174" y="69824"/>
                  </a:lnTo>
                  <a:lnTo>
                    <a:pt x="993813" y="52158"/>
                  </a:lnTo>
                  <a:lnTo>
                    <a:pt x="942416" y="36817"/>
                  </a:lnTo>
                  <a:lnTo>
                    <a:pt x="888238" y="23939"/>
                  </a:lnTo>
                  <a:lnTo>
                    <a:pt x="831570" y="13677"/>
                  </a:lnTo>
                  <a:lnTo>
                    <a:pt x="772668" y="6172"/>
                  </a:lnTo>
                  <a:lnTo>
                    <a:pt x="711822" y="1562"/>
                  </a:lnTo>
                  <a:lnTo>
                    <a:pt x="649287" y="0"/>
                  </a:lnTo>
                  <a:lnTo>
                    <a:pt x="586765" y="1562"/>
                  </a:lnTo>
                  <a:lnTo>
                    <a:pt x="525907" y="6172"/>
                  </a:lnTo>
                  <a:lnTo>
                    <a:pt x="467017" y="13677"/>
                  </a:lnTo>
                  <a:lnTo>
                    <a:pt x="410349" y="23939"/>
                  </a:lnTo>
                  <a:lnTo>
                    <a:pt x="356171" y="36817"/>
                  </a:lnTo>
                  <a:lnTo>
                    <a:pt x="304774" y="52158"/>
                  </a:lnTo>
                  <a:lnTo>
                    <a:pt x="256413" y="69824"/>
                  </a:lnTo>
                  <a:lnTo>
                    <a:pt x="211366" y="89662"/>
                  </a:lnTo>
                  <a:lnTo>
                    <a:pt x="169913" y="111544"/>
                  </a:lnTo>
                  <a:lnTo>
                    <a:pt x="132308" y="135318"/>
                  </a:lnTo>
                  <a:lnTo>
                    <a:pt x="98844" y="160845"/>
                  </a:lnTo>
                  <a:lnTo>
                    <a:pt x="69773" y="187972"/>
                  </a:lnTo>
                  <a:lnTo>
                    <a:pt x="25933" y="246468"/>
                  </a:lnTo>
                  <a:lnTo>
                    <a:pt x="2971" y="309676"/>
                  </a:lnTo>
                  <a:lnTo>
                    <a:pt x="0" y="342671"/>
                  </a:lnTo>
                  <a:lnTo>
                    <a:pt x="2971" y="375678"/>
                  </a:lnTo>
                  <a:lnTo>
                    <a:pt x="25933" y="438873"/>
                  </a:lnTo>
                  <a:lnTo>
                    <a:pt x="69773" y="497382"/>
                  </a:lnTo>
                  <a:lnTo>
                    <a:pt x="98844" y="524510"/>
                  </a:lnTo>
                  <a:lnTo>
                    <a:pt x="132308" y="550024"/>
                  </a:lnTo>
                  <a:lnTo>
                    <a:pt x="169913" y="573798"/>
                  </a:lnTo>
                  <a:lnTo>
                    <a:pt x="211366" y="595680"/>
                  </a:lnTo>
                  <a:lnTo>
                    <a:pt x="256413" y="615530"/>
                  </a:lnTo>
                  <a:lnTo>
                    <a:pt x="304774" y="633196"/>
                  </a:lnTo>
                  <a:lnTo>
                    <a:pt x="356171" y="648538"/>
                  </a:lnTo>
                  <a:lnTo>
                    <a:pt x="410349" y="661403"/>
                  </a:lnTo>
                  <a:lnTo>
                    <a:pt x="467017" y="671664"/>
                  </a:lnTo>
                  <a:lnTo>
                    <a:pt x="525907" y="679183"/>
                  </a:lnTo>
                  <a:lnTo>
                    <a:pt x="586765" y="683793"/>
                  </a:lnTo>
                  <a:lnTo>
                    <a:pt x="649287" y="685355"/>
                  </a:lnTo>
                  <a:lnTo>
                    <a:pt x="711822" y="683793"/>
                  </a:lnTo>
                  <a:lnTo>
                    <a:pt x="772668" y="679183"/>
                  </a:lnTo>
                  <a:lnTo>
                    <a:pt x="831570" y="671664"/>
                  </a:lnTo>
                  <a:lnTo>
                    <a:pt x="888238" y="661403"/>
                  </a:lnTo>
                  <a:lnTo>
                    <a:pt x="942416" y="648538"/>
                  </a:lnTo>
                  <a:lnTo>
                    <a:pt x="993813" y="633196"/>
                  </a:lnTo>
                  <a:lnTo>
                    <a:pt x="1042174" y="615530"/>
                  </a:lnTo>
                  <a:lnTo>
                    <a:pt x="1087221" y="595680"/>
                  </a:lnTo>
                  <a:lnTo>
                    <a:pt x="1128674" y="573798"/>
                  </a:lnTo>
                  <a:lnTo>
                    <a:pt x="1166279" y="550024"/>
                  </a:lnTo>
                  <a:lnTo>
                    <a:pt x="1199743" y="524510"/>
                  </a:lnTo>
                  <a:lnTo>
                    <a:pt x="1228813" y="497382"/>
                  </a:lnTo>
                  <a:lnTo>
                    <a:pt x="1272654" y="438873"/>
                  </a:lnTo>
                  <a:lnTo>
                    <a:pt x="1295615" y="375678"/>
                  </a:lnTo>
                  <a:lnTo>
                    <a:pt x="1298587" y="342671"/>
                  </a:lnTo>
                  <a:close/>
                </a:path>
                <a:path w="2272665" h="1145539">
                  <a:moveTo>
                    <a:pt x="2272538" y="802830"/>
                  </a:moveTo>
                  <a:lnTo>
                    <a:pt x="2260828" y="737704"/>
                  </a:lnTo>
                  <a:lnTo>
                    <a:pt x="2227161" y="676719"/>
                  </a:lnTo>
                  <a:lnTo>
                    <a:pt x="2173694" y="620991"/>
                  </a:lnTo>
                  <a:lnTo>
                    <a:pt x="2140229" y="595477"/>
                  </a:lnTo>
                  <a:lnTo>
                    <a:pt x="2102624" y="571703"/>
                  </a:lnTo>
                  <a:lnTo>
                    <a:pt x="2061159" y="549821"/>
                  </a:lnTo>
                  <a:lnTo>
                    <a:pt x="2016112" y="529971"/>
                  </a:lnTo>
                  <a:lnTo>
                    <a:pt x="1967763" y="512305"/>
                  </a:lnTo>
                  <a:lnTo>
                    <a:pt x="1916353" y="496976"/>
                  </a:lnTo>
                  <a:lnTo>
                    <a:pt x="1862188" y="484098"/>
                  </a:lnTo>
                  <a:lnTo>
                    <a:pt x="1805508" y="473837"/>
                  </a:lnTo>
                  <a:lnTo>
                    <a:pt x="1746618" y="466331"/>
                  </a:lnTo>
                  <a:lnTo>
                    <a:pt x="1685772" y="461721"/>
                  </a:lnTo>
                  <a:lnTo>
                    <a:pt x="1623237" y="460146"/>
                  </a:lnTo>
                  <a:lnTo>
                    <a:pt x="1560703" y="461721"/>
                  </a:lnTo>
                  <a:lnTo>
                    <a:pt x="1499857" y="466331"/>
                  </a:lnTo>
                  <a:lnTo>
                    <a:pt x="1440954" y="473837"/>
                  </a:lnTo>
                  <a:lnTo>
                    <a:pt x="1384287" y="484098"/>
                  </a:lnTo>
                  <a:lnTo>
                    <a:pt x="1330121" y="496976"/>
                  </a:lnTo>
                  <a:lnTo>
                    <a:pt x="1278712" y="512305"/>
                  </a:lnTo>
                  <a:lnTo>
                    <a:pt x="1230363" y="529971"/>
                  </a:lnTo>
                  <a:lnTo>
                    <a:pt x="1185316" y="549821"/>
                  </a:lnTo>
                  <a:lnTo>
                    <a:pt x="1143850" y="571703"/>
                  </a:lnTo>
                  <a:lnTo>
                    <a:pt x="1106258" y="595477"/>
                  </a:lnTo>
                  <a:lnTo>
                    <a:pt x="1072781" y="620991"/>
                  </a:lnTo>
                  <a:lnTo>
                    <a:pt x="1043711" y="648131"/>
                  </a:lnTo>
                  <a:lnTo>
                    <a:pt x="999883" y="706628"/>
                  </a:lnTo>
                  <a:lnTo>
                    <a:pt x="976922" y="769823"/>
                  </a:lnTo>
                  <a:lnTo>
                    <a:pt x="973950" y="802830"/>
                  </a:lnTo>
                  <a:lnTo>
                    <a:pt x="976922" y="835825"/>
                  </a:lnTo>
                  <a:lnTo>
                    <a:pt x="999883" y="899033"/>
                  </a:lnTo>
                  <a:lnTo>
                    <a:pt x="1043711" y="957529"/>
                  </a:lnTo>
                  <a:lnTo>
                    <a:pt x="1072781" y="984656"/>
                  </a:lnTo>
                  <a:lnTo>
                    <a:pt x="1106258" y="1010183"/>
                  </a:lnTo>
                  <a:lnTo>
                    <a:pt x="1143850" y="1033957"/>
                  </a:lnTo>
                  <a:lnTo>
                    <a:pt x="1185316" y="1055839"/>
                  </a:lnTo>
                  <a:lnTo>
                    <a:pt x="1230363" y="1075677"/>
                  </a:lnTo>
                  <a:lnTo>
                    <a:pt x="1278712" y="1093343"/>
                  </a:lnTo>
                  <a:lnTo>
                    <a:pt x="1330121" y="1108684"/>
                  </a:lnTo>
                  <a:lnTo>
                    <a:pt x="1384287" y="1121562"/>
                  </a:lnTo>
                  <a:lnTo>
                    <a:pt x="1440954" y="1131824"/>
                  </a:lnTo>
                  <a:lnTo>
                    <a:pt x="1499857" y="1139329"/>
                  </a:lnTo>
                  <a:lnTo>
                    <a:pt x="1560703" y="1143939"/>
                  </a:lnTo>
                  <a:lnTo>
                    <a:pt x="1623237" y="1145514"/>
                  </a:lnTo>
                  <a:lnTo>
                    <a:pt x="1685772" y="1143939"/>
                  </a:lnTo>
                  <a:lnTo>
                    <a:pt x="1746618" y="1139329"/>
                  </a:lnTo>
                  <a:lnTo>
                    <a:pt x="1805508" y="1131824"/>
                  </a:lnTo>
                  <a:lnTo>
                    <a:pt x="1862188" y="1121562"/>
                  </a:lnTo>
                  <a:lnTo>
                    <a:pt x="1916353" y="1108684"/>
                  </a:lnTo>
                  <a:lnTo>
                    <a:pt x="1967763" y="1093343"/>
                  </a:lnTo>
                  <a:lnTo>
                    <a:pt x="2016112" y="1075677"/>
                  </a:lnTo>
                  <a:lnTo>
                    <a:pt x="2061159" y="1055839"/>
                  </a:lnTo>
                  <a:lnTo>
                    <a:pt x="2102624" y="1033957"/>
                  </a:lnTo>
                  <a:lnTo>
                    <a:pt x="2140229" y="1010183"/>
                  </a:lnTo>
                  <a:lnTo>
                    <a:pt x="2173694" y="984656"/>
                  </a:lnTo>
                  <a:lnTo>
                    <a:pt x="2202764" y="957529"/>
                  </a:lnTo>
                  <a:lnTo>
                    <a:pt x="2246604" y="899033"/>
                  </a:lnTo>
                  <a:lnTo>
                    <a:pt x="2269566" y="835825"/>
                  </a:lnTo>
                  <a:lnTo>
                    <a:pt x="2272538" y="802830"/>
                  </a:lnTo>
                  <a:close/>
                </a:path>
              </a:pathLst>
            </a:custGeom>
            <a:solidFill>
              <a:srgbClr val="B1B1B1"/>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92" name="object 92"/>
            <p:cNvSpPr/>
            <p:nvPr/>
          </p:nvSpPr>
          <p:spPr>
            <a:xfrm>
              <a:off x="4459210" y="6247249"/>
              <a:ext cx="18415" cy="0"/>
            </a:xfrm>
            <a:custGeom>
              <a:avLst/>
              <a:gdLst/>
              <a:ahLst/>
              <a:cxnLst/>
              <a:rect l="l" t="t" r="r" b="b"/>
              <a:pathLst>
                <a:path w="18414">
                  <a:moveTo>
                    <a:pt x="18041" y="0"/>
                  </a:moveTo>
                  <a:lnTo>
                    <a:pt x="0" y="0"/>
                  </a:lnTo>
                  <a:lnTo>
                    <a:pt x="18041" y="0"/>
                  </a:lnTo>
                  <a:close/>
                </a:path>
              </a:pathLst>
            </a:custGeom>
            <a:solidFill>
              <a:srgbClr val="F0F0F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93" name="object 93"/>
            <p:cNvSpPr/>
            <p:nvPr/>
          </p:nvSpPr>
          <p:spPr>
            <a:xfrm>
              <a:off x="4528117" y="5974881"/>
              <a:ext cx="810260" cy="1011555"/>
            </a:xfrm>
            <a:custGeom>
              <a:avLst/>
              <a:gdLst/>
              <a:ahLst/>
              <a:cxnLst/>
              <a:rect l="l" t="t" r="r" b="b"/>
              <a:pathLst>
                <a:path w="810260" h="1011554">
                  <a:moveTo>
                    <a:pt x="0" y="0"/>
                  </a:moveTo>
                  <a:lnTo>
                    <a:pt x="0" y="604075"/>
                  </a:lnTo>
                  <a:lnTo>
                    <a:pt x="810195" y="1011089"/>
                  </a:lnTo>
                  <a:lnTo>
                    <a:pt x="808195" y="355360"/>
                  </a:lnTo>
                  <a:lnTo>
                    <a:pt x="0" y="0"/>
                  </a:lnTo>
                  <a:close/>
                </a:path>
              </a:pathLst>
            </a:custGeom>
            <a:solidFill>
              <a:srgbClr val="B1B1B1"/>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94" name="object 94"/>
            <p:cNvSpPr/>
            <p:nvPr/>
          </p:nvSpPr>
          <p:spPr>
            <a:xfrm>
              <a:off x="4396571" y="6873035"/>
              <a:ext cx="245745" cy="127000"/>
            </a:xfrm>
            <a:custGeom>
              <a:avLst/>
              <a:gdLst/>
              <a:ahLst/>
              <a:cxnLst/>
              <a:rect l="l" t="t" r="r" b="b"/>
              <a:pathLst>
                <a:path w="245745" h="127000">
                  <a:moveTo>
                    <a:pt x="80678" y="0"/>
                  </a:moveTo>
                  <a:lnTo>
                    <a:pt x="0" y="39569"/>
                  </a:lnTo>
                  <a:lnTo>
                    <a:pt x="180884" y="126645"/>
                  </a:lnTo>
                  <a:lnTo>
                    <a:pt x="245510" y="77976"/>
                  </a:lnTo>
                  <a:lnTo>
                    <a:pt x="80678" y="0"/>
                  </a:lnTo>
                  <a:close/>
                </a:path>
              </a:pathLst>
            </a:custGeom>
            <a:solidFill>
              <a:srgbClr val="F0F0F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95" name="object 95"/>
            <p:cNvSpPr/>
            <p:nvPr/>
          </p:nvSpPr>
          <p:spPr>
            <a:xfrm>
              <a:off x="4396571" y="6912603"/>
              <a:ext cx="180975" cy="576580"/>
            </a:xfrm>
            <a:custGeom>
              <a:avLst/>
              <a:gdLst/>
              <a:ahLst/>
              <a:cxnLst/>
              <a:rect l="l" t="t" r="r" b="b"/>
              <a:pathLst>
                <a:path w="180975" h="576579">
                  <a:moveTo>
                    <a:pt x="0" y="0"/>
                  </a:moveTo>
                  <a:lnTo>
                    <a:pt x="0" y="482236"/>
                  </a:lnTo>
                  <a:lnTo>
                    <a:pt x="180884" y="576202"/>
                  </a:lnTo>
                  <a:lnTo>
                    <a:pt x="180884" y="87075"/>
                  </a:lnTo>
                  <a:lnTo>
                    <a:pt x="0" y="0"/>
                  </a:lnTo>
                  <a:close/>
                </a:path>
              </a:pathLst>
            </a:custGeom>
            <a:solidFill>
              <a:srgbClr val="B1B1B1"/>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96" name="object 96"/>
            <p:cNvSpPr/>
            <p:nvPr/>
          </p:nvSpPr>
          <p:spPr>
            <a:xfrm>
              <a:off x="4577463" y="6951002"/>
              <a:ext cx="64769" cy="537845"/>
            </a:xfrm>
            <a:custGeom>
              <a:avLst/>
              <a:gdLst/>
              <a:ahLst/>
              <a:cxnLst/>
              <a:rect l="l" t="t" r="r" b="b"/>
              <a:pathLst>
                <a:path w="64770" h="537845">
                  <a:moveTo>
                    <a:pt x="64615" y="0"/>
                  </a:moveTo>
                  <a:lnTo>
                    <a:pt x="0" y="48679"/>
                  </a:lnTo>
                  <a:lnTo>
                    <a:pt x="0" y="537795"/>
                  </a:lnTo>
                  <a:lnTo>
                    <a:pt x="59820" y="491848"/>
                  </a:lnTo>
                  <a:lnTo>
                    <a:pt x="64615" y="0"/>
                  </a:lnTo>
                  <a:close/>
                </a:path>
              </a:pathLst>
            </a:custGeom>
            <a:solidFill>
              <a:srgbClr val="5F5F5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97" name="object 97"/>
            <p:cNvSpPr/>
            <p:nvPr/>
          </p:nvSpPr>
          <p:spPr>
            <a:xfrm>
              <a:off x="4669371" y="7077065"/>
              <a:ext cx="516255" cy="540385"/>
            </a:xfrm>
            <a:custGeom>
              <a:avLst/>
              <a:gdLst/>
              <a:ahLst/>
              <a:cxnLst/>
              <a:rect l="l" t="t" r="r" b="b"/>
              <a:pathLst>
                <a:path w="516254" h="540384">
                  <a:moveTo>
                    <a:pt x="209012" y="0"/>
                  </a:moveTo>
                  <a:lnTo>
                    <a:pt x="165761" y="1180"/>
                  </a:lnTo>
                  <a:lnTo>
                    <a:pt x="125998" y="10364"/>
                  </a:lnTo>
                  <a:lnTo>
                    <a:pt x="90425" y="26996"/>
                  </a:lnTo>
                  <a:lnTo>
                    <a:pt x="59745" y="50520"/>
                  </a:lnTo>
                  <a:lnTo>
                    <a:pt x="34660" y="80381"/>
                  </a:lnTo>
                  <a:lnTo>
                    <a:pt x="15872" y="116023"/>
                  </a:lnTo>
                  <a:lnTo>
                    <a:pt x="4085" y="156891"/>
                  </a:lnTo>
                  <a:lnTo>
                    <a:pt x="0" y="202429"/>
                  </a:lnTo>
                  <a:lnTo>
                    <a:pt x="4085" y="250113"/>
                  </a:lnTo>
                  <a:lnTo>
                    <a:pt x="15872" y="297171"/>
                  </a:lnTo>
                  <a:lnTo>
                    <a:pt x="34660" y="342680"/>
                  </a:lnTo>
                  <a:lnTo>
                    <a:pt x="59745" y="385715"/>
                  </a:lnTo>
                  <a:lnTo>
                    <a:pt x="90425" y="425352"/>
                  </a:lnTo>
                  <a:lnTo>
                    <a:pt x="125998" y="460665"/>
                  </a:lnTo>
                  <a:lnTo>
                    <a:pt x="165761" y="490732"/>
                  </a:lnTo>
                  <a:lnTo>
                    <a:pt x="209012" y="514626"/>
                  </a:lnTo>
                  <a:lnTo>
                    <a:pt x="255049" y="531424"/>
                  </a:lnTo>
                  <a:lnTo>
                    <a:pt x="301767" y="539967"/>
                  </a:lnTo>
                  <a:lnTo>
                    <a:pt x="345819" y="539736"/>
                  </a:lnTo>
                  <a:lnTo>
                    <a:pt x="386448" y="531274"/>
                  </a:lnTo>
                  <a:lnTo>
                    <a:pt x="422900" y="515120"/>
                  </a:lnTo>
                  <a:lnTo>
                    <a:pt x="454418" y="491817"/>
                  </a:lnTo>
                  <a:lnTo>
                    <a:pt x="480247" y="461905"/>
                  </a:lnTo>
                  <a:lnTo>
                    <a:pt x="499632" y="425927"/>
                  </a:lnTo>
                  <a:lnTo>
                    <a:pt x="511817" y="384422"/>
                  </a:lnTo>
                  <a:lnTo>
                    <a:pt x="516047" y="337933"/>
                  </a:lnTo>
                  <a:lnTo>
                    <a:pt x="512610" y="294072"/>
                  </a:lnTo>
                  <a:lnTo>
                    <a:pt x="502669" y="250789"/>
                  </a:lnTo>
                  <a:lnTo>
                    <a:pt x="486774" y="208767"/>
                  </a:lnTo>
                  <a:lnTo>
                    <a:pt x="465474" y="168690"/>
                  </a:lnTo>
                  <a:lnTo>
                    <a:pt x="439323" y="131242"/>
                  </a:lnTo>
                  <a:lnTo>
                    <a:pt x="408869" y="97107"/>
                  </a:lnTo>
                  <a:lnTo>
                    <a:pt x="374664" y="66969"/>
                  </a:lnTo>
                  <a:lnTo>
                    <a:pt x="337258" y="41512"/>
                  </a:lnTo>
                  <a:lnTo>
                    <a:pt x="297203" y="21420"/>
                  </a:lnTo>
                  <a:lnTo>
                    <a:pt x="255049" y="7377"/>
                  </a:lnTo>
                  <a:lnTo>
                    <a:pt x="209012" y="0"/>
                  </a:lnTo>
                  <a:close/>
                </a:path>
              </a:pathLst>
            </a:custGeom>
            <a:solidFill>
              <a:srgbClr val="B1B1B1"/>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98" name="object 98"/>
            <p:cNvSpPr/>
            <p:nvPr/>
          </p:nvSpPr>
          <p:spPr>
            <a:xfrm>
              <a:off x="4603500" y="7093515"/>
              <a:ext cx="525145" cy="549910"/>
            </a:xfrm>
            <a:custGeom>
              <a:avLst/>
              <a:gdLst/>
              <a:ahLst/>
              <a:cxnLst/>
              <a:rect l="l" t="t" r="r" b="b"/>
              <a:pathLst>
                <a:path w="525145" h="549909">
                  <a:moveTo>
                    <a:pt x="213028" y="0"/>
                  </a:moveTo>
                  <a:lnTo>
                    <a:pt x="168964" y="1143"/>
                  </a:lnTo>
                  <a:lnTo>
                    <a:pt x="128445" y="10446"/>
                  </a:lnTo>
                  <a:lnTo>
                    <a:pt x="92190" y="27343"/>
                  </a:lnTo>
                  <a:lnTo>
                    <a:pt x="60917" y="51269"/>
                  </a:lnTo>
                  <a:lnTo>
                    <a:pt x="35343" y="81662"/>
                  </a:lnTo>
                  <a:lnTo>
                    <a:pt x="16186" y="117956"/>
                  </a:lnTo>
                  <a:lnTo>
                    <a:pt x="4166" y="159587"/>
                  </a:lnTo>
                  <a:lnTo>
                    <a:pt x="0" y="205991"/>
                  </a:lnTo>
                  <a:lnTo>
                    <a:pt x="3384" y="249738"/>
                  </a:lnTo>
                  <a:lnTo>
                    <a:pt x="13188" y="293036"/>
                  </a:lnTo>
                  <a:lnTo>
                    <a:pt x="28889" y="335198"/>
                  </a:lnTo>
                  <a:lnTo>
                    <a:pt x="49963" y="375539"/>
                  </a:lnTo>
                  <a:lnTo>
                    <a:pt x="75886" y="413373"/>
                  </a:lnTo>
                  <a:lnTo>
                    <a:pt x="106135" y="448012"/>
                  </a:lnTo>
                  <a:lnTo>
                    <a:pt x="140186" y="478771"/>
                  </a:lnTo>
                  <a:lnTo>
                    <a:pt x="177516" y="504963"/>
                  </a:lnTo>
                  <a:lnTo>
                    <a:pt x="217601" y="525903"/>
                  </a:lnTo>
                  <a:lnTo>
                    <a:pt x="259918" y="540903"/>
                  </a:lnTo>
                  <a:lnTo>
                    <a:pt x="307415" y="549521"/>
                  </a:lnTo>
                  <a:lnTo>
                    <a:pt x="352192" y="549224"/>
                  </a:lnTo>
                  <a:lnTo>
                    <a:pt x="393481" y="540563"/>
                  </a:lnTo>
                  <a:lnTo>
                    <a:pt x="430519" y="524091"/>
                  </a:lnTo>
                  <a:lnTo>
                    <a:pt x="462540" y="500360"/>
                  </a:lnTo>
                  <a:lnTo>
                    <a:pt x="488777" y="469922"/>
                  </a:lnTo>
                  <a:lnTo>
                    <a:pt x="508466" y="433328"/>
                  </a:lnTo>
                  <a:lnTo>
                    <a:pt x="520840" y="391131"/>
                  </a:lnTo>
                  <a:lnTo>
                    <a:pt x="525135" y="343883"/>
                  </a:lnTo>
                  <a:lnTo>
                    <a:pt x="521646" y="299308"/>
                  </a:lnTo>
                  <a:lnTo>
                    <a:pt x="511550" y="255311"/>
                  </a:lnTo>
                  <a:lnTo>
                    <a:pt x="495406" y="212587"/>
                  </a:lnTo>
                  <a:lnTo>
                    <a:pt x="473771" y="171832"/>
                  </a:lnTo>
                  <a:lnTo>
                    <a:pt x="447204" y="133740"/>
                  </a:lnTo>
                  <a:lnTo>
                    <a:pt x="416263" y="99007"/>
                  </a:lnTo>
                  <a:lnTo>
                    <a:pt x="381506" y="68329"/>
                  </a:lnTo>
                  <a:lnTo>
                    <a:pt x="343491" y="42401"/>
                  </a:lnTo>
                  <a:lnTo>
                    <a:pt x="302775" y="21920"/>
                  </a:lnTo>
                  <a:lnTo>
                    <a:pt x="259918" y="7579"/>
                  </a:lnTo>
                  <a:lnTo>
                    <a:pt x="213028" y="0"/>
                  </a:lnTo>
                  <a:close/>
                </a:path>
              </a:pathLst>
            </a:custGeom>
            <a:solidFill>
              <a:srgbClr val="F0F0F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99" name="object 99"/>
            <p:cNvSpPr/>
            <p:nvPr/>
          </p:nvSpPr>
          <p:spPr>
            <a:xfrm>
              <a:off x="4812069" y="6185087"/>
              <a:ext cx="381000" cy="377190"/>
            </a:xfrm>
            <a:custGeom>
              <a:avLst/>
              <a:gdLst/>
              <a:ahLst/>
              <a:cxnLst/>
              <a:rect l="l" t="t" r="r" b="b"/>
              <a:pathLst>
                <a:path w="381000" h="377190">
                  <a:moveTo>
                    <a:pt x="273635" y="0"/>
                  </a:moveTo>
                  <a:lnTo>
                    <a:pt x="160434" y="97463"/>
                  </a:lnTo>
                  <a:lnTo>
                    <a:pt x="0" y="123755"/>
                  </a:lnTo>
                  <a:lnTo>
                    <a:pt x="84960" y="377150"/>
                  </a:lnTo>
                  <a:lnTo>
                    <a:pt x="230150" y="242380"/>
                  </a:lnTo>
                  <a:lnTo>
                    <a:pt x="369601" y="190423"/>
                  </a:lnTo>
                  <a:lnTo>
                    <a:pt x="373291" y="183582"/>
                  </a:lnTo>
                  <a:lnTo>
                    <a:pt x="379441" y="162683"/>
                  </a:lnTo>
                  <a:lnTo>
                    <a:pt x="380671" y="127166"/>
                  </a:lnTo>
                  <a:lnTo>
                    <a:pt x="369601" y="76468"/>
                  </a:lnTo>
                  <a:lnTo>
                    <a:pt x="353341" y="31418"/>
                  </a:lnTo>
                  <a:lnTo>
                    <a:pt x="337925" y="8435"/>
                  </a:lnTo>
                  <a:lnTo>
                    <a:pt x="314355" y="352"/>
                  </a:lnTo>
                  <a:lnTo>
                    <a:pt x="273635" y="0"/>
                  </a:lnTo>
                  <a:close/>
                </a:path>
              </a:pathLst>
            </a:custGeom>
            <a:solidFill>
              <a:srgbClr val="99913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00" name="object 100"/>
            <p:cNvSpPr/>
            <p:nvPr/>
          </p:nvSpPr>
          <p:spPr>
            <a:xfrm>
              <a:off x="4746894" y="6308218"/>
              <a:ext cx="182880" cy="271145"/>
            </a:xfrm>
            <a:custGeom>
              <a:avLst/>
              <a:gdLst/>
              <a:ahLst/>
              <a:cxnLst/>
              <a:rect l="l" t="t" r="r" b="b"/>
              <a:pathLst>
                <a:path w="182879" h="271145">
                  <a:moveTo>
                    <a:pt x="79138" y="0"/>
                  </a:moveTo>
                  <a:lnTo>
                    <a:pt x="43699" y="8325"/>
                  </a:lnTo>
                  <a:lnTo>
                    <a:pt x="16756" y="36193"/>
                  </a:lnTo>
                  <a:lnTo>
                    <a:pt x="1218" y="79441"/>
                  </a:lnTo>
                  <a:lnTo>
                    <a:pt x="0" y="133901"/>
                  </a:lnTo>
                  <a:lnTo>
                    <a:pt x="14332" y="189303"/>
                  </a:lnTo>
                  <a:lnTo>
                    <a:pt x="40655" y="233537"/>
                  </a:lnTo>
                  <a:lnTo>
                    <a:pt x="74954" y="262112"/>
                  </a:lnTo>
                  <a:lnTo>
                    <a:pt x="113211" y="270536"/>
                  </a:lnTo>
                  <a:lnTo>
                    <a:pt x="146025" y="257507"/>
                  </a:lnTo>
                  <a:lnTo>
                    <a:pt x="169785" y="227334"/>
                  </a:lnTo>
                  <a:lnTo>
                    <a:pt x="182582" y="184504"/>
                  </a:lnTo>
                  <a:lnTo>
                    <a:pt x="182507" y="133503"/>
                  </a:lnTo>
                  <a:lnTo>
                    <a:pt x="169245" y="83368"/>
                  </a:lnTo>
                  <a:lnTo>
                    <a:pt x="145587" y="41621"/>
                  </a:lnTo>
                  <a:lnTo>
                    <a:pt x="114547" y="12440"/>
                  </a:lnTo>
                  <a:lnTo>
                    <a:pt x="79138" y="0"/>
                  </a:lnTo>
                  <a:close/>
                </a:path>
              </a:pathLst>
            </a:custGeom>
            <a:solidFill>
              <a:srgbClr val="F4DD58"/>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01" name="object 101"/>
            <p:cNvPicPr/>
            <p:nvPr/>
          </p:nvPicPr>
          <p:blipFill>
            <a:blip r:embed="rId16" cstate="print"/>
            <a:stretch>
              <a:fillRect/>
            </a:stretch>
          </p:blipFill>
          <p:spPr>
            <a:xfrm>
              <a:off x="4771392" y="6339598"/>
              <a:ext cx="133671" cy="210768"/>
            </a:xfrm>
            <a:prstGeom prst="rect">
              <a:avLst/>
            </a:prstGeom>
          </p:spPr>
        </p:pic>
        <p:sp>
          <p:nvSpPr>
            <p:cNvPr id="102" name="object 102"/>
            <p:cNvSpPr/>
            <p:nvPr/>
          </p:nvSpPr>
          <p:spPr>
            <a:xfrm>
              <a:off x="4427668" y="6004869"/>
              <a:ext cx="381000" cy="377190"/>
            </a:xfrm>
            <a:custGeom>
              <a:avLst/>
              <a:gdLst/>
              <a:ahLst/>
              <a:cxnLst/>
              <a:rect l="l" t="t" r="r" b="b"/>
              <a:pathLst>
                <a:path w="381000" h="377189">
                  <a:moveTo>
                    <a:pt x="273635" y="0"/>
                  </a:moveTo>
                  <a:lnTo>
                    <a:pt x="160434" y="97463"/>
                  </a:lnTo>
                  <a:lnTo>
                    <a:pt x="0" y="123755"/>
                  </a:lnTo>
                  <a:lnTo>
                    <a:pt x="84960" y="377150"/>
                  </a:lnTo>
                  <a:lnTo>
                    <a:pt x="230150" y="242380"/>
                  </a:lnTo>
                  <a:lnTo>
                    <a:pt x="369601" y="190423"/>
                  </a:lnTo>
                  <a:lnTo>
                    <a:pt x="373291" y="183582"/>
                  </a:lnTo>
                  <a:lnTo>
                    <a:pt x="379441" y="162683"/>
                  </a:lnTo>
                  <a:lnTo>
                    <a:pt x="380671" y="127166"/>
                  </a:lnTo>
                  <a:lnTo>
                    <a:pt x="369601" y="76468"/>
                  </a:lnTo>
                  <a:lnTo>
                    <a:pt x="353341" y="31418"/>
                  </a:lnTo>
                  <a:lnTo>
                    <a:pt x="337925" y="8435"/>
                  </a:lnTo>
                  <a:lnTo>
                    <a:pt x="314355" y="352"/>
                  </a:lnTo>
                  <a:lnTo>
                    <a:pt x="273635" y="0"/>
                  </a:lnTo>
                  <a:close/>
                </a:path>
              </a:pathLst>
            </a:custGeom>
            <a:solidFill>
              <a:srgbClr val="99913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03" name="object 103"/>
            <p:cNvSpPr/>
            <p:nvPr/>
          </p:nvSpPr>
          <p:spPr>
            <a:xfrm>
              <a:off x="4362493" y="6127999"/>
              <a:ext cx="182880" cy="271145"/>
            </a:xfrm>
            <a:custGeom>
              <a:avLst/>
              <a:gdLst/>
              <a:ahLst/>
              <a:cxnLst/>
              <a:rect l="l" t="t" r="r" b="b"/>
              <a:pathLst>
                <a:path w="182879" h="271145">
                  <a:moveTo>
                    <a:pt x="79138" y="0"/>
                  </a:moveTo>
                  <a:lnTo>
                    <a:pt x="43699" y="8325"/>
                  </a:lnTo>
                  <a:lnTo>
                    <a:pt x="16756" y="36193"/>
                  </a:lnTo>
                  <a:lnTo>
                    <a:pt x="1218" y="79441"/>
                  </a:lnTo>
                  <a:lnTo>
                    <a:pt x="0" y="133901"/>
                  </a:lnTo>
                  <a:lnTo>
                    <a:pt x="14332" y="189303"/>
                  </a:lnTo>
                  <a:lnTo>
                    <a:pt x="40655" y="233537"/>
                  </a:lnTo>
                  <a:lnTo>
                    <a:pt x="74954" y="262112"/>
                  </a:lnTo>
                  <a:lnTo>
                    <a:pt x="113211" y="270536"/>
                  </a:lnTo>
                  <a:lnTo>
                    <a:pt x="146025" y="257507"/>
                  </a:lnTo>
                  <a:lnTo>
                    <a:pt x="169785" y="227334"/>
                  </a:lnTo>
                  <a:lnTo>
                    <a:pt x="182582" y="184504"/>
                  </a:lnTo>
                  <a:lnTo>
                    <a:pt x="182507" y="133503"/>
                  </a:lnTo>
                  <a:lnTo>
                    <a:pt x="169245" y="83368"/>
                  </a:lnTo>
                  <a:lnTo>
                    <a:pt x="145587" y="41621"/>
                  </a:lnTo>
                  <a:lnTo>
                    <a:pt x="114547" y="12440"/>
                  </a:lnTo>
                  <a:lnTo>
                    <a:pt x="79138" y="0"/>
                  </a:lnTo>
                  <a:close/>
                </a:path>
              </a:pathLst>
            </a:custGeom>
            <a:solidFill>
              <a:srgbClr val="F4DD58"/>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04" name="object 104"/>
            <p:cNvPicPr/>
            <p:nvPr/>
          </p:nvPicPr>
          <p:blipFill>
            <a:blip r:embed="rId16" cstate="print"/>
            <a:stretch>
              <a:fillRect/>
            </a:stretch>
          </p:blipFill>
          <p:spPr>
            <a:xfrm>
              <a:off x="4386992" y="6159379"/>
              <a:ext cx="133671" cy="210768"/>
            </a:xfrm>
            <a:prstGeom prst="rect">
              <a:avLst/>
            </a:prstGeom>
          </p:spPr>
        </p:pic>
        <p:sp>
          <p:nvSpPr>
            <p:cNvPr id="105" name="object 105"/>
            <p:cNvSpPr/>
            <p:nvPr/>
          </p:nvSpPr>
          <p:spPr>
            <a:xfrm>
              <a:off x="5503799" y="6185096"/>
              <a:ext cx="637540" cy="1135380"/>
            </a:xfrm>
            <a:custGeom>
              <a:avLst/>
              <a:gdLst/>
              <a:ahLst/>
              <a:cxnLst/>
              <a:rect l="l" t="t" r="r" b="b"/>
              <a:pathLst>
                <a:path w="637539" h="1135379">
                  <a:moveTo>
                    <a:pt x="334822" y="930859"/>
                  </a:moveTo>
                  <a:lnTo>
                    <a:pt x="331825" y="0"/>
                  </a:lnTo>
                  <a:lnTo>
                    <a:pt x="0" y="154711"/>
                  </a:lnTo>
                  <a:lnTo>
                    <a:pt x="1524" y="1134770"/>
                  </a:lnTo>
                  <a:lnTo>
                    <a:pt x="334822" y="930859"/>
                  </a:lnTo>
                  <a:close/>
                </a:path>
                <a:path w="637539" h="1135379">
                  <a:moveTo>
                    <a:pt x="637108" y="760933"/>
                  </a:moveTo>
                  <a:lnTo>
                    <a:pt x="633704" y="429869"/>
                  </a:lnTo>
                  <a:lnTo>
                    <a:pt x="409841" y="538683"/>
                  </a:lnTo>
                  <a:lnTo>
                    <a:pt x="411378" y="879767"/>
                  </a:lnTo>
                  <a:lnTo>
                    <a:pt x="637108" y="760933"/>
                  </a:lnTo>
                  <a:close/>
                </a:path>
              </a:pathLst>
            </a:custGeom>
            <a:solidFill>
              <a:srgbClr val="B1B1B1"/>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06" name="object 106"/>
            <p:cNvSpPr/>
            <p:nvPr/>
          </p:nvSpPr>
          <p:spPr>
            <a:xfrm>
              <a:off x="4603496" y="4984743"/>
              <a:ext cx="2272665" cy="1136650"/>
            </a:xfrm>
            <a:custGeom>
              <a:avLst/>
              <a:gdLst/>
              <a:ahLst/>
              <a:cxnLst/>
              <a:rect l="l" t="t" r="r" b="b"/>
              <a:pathLst>
                <a:path w="2272665" h="1136650">
                  <a:moveTo>
                    <a:pt x="2272538" y="793572"/>
                  </a:moveTo>
                  <a:lnTo>
                    <a:pt x="2260828" y="728459"/>
                  </a:lnTo>
                  <a:lnTo>
                    <a:pt x="2227161" y="667461"/>
                  </a:lnTo>
                  <a:lnTo>
                    <a:pt x="2173694" y="611746"/>
                  </a:lnTo>
                  <a:lnTo>
                    <a:pt x="2140229" y="586219"/>
                  </a:lnTo>
                  <a:lnTo>
                    <a:pt x="2102624" y="562444"/>
                  </a:lnTo>
                  <a:lnTo>
                    <a:pt x="2061159" y="540562"/>
                  </a:lnTo>
                  <a:lnTo>
                    <a:pt x="2016112" y="520725"/>
                  </a:lnTo>
                  <a:lnTo>
                    <a:pt x="1967763" y="503059"/>
                  </a:lnTo>
                  <a:lnTo>
                    <a:pt x="1916353" y="487718"/>
                  </a:lnTo>
                  <a:lnTo>
                    <a:pt x="1862188" y="474840"/>
                  </a:lnTo>
                  <a:lnTo>
                    <a:pt x="1805508" y="464578"/>
                  </a:lnTo>
                  <a:lnTo>
                    <a:pt x="1746618" y="457073"/>
                  </a:lnTo>
                  <a:lnTo>
                    <a:pt x="1685772" y="452462"/>
                  </a:lnTo>
                  <a:lnTo>
                    <a:pt x="1623237" y="450900"/>
                  </a:lnTo>
                  <a:lnTo>
                    <a:pt x="1560703" y="452462"/>
                  </a:lnTo>
                  <a:lnTo>
                    <a:pt x="1499857" y="457073"/>
                  </a:lnTo>
                  <a:lnTo>
                    <a:pt x="1440954" y="464578"/>
                  </a:lnTo>
                  <a:lnTo>
                    <a:pt x="1384287" y="474840"/>
                  </a:lnTo>
                  <a:lnTo>
                    <a:pt x="1330121" y="487718"/>
                  </a:lnTo>
                  <a:lnTo>
                    <a:pt x="1278712" y="503059"/>
                  </a:lnTo>
                  <a:lnTo>
                    <a:pt x="1230363" y="520725"/>
                  </a:lnTo>
                  <a:lnTo>
                    <a:pt x="1185316" y="540562"/>
                  </a:lnTo>
                  <a:lnTo>
                    <a:pt x="1160678" y="553567"/>
                  </a:lnTo>
                  <a:lnTo>
                    <a:pt x="1166279" y="550024"/>
                  </a:lnTo>
                  <a:lnTo>
                    <a:pt x="1199743" y="524510"/>
                  </a:lnTo>
                  <a:lnTo>
                    <a:pt x="1228813" y="497382"/>
                  </a:lnTo>
                  <a:lnTo>
                    <a:pt x="1272654" y="438873"/>
                  </a:lnTo>
                  <a:lnTo>
                    <a:pt x="1295615" y="375678"/>
                  </a:lnTo>
                  <a:lnTo>
                    <a:pt x="1298587" y="342671"/>
                  </a:lnTo>
                  <a:lnTo>
                    <a:pt x="1295615" y="309676"/>
                  </a:lnTo>
                  <a:lnTo>
                    <a:pt x="1272654" y="246468"/>
                  </a:lnTo>
                  <a:lnTo>
                    <a:pt x="1228813" y="187972"/>
                  </a:lnTo>
                  <a:lnTo>
                    <a:pt x="1199743" y="160845"/>
                  </a:lnTo>
                  <a:lnTo>
                    <a:pt x="1166279" y="135318"/>
                  </a:lnTo>
                  <a:lnTo>
                    <a:pt x="1128674" y="111544"/>
                  </a:lnTo>
                  <a:lnTo>
                    <a:pt x="1087221" y="89662"/>
                  </a:lnTo>
                  <a:lnTo>
                    <a:pt x="1042174" y="69824"/>
                  </a:lnTo>
                  <a:lnTo>
                    <a:pt x="993813" y="52158"/>
                  </a:lnTo>
                  <a:lnTo>
                    <a:pt x="942416" y="36817"/>
                  </a:lnTo>
                  <a:lnTo>
                    <a:pt x="888238" y="23939"/>
                  </a:lnTo>
                  <a:lnTo>
                    <a:pt x="831570" y="13677"/>
                  </a:lnTo>
                  <a:lnTo>
                    <a:pt x="772668" y="6172"/>
                  </a:lnTo>
                  <a:lnTo>
                    <a:pt x="711822" y="1562"/>
                  </a:lnTo>
                  <a:lnTo>
                    <a:pt x="649287" y="0"/>
                  </a:lnTo>
                  <a:lnTo>
                    <a:pt x="586765" y="1562"/>
                  </a:lnTo>
                  <a:lnTo>
                    <a:pt x="525907" y="6172"/>
                  </a:lnTo>
                  <a:lnTo>
                    <a:pt x="467017" y="13677"/>
                  </a:lnTo>
                  <a:lnTo>
                    <a:pt x="410349" y="23939"/>
                  </a:lnTo>
                  <a:lnTo>
                    <a:pt x="356171" y="36817"/>
                  </a:lnTo>
                  <a:lnTo>
                    <a:pt x="304774" y="52158"/>
                  </a:lnTo>
                  <a:lnTo>
                    <a:pt x="256413" y="69824"/>
                  </a:lnTo>
                  <a:lnTo>
                    <a:pt x="211366" y="89662"/>
                  </a:lnTo>
                  <a:lnTo>
                    <a:pt x="169913" y="111544"/>
                  </a:lnTo>
                  <a:lnTo>
                    <a:pt x="132308" y="135318"/>
                  </a:lnTo>
                  <a:lnTo>
                    <a:pt x="98844" y="160845"/>
                  </a:lnTo>
                  <a:lnTo>
                    <a:pt x="69773" y="187972"/>
                  </a:lnTo>
                  <a:lnTo>
                    <a:pt x="25933" y="246468"/>
                  </a:lnTo>
                  <a:lnTo>
                    <a:pt x="2971" y="309676"/>
                  </a:lnTo>
                  <a:lnTo>
                    <a:pt x="0" y="342671"/>
                  </a:lnTo>
                  <a:lnTo>
                    <a:pt x="2971" y="375678"/>
                  </a:lnTo>
                  <a:lnTo>
                    <a:pt x="25933" y="438873"/>
                  </a:lnTo>
                  <a:lnTo>
                    <a:pt x="69773" y="497382"/>
                  </a:lnTo>
                  <a:lnTo>
                    <a:pt x="98844" y="524510"/>
                  </a:lnTo>
                  <a:lnTo>
                    <a:pt x="132308" y="550024"/>
                  </a:lnTo>
                  <a:lnTo>
                    <a:pt x="169913" y="573798"/>
                  </a:lnTo>
                  <a:lnTo>
                    <a:pt x="211366" y="595680"/>
                  </a:lnTo>
                  <a:lnTo>
                    <a:pt x="256413" y="615530"/>
                  </a:lnTo>
                  <a:lnTo>
                    <a:pt x="304774" y="633196"/>
                  </a:lnTo>
                  <a:lnTo>
                    <a:pt x="356171" y="648538"/>
                  </a:lnTo>
                  <a:lnTo>
                    <a:pt x="410349" y="661403"/>
                  </a:lnTo>
                  <a:lnTo>
                    <a:pt x="467017" y="671664"/>
                  </a:lnTo>
                  <a:lnTo>
                    <a:pt x="525907" y="679183"/>
                  </a:lnTo>
                  <a:lnTo>
                    <a:pt x="586765" y="683793"/>
                  </a:lnTo>
                  <a:lnTo>
                    <a:pt x="649287" y="685355"/>
                  </a:lnTo>
                  <a:lnTo>
                    <a:pt x="711822" y="683793"/>
                  </a:lnTo>
                  <a:lnTo>
                    <a:pt x="772668" y="679183"/>
                  </a:lnTo>
                  <a:lnTo>
                    <a:pt x="831570" y="671664"/>
                  </a:lnTo>
                  <a:lnTo>
                    <a:pt x="888238" y="661403"/>
                  </a:lnTo>
                  <a:lnTo>
                    <a:pt x="942416" y="648538"/>
                  </a:lnTo>
                  <a:lnTo>
                    <a:pt x="993813" y="633196"/>
                  </a:lnTo>
                  <a:lnTo>
                    <a:pt x="1042174" y="615530"/>
                  </a:lnTo>
                  <a:lnTo>
                    <a:pt x="1087221" y="595680"/>
                  </a:lnTo>
                  <a:lnTo>
                    <a:pt x="1111872" y="582663"/>
                  </a:lnTo>
                  <a:lnTo>
                    <a:pt x="1106258" y="586219"/>
                  </a:lnTo>
                  <a:lnTo>
                    <a:pt x="1072781" y="611746"/>
                  </a:lnTo>
                  <a:lnTo>
                    <a:pt x="1043711" y="638873"/>
                  </a:lnTo>
                  <a:lnTo>
                    <a:pt x="999883" y="697369"/>
                  </a:lnTo>
                  <a:lnTo>
                    <a:pt x="976922" y="760577"/>
                  </a:lnTo>
                  <a:lnTo>
                    <a:pt x="973950" y="793572"/>
                  </a:lnTo>
                  <a:lnTo>
                    <a:pt x="976922" y="826579"/>
                  </a:lnTo>
                  <a:lnTo>
                    <a:pt x="999883" y="889774"/>
                  </a:lnTo>
                  <a:lnTo>
                    <a:pt x="1043711" y="948283"/>
                  </a:lnTo>
                  <a:lnTo>
                    <a:pt x="1072781" y="975410"/>
                  </a:lnTo>
                  <a:lnTo>
                    <a:pt x="1106258" y="1000925"/>
                  </a:lnTo>
                  <a:lnTo>
                    <a:pt x="1143850" y="1024699"/>
                  </a:lnTo>
                  <a:lnTo>
                    <a:pt x="1185316" y="1046581"/>
                  </a:lnTo>
                  <a:lnTo>
                    <a:pt x="1230363" y="1066431"/>
                  </a:lnTo>
                  <a:lnTo>
                    <a:pt x="1278712" y="1084097"/>
                  </a:lnTo>
                  <a:lnTo>
                    <a:pt x="1330121" y="1099439"/>
                  </a:lnTo>
                  <a:lnTo>
                    <a:pt x="1384287" y="1112304"/>
                  </a:lnTo>
                  <a:lnTo>
                    <a:pt x="1440954" y="1122565"/>
                  </a:lnTo>
                  <a:lnTo>
                    <a:pt x="1499857" y="1130071"/>
                  </a:lnTo>
                  <a:lnTo>
                    <a:pt x="1560703" y="1134681"/>
                  </a:lnTo>
                  <a:lnTo>
                    <a:pt x="1623237" y="1136256"/>
                  </a:lnTo>
                  <a:lnTo>
                    <a:pt x="1685772" y="1134681"/>
                  </a:lnTo>
                  <a:lnTo>
                    <a:pt x="1746618" y="1130071"/>
                  </a:lnTo>
                  <a:lnTo>
                    <a:pt x="1805508" y="1122565"/>
                  </a:lnTo>
                  <a:lnTo>
                    <a:pt x="1862188" y="1112304"/>
                  </a:lnTo>
                  <a:lnTo>
                    <a:pt x="1916353" y="1099439"/>
                  </a:lnTo>
                  <a:lnTo>
                    <a:pt x="1967763" y="1084097"/>
                  </a:lnTo>
                  <a:lnTo>
                    <a:pt x="2016112" y="1066431"/>
                  </a:lnTo>
                  <a:lnTo>
                    <a:pt x="2061159" y="1046581"/>
                  </a:lnTo>
                  <a:lnTo>
                    <a:pt x="2102624" y="1024699"/>
                  </a:lnTo>
                  <a:lnTo>
                    <a:pt x="2140229" y="1000925"/>
                  </a:lnTo>
                  <a:lnTo>
                    <a:pt x="2173694" y="975410"/>
                  </a:lnTo>
                  <a:lnTo>
                    <a:pt x="2202764" y="948283"/>
                  </a:lnTo>
                  <a:lnTo>
                    <a:pt x="2246604" y="889774"/>
                  </a:lnTo>
                  <a:lnTo>
                    <a:pt x="2269566" y="826579"/>
                  </a:lnTo>
                  <a:lnTo>
                    <a:pt x="2272538" y="793572"/>
                  </a:lnTo>
                  <a:close/>
                </a:path>
              </a:pathLst>
            </a:custGeom>
            <a:solidFill>
              <a:srgbClr val="F0F0F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07" name="object 107"/>
            <p:cNvSpPr/>
            <p:nvPr/>
          </p:nvSpPr>
          <p:spPr>
            <a:xfrm>
              <a:off x="6300445" y="5035019"/>
              <a:ext cx="247650" cy="337820"/>
            </a:xfrm>
            <a:custGeom>
              <a:avLst/>
              <a:gdLst/>
              <a:ahLst/>
              <a:cxnLst/>
              <a:rect l="l" t="t" r="r" b="b"/>
              <a:pathLst>
                <a:path w="247650" h="337820">
                  <a:moveTo>
                    <a:pt x="121663" y="0"/>
                  </a:moveTo>
                  <a:lnTo>
                    <a:pt x="94842" y="3511"/>
                  </a:lnTo>
                  <a:lnTo>
                    <a:pt x="65757" y="12380"/>
                  </a:lnTo>
                  <a:lnTo>
                    <a:pt x="12407" y="32097"/>
                  </a:lnTo>
                  <a:lnTo>
                    <a:pt x="11999" y="165904"/>
                  </a:lnTo>
                  <a:lnTo>
                    <a:pt x="35988" y="200353"/>
                  </a:lnTo>
                  <a:lnTo>
                    <a:pt x="0" y="221159"/>
                  </a:lnTo>
                  <a:lnTo>
                    <a:pt x="0" y="320591"/>
                  </a:lnTo>
                  <a:lnTo>
                    <a:pt x="86971" y="337250"/>
                  </a:lnTo>
                  <a:lnTo>
                    <a:pt x="247395" y="337250"/>
                  </a:lnTo>
                  <a:lnTo>
                    <a:pt x="247395" y="218636"/>
                  </a:lnTo>
                  <a:lnTo>
                    <a:pt x="215920" y="200353"/>
                  </a:lnTo>
                  <a:lnTo>
                    <a:pt x="218914" y="161653"/>
                  </a:lnTo>
                  <a:lnTo>
                    <a:pt x="223319" y="150712"/>
                  </a:lnTo>
                  <a:lnTo>
                    <a:pt x="231660" y="123044"/>
                  </a:lnTo>
                  <a:lnTo>
                    <a:pt x="236628" y="86380"/>
                  </a:lnTo>
                  <a:lnTo>
                    <a:pt x="230914" y="48452"/>
                  </a:lnTo>
                  <a:lnTo>
                    <a:pt x="194392" y="17005"/>
                  </a:lnTo>
                  <a:lnTo>
                    <a:pt x="148512" y="2136"/>
                  </a:lnTo>
                  <a:lnTo>
                    <a:pt x="121663" y="0"/>
                  </a:lnTo>
                  <a:close/>
                </a:path>
              </a:pathLst>
            </a:custGeom>
            <a:solidFill>
              <a:srgbClr val="F4DD58"/>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08" name="object 108"/>
            <p:cNvSpPr/>
            <p:nvPr/>
          </p:nvSpPr>
          <p:spPr>
            <a:xfrm>
              <a:off x="5857481" y="6167824"/>
              <a:ext cx="3973195" cy="1802764"/>
            </a:xfrm>
            <a:custGeom>
              <a:avLst/>
              <a:gdLst/>
              <a:ahLst/>
              <a:cxnLst/>
              <a:rect l="l" t="t" r="r" b="b"/>
              <a:pathLst>
                <a:path w="3973195" h="1802765">
                  <a:moveTo>
                    <a:pt x="2204529" y="526821"/>
                  </a:moveTo>
                  <a:lnTo>
                    <a:pt x="931227" y="0"/>
                  </a:lnTo>
                  <a:lnTo>
                    <a:pt x="801230" y="53860"/>
                  </a:lnTo>
                  <a:lnTo>
                    <a:pt x="1596923" y="385406"/>
                  </a:lnTo>
                  <a:lnTo>
                    <a:pt x="946327" y="678116"/>
                  </a:lnTo>
                  <a:lnTo>
                    <a:pt x="137363" y="328917"/>
                  </a:lnTo>
                  <a:lnTo>
                    <a:pt x="0" y="385826"/>
                  </a:lnTo>
                  <a:lnTo>
                    <a:pt x="1296174" y="949375"/>
                  </a:lnTo>
                  <a:lnTo>
                    <a:pt x="1430248" y="887006"/>
                  </a:lnTo>
                  <a:lnTo>
                    <a:pt x="1047965" y="721995"/>
                  </a:lnTo>
                  <a:lnTo>
                    <a:pt x="1697939" y="427494"/>
                  </a:lnTo>
                  <a:lnTo>
                    <a:pt x="2077808" y="585762"/>
                  </a:lnTo>
                  <a:lnTo>
                    <a:pt x="2204529" y="526821"/>
                  </a:lnTo>
                  <a:close/>
                </a:path>
                <a:path w="3973195" h="1802765">
                  <a:moveTo>
                    <a:pt x="3297466" y="406247"/>
                  </a:moveTo>
                  <a:lnTo>
                    <a:pt x="3199333" y="363093"/>
                  </a:lnTo>
                  <a:lnTo>
                    <a:pt x="1172705" y="1329004"/>
                  </a:lnTo>
                  <a:lnTo>
                    <a:pt x="1274775" y="1377276"/>
                  </a:lnTo>
                  <a:lnTo>
                    <a:pt x="3297466" y="406247"/>
                  </a:lnTo>
                  <a:close/>
                </a:path>
                <a:path w="3973195" h="1802765">
                  <a:moveTo>
                    <a:pt x="3972712" y="784237"/>
                  </a:moveTo>
                  <a:lnTo>
                    <a:pt x="3871785" y="739711"/>
                  </a:lnTo>
                  <a:lnTo>
                    <a:pt x="1862137" y="1752485"/>
                  </a:lnTo>
                  <a:lnTo>
                    <a:pt x="1967306" y="1802409"/>
                  </a:lnTo>
                  <a:lnTo>
                    <a:pt x="3972712" y="784237"/>
                  </a:lnTo>
                  <a:close/>
                </a:path>
              </a:pathLst>
            </a:custGeom>
            <a:solidFill>
              <a:srgbClr val="C5C5C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09" name="object 109"/>
            <p:cNvSpPr/>
            <p:nvPr/>
          </p:nvSpPr>
          <p:spPr>
            <a:xfrm>
              <a:off x="8413165" y="5974878"/>
              <a:ext cx="2667000" cy="1228090"/>
            </a:xfrm>
            <a:custGeom>
              <a:avLst/>
              <a:gdLst/>
              <a:ahLst/>
              <a:cxnLst/>
              <a:rect l="l" t="t" r="r" b="b"/>
              <a:pathLst>
                <a:path w="2667000" h="1228090">
                  <a:moveTo>
                    <a:pt x="1196070" y="0"/>
                  </a:moveTo>
                  <a:lnTo>
                    <a:pt x="0" y="556405"/>
                  </a:lnTo>
                  <a:lnTo>
                    <a:pt x="1509684" y="1227802"/>
                  </a:lnTo>
                  <a:lnTo>
                    <a:pt x="2666748" y="626731"/>
                  </a:lnTo>
                  <a:lnTo>
                    <a:pt x="1196070" y="0"/>
                  </a:lnTo>
                  <a:close/>
                </a:path>
              </a:pathLst>
            </a:custGeom>
            <a:solidFill>
              <a:srgbClr val="57A8D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10" name="object 110"/>
            <p:cNvPicPr/>
            <p:nvPr/>
          </p:nvPicPr>
          <p:blipFill>
            <a:blip r:embed="rId17" cstate="print"/>
            <a:stretch>
              <a:fillRect/>
            </a:stretch>
          </p:blipFill>
          <p:spPr>
            <a:xfrm>
              <a:off x="8588624" y="6479950"/>
              <a:ext cx="190886" cy="87338"/>
            </a:xfrm>
            <a:prstGeom prst="rect">
              <a:avLst/>
            </a:prstGeom>
          </p:spPr>
        </p:pic>
        <p:pic>
          <p:nvPicPr>
            <p:cNvPr id="111" name="object 111"/>
            <p:cNvPicPr/>
            <p:nvPr/>
          </p:nvPicPr>
          <p:blipFill>
            <a:blip r:embed="rId18" cstate="print"/>
            <a:stretch>
              <a:fillRect/>
            </a:stretch>
          </p:blipFill>
          <p:spPr>
            <a:xfrm>
              <a:off x="9831862" y="7027829"/>
              <a:ext cx="191816" cy="92286"/>
            </a:xfrm>
            <a:prstGeom prst="rect">
              <a:avLst/>
            </a:prstGeom>
          </p:spPr>
        </p:pic>
        <p:pic>
          <p:nvPicPr>
            <p:cNvPr id="112" name="object 112"/>
            <p:cNvPicPr/>
            <p:nvPr/>
          </p:nvPicPr>
          <p:blipFill>
            <a:blip r:embed="rId19" cstate="print"/>
            <a:stretch>
              <a:fillRect/>
            </a:stretch>
          </p:blipFill>
          <p:spPr>
            <a:xfrm>
              <a:off x="10734777" y="6568485"/>
              <a:ext cx="182791" cy="86528"/>
            </a:xfrm>
            <a:prstGeom prst="rect">
              <a:avLst/>
            </a:prstGeom>
          </p:spPr>
        </p:pic>
        <p:pic>
          <p:nvPicPr>
            <p:cNvPr id="113" name="object 113"/>
            <p:cNvPicPr/>
            <p:nvPr/>
          </p:nvPicPr>
          <p:blipFill>
            <a:blip r:embed="rId20" cstate="print"/>
            <a:stretch>
              <a:fillRect/>
            </a:stretch>
          </p:blipFill>
          <p:spPr>
            <a:xfrm>
              <a:off x="9516424" y="6048950"/>
              <a:ext cx="182010" cy="82019"/>
            </a:xfrm>
            <a:prstGeom prst="rect">
              <a:avLst/>
            </a:prstGeom>
          </p:spPr>
        </p:pic>
        <p:sp>
          <p:nvSpPr>
            <p:cNvPr id="114" name="object 114"/>
            <p:cNvSpPr/>
            <p:nvPr/>
          </p:nvSpPr>
          <p:spPr>
            <a:xfrm>
              <a:off x="8621322" y="6061383"/>
              <a:ext cx="1191260" cy="562610"/>
            </a:xfrm>
            <a:custGeom>
              <a:avLst/>
              <a:gdLst/>
              <a:ahLst/>
              <a:cxnLst/>
              <a:rect l="l" t="t" r="r" b="b"/>
              <a:pathLst>
                <a:path w="1191259" h="562609">
                  <a:moveTo>
                    <a:pt x="1190906" y="0"/>
                  </a:moveTo>
                  <a:lnTo>
                    <a:pt x="0" y="562475"/>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15" name="object 115"/>
            <p:cNvSpPr/>
            <p:nvPr/>
          </p:nvSpPr>
          <p:spPr>
            <a:xfrm>
              <a:off x="8739511" y="6110486"/>
              <a:ext cx="1188085" cy="566420"/>
            </a:xfrm>
            <a:custGeom>
              <a:avLst/>
              <a:gdLst/>
              <a:ahLst/>
              <a:cxnLst/>
              <a:rect l="l" t="t" r="r" b="b"/>
              <a:pathLst>
                <a:path w="1188084" h="566420">
                  <a:moveTo>
                    <a:pt x="1187938" y="0"/>
                  </a:moveTo>
                  <a:lnTo>
                    <a:pt x="0" y="565938"/>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16" name="object 116"/>
            <p:cNvSpPr/>
            <p:nvPr/>
          </p:nvSpPr>
          <p:spPr>
            <a:xfrm>
              <a:off x="8858184" y="6159780"/>
              <a:ext cx="1185545" cy="569595"/>
            </a:xfrm>
            <a:custGeom>
              <a:avLst/>
              <a:gdLst/>
              <a:ahLst/>
              <a:cxnLst/>
              <a:rect l="l" t="t" r="r" b="b"/>
              <a:pathLst>
                <a:path w="1185545" h="569595">
                  <a:moveTo>
                    <a:pt x="1184937" y="0"/>
                  </a:moveTo>
                  <a:lnTo>
                    <a:pt x="0" y="569417"/>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17" name="object 117"/>
            <p:cNvSpPr/>
            <p:nvPr/>
          </p:nvSpPr>
          <p:spPr>
            <a:xfrm>
              <a:off x="8977350" y="6209269"/>
              <a:ext cx="1182370" cy="573405"/>
            </a:xfrm>
            <a:custGeom>
              <a:avLst/>
              <a:gdLst/>
              <a:ahLst/>
              <a:cxnLst/>
              <a:rect l="l" t="t" r="r" b="b"/>
              <a:pathLst>
                <a:path w="1182370" h="573404">
                  <a:moveTo>
                    <a:pt x="1181901" y="0"/>
                  </a:moveTo>
                  <a:lnTo>
                    <a:pt x="0" y="572924"/>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18" name="object 118"/>
            <p:cNvSpPr/>
            <p:nvPr/>
          </p:nvSpPr>
          <p:spPr>
            <a:xfrm>
              <a:off x="9097003" y="6258952"/>
              <a:ext cx="1179195" cy="576580"/>
            </a:xfrm>
            <a:custGeom>
              <a:avLst/>
              <a:gdLst/>
              <a:ahLst/>
              <a:cxnLst/>
              <a:rect l="l" t="t" r="r" b="b"/>
              <a:pathLst>
                <a:path w="1179195" h="576579">
                  <a:moveTo>
                    <a:pt x="1178833" y="0"/>
                  </a:moveTo>
                  <a:lnTo>
                    <a:pt x="0" y="576453"/>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19" name="object 119"/>
            <p:cNvSpPr/>
            <p:nvPr/>
          </p:nvSpPr>
          <p:spPr>
            <a:xfrm>
              <a:off x="9217154" y="6308831"/>
              <a:ext cx="1176020" cy="580390"/>
            </a:xfrm>
            <a:custGeom>
              <a:avLst/>
              <a:gdLst/>
              <a:ahLst/>
              <a:cxnLst/>
              <a:rect l="l" t="t" r="r" b="b"/>
              <a:pathLst>
                <a:path w="1176020" h="580390">
                  <a:moveTo>
                    <a:pt x="1175728" y="0"/>
                  </a:moveTo>
                  <a:lnTo>
                    <a:pt x="0" y="580011"/>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0" name="object 120"/>
            <p:cNvSpPr/>
            <p:nvPr/>
          </p:nvSpPr>
          <p:spPr>
            <a:xfrm>
              <a:off x="9337800" y="6358909"/>
              <a:ext cx="1172845" cy="584200"/>
            </a:xfrm>
            <a:custGeom>
              <a:avLst/>
              <a:gdLst/>
              <a:ahLst/>
              <a:cxnLst/>
              <a:rect l="l" t="t" r="r" b="b"/>
              <a:pathLst>
                <a:path w="1172845" h="584200">
                  <a:moveTo>
                    <a:pt x="1172592" y="0"/>
                  </a:moveTo>
                  <a:lnTo>
                    <a:pt x="0" y="583584"/>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1" name="object 121"/>
            <p:cNvSpPr/>
            <p:nvPr/>
          </p:nvSpPr>
          <p:spPr>
            <a:xfrm>
              <a:off x="9458949" y="6409185"/>
              <a:ext cx="1169670" cy="587375"/>
            </a:xfrm>
            <a:custGeom>
              <a:avLst/>
              <a:gdLst/>
              <a:ahLst/>
              <a:cxnLst/>
              <a:rect l="l" t="t" r="r" b="b"/>
              <a:pathLst>
                <a:path w="1169670" h="587375">
                  <a:moveTo>
                    <a:pt x="1169419" y="0"/>
                  </a:moveTo>
                  <a:lnTo>
                    <a:pt x="0" y="587186"/>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2" name="object 122"/>
            <p:cNvSpPr/>
            <p:nvPr/>
          </p:nvSpPr>
          <p:spPr>
            <a:xfrm>
              <a:off x="9580604" y="6459660"/>
              <a:ext cx="1166495" cy="591185"/>
            </a:xfrm>
            <a:custGeom>
              <a:avLst/>
              <a:gdLst/>
              <a:ahLst/>
              <a:cxnLst/>
              <a:rect l="l" t="t" r="r" b="b"/>
              <a:pathLst>
                <a:path w="1166495" h="591184">
                  <a:moveTo>
                    <a:pt x="1166210" y="0"/>
                  </a:moveTo>
                  <a:lnTo>
                    <a:pt x="0" y="590816"/>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3" name="object 123"/>
            <p:cNvSpPr/>
            <p:nvPr/>
          </p:nvSpPr>
          <p:spPr>
            <a:xfrm>
              <a:off x="9702760" y="6510337"/>
              <a:ext cx="1163320" cy="594995"/>
            </a:xfrm>
            <a:custGeom>
              <a:avLst/>
              <a:gdLst/>
              <a:ahLst/>
              <a:cxnLst/>
              <a:rect l="l" t="t" r="r" b="b"/>
              <a:pathLst>
                <a:path w="1163320" h="594995">
                  <a:moveTo>
                    <a:pt x="1162969" y="0"/>
                  </a:moveTo>
                  <a:lnTo>
                    <a:pt x="0" y="594463"/>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4" name="object 124"/>
            <p:cNvSpPr/>
            <p:nvPr/>
          </p:nvSpPr>
          <p:spPr>
            <a:xfrm>
              <a:off x="9825428" y="6561216"/>
              <a:ext cx="1160145" cy="598170"/>
            </a:xfrm>
            <a:custGeom>
              <a:avLst/>
              <a:gdLst/>
              <a:ahLst/>
              <a:cxnLst/>
              <a:rect l="l" t="t" r="r" b="b"/>
              <a:pathLst>
                <a:path w="1160145" h="598170">
                  <a:moveTo>
                    <a:pt x="1159692" y="0"/>
                  </a:moveTo>
                  <a:lnTo>
                    <a:pt x="0" y="598138"/>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5" name="object 125"/>
            <p:cNvSpPr/>
            <p:nvPr/>
          </p:nvSpPr>
          <p:spPr>
            <a:xfrm>
              <a:off x="8505948" y="6013443"/>
              <a:ext cx="1193800" cy="559435"/>
            </a:xfrm>
            <a:custGeom>
              <a:avLst/>
              <a:gdLst/>
              <a:ahLst/>
              <a:cxnLst/>
              <a:rect l="l" t="t" r="r" b="b"/>
              <a:pathLst>
                <a:path w="1193800" h="559434">
                  <a:moveTo>
                    <a:pt x="1193785" y="0"/>
                  </a:moveTo>
                  <a:lnTo>
                    <a:pt x="0" y="559103"/>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6" name="object 126"/>
            <p:cNvSpPr/>
            <p:nvPr/>
          </p:nvSpPr>
          <p:spPr>
            <a:xfrm>
              <a:off x="9510446" y="6020831"/>
              <a:ext cx="1474470" cy="630555"/>
            </a:xfrm>
            <a:custGeom>
              <a:avLst/>
              <a:gdLst/>
              <a:ahLst/>
              <a:cxnLst/>
              <a:rect l="l" t="t" r="r" b="b"/>
              <a:pathLst>
                <a:path w="1474470" h="630554">
                  <a:moveTo>
                    <a:pt x="1474000" y="630371"/>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7" name="object 127"/>
            <p:cNvSpPr/>
            <p:nvPr/>
          </p:nvSpPr>
          <p:spPr>
            <a:xfrm>
              <a:off x="9373943" y="6084332"/>
              <a:ext cx="1478915" cy="635635"/>
            </a:xfrm>
            <a:custGeom>
              <a:avLst/>
              <a:gdLst/>
              <a:ahLst/>
              <a:cxnLst/>
              <a:rect l="l" t="t" r="r" b="b"/>
              <a:pathLst>
                <a:path w="1478915" h="635634">
                  <a:moveTo>
                    <a:pt x="1478561" y="635411"/>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8" name="object 128"/>
            <p:cNvSpPr/>
            <p:nvPr/>
          </p:nvSpPr>
          <p:spPr>
            <a:xfrm>
              <a:off x="9235975" y="6148515"/>
              <a:ext cx="1483360" cy="640715"/>
            </a:xfrm>
            <a:custGeom>
              <a:avLst/>
              <a:gdLst/>
              <a:ahLst/>
              <a:cxnLst/>
              <a:rect l="l" t="t" r="r" b="b"/>
              <a:pathLst>
                <a:path w="1483359" h="640715">
                  <a:moveTo>
                    <a:pt x="1483144" y="640520"/>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9" name="object 129"/>
            <p:cNvSpPr/>
            <p:nvPr/>
          </p:nvSpPr>
          <p:spPr>
            <a:xfrm>
              <a:off x="9096531" y="6213384"/>
              <a:ext cx="1487805" cy="645795"/>
            </a:xfrm>
            <a:custGeom>
              <a:avLst/>
              <a:gdLst/>
              <a:ahLst/>
              <a:cxnLst/>
              <a:rect l="l" t="t" r="r" b="b"/>
              <a:pathLst>
                <a:path w="1487804" h="645795">
                  <a:moveTo>
                    <a:pt x="1487733" y="645705"/>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30" name="object 130"/>
            <p:cNvSpPr/>
            <p:nvPr/>
          </p:nvSpPr>
          <p:spPr>
            <a:xfrm>
              <a:off x="8955583" y="6278952"/>
              <a:ext cx="1492885" cy="651510"/>
            </a:xfrm>
            <a:custGeom>
              <a:avLst/>
              <a:gdLst/>
              <a:ahLst/>
              <a:cxnLst/>
              <a:rect l="l" t="t" r="r" b="b"/>
              <a:pathLst>
                <a:path w="1492884" h="651509">
                  <a:moveTo>
                    <a:pt x="1492335" y="650965"/>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31" name="object 131"/>
            <p:cNvSpPr/>
            <p:nvPr/>
          </p:nvSpPr>
          <p:spPr>
            <a:xfrm>
              <a:off x="8813112" y="6345229"/>
              <a:ext cx="1497330" cy="656590"/>
            </a:xfrm>
            <a:custGeom>
              <a:avLst/>
              <a:gdLst/>
              <a:ahLst/>
              <a:cxnLst/>
              <a:rect l="l" t="t" r="r" b="b"/>
              <a:pathLst>
                <a:path w="1497329" h="656590">
                  <a:moveTo>
                    <a:pt x="1496943" y="656305"/>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32" name="object 132"/>
            <p:cNvSpPr/>
            <p:nvPr/>
          </p:nvSpPr>
          <p:spPr>
            <a:xfrm>
              <a:off x="8669083" y="6412232"/>
              <a:ext cx="1501775" cy="662305"/>
            </a:xfrm>
            <a:custGeom>
              <a:avLst/>
              <a:gdLst/>
              <a:ahLst/>
              <a:cxnLst/>
              <a:rect l="l" t="t" r="r" b="b"/>
              <a:pathLst>
                <a:path w="1501775" h="662304">
                  <a:moveTo>
                    <a:pt x="1501567" y="661721"/>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33" name="object 133"/>
            <p:cNvSpPr/>
            <p:nvPr/>
          </p:nvSpPr>
          <p:spPr>
            <a:xfrm>
              <a:off x="8523471" y="6479970"/>
              <a:ext cx="1506220" cy="667385"/>
            </a:xfrm>
            <a:custGeom>
              <a:avLst/>
              <a:gdLst/>
              <a:ahLst/>
              <a:cxnLst/>
              <a:rect l="l" t="t" r="r" b="b"/>
              <a:pathLst>
                <a:path w="1506220" h="667384">
                  <a:moveTo>
                    <a:pt x="1506204" y="667216"/>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34" name="object 134"/>
            <p:cNvSpPr/>
            <p:nvPr/>
          </p:nvSpPr>
          <p:spPr>
            <a:xfrm>
              <a:off x="6935190" y="6600907"/>
              <a:ext cx="2842895" cy="1346835"/>
            </a:xfrm>
            <a:custGeom>
              <a:avLst/>
              <a:gdLst/>
              <a:ahLst/>
              <a:cxnLst/>
              <a:rect l="l" t="t" r="r" b="b"/>
              <a:pathLst>
                <a:path w="2842895" h="1346834">
                  <a:moveTo>
                    <a:pt x="2842679" y="677100"/>
                  </a:moveTo>
                  <a:lnTo>
                    <a:pt x="1328293" y="12"/>
                  </a:lnTo>
                  <a:lnTo>
                    <a:pt x="0" y="617918"/>
                  </a:lnTo>
                  <a:lnTo>
                    <a:pt x="1554137" y="1346454"/>
                  </a:lnTo>
                  <a:lnTo>
                    <a:pt x="2842679" y="677100"/>
                  </a:lnTo>
                  <a:close/>
                </a:path>
              </a:pathLst>
            </a:custGeom>
            <a:solidFill>
              <a:srgbClr val="57A8D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35" name="object 135"/>
            <p:cNvPicPr/>
            <p:nvPr/>
          </p:nvPicPr>
          <p:blipFill>
            <a:blip r:embed="rId21" cstate="print"/>
            <a:stretch>
              <a:fillRect/>
            </a:stretch>
          </p:blipFill>
          <p:spPr>
            <a:xfrm>
              <a:off x="7123031" y="7160535"/>
              <a:ext cx="205233" cy="96082"/>
            </a:xfrm>
            <a:prstGeom prst="rect">
              <a:avLst/>
            </a:prstGeom>
          </p:spPr>
        </p:pic>
        <p:pic>
          <p:nvPicPr>
            <p:cNvPr id="136" name="object 136"/>
            <p:cNvPicPr/>
            <p:nvPr/>
          </p:nvPicPr>
          <p:blipFill>
            <a:blip r:embed="rId22" cstate="print"/>
            <a:stretch>
              <a:fillRect/>
            </a:stretch>
          </p:blipFill>
          <p:spPr>
            <a:xfrm>
              <a:off x="8402799" y="7754558"/>
              <a:ext cx="206441" cy="101787"/>
            </a:xfrm>
            <a:prstGeom prst="rect">
              <a:avLst/>
            </a:prstGeom>
          </p:spPr>
        </p:pic>
        <p:pic>
          <p:nvPicPr>
            <p:cNvPr id="137" name="object 137"/>
            <p:cNvPicPr/>
            <p:nvPr/>
          </p:nvPicPr>
          <p:blipFill>
            <a:blip r:embed="rId23" cstate="print"/>
            <a:stretch>
              <a:fillRect/>
            </a:stretch>
          </p:blipFill>
          <p:spPr>
            <a:xfrm>
              <a:off x="9408178" y="7243318"/>
              <a:ext cx="196113" cy="95061"/>
            </a:xfrm>
            <a:prstGeom prst="rect">
              <a:avLst/>
            </a:prstGeom>
          </p:spPr>
        </p:pic>
        <p:pic>
          <p:nvPicPr>
            <p:cNvPr id="138" name="object 138"/>
            <p:cNvPicPr/>
            <p:nvPr/>
          </p:nvPicPr>
          <p:blipFill>
            <a:blip r:embed="rId24" cstate="print"/>
            <a:stretch>
              <a:fillRect/>
            </a:stretch>
          </p:blipFill>
          <p:spPr>
            <a:xfrm>
              <a:off x="8153746" y="6681928"/>
              <a:ext cx="195102" cy="89886"/>
            </a:xfrm>
            <a:prstGeom prst="rect">
              <a:avLst/>
            </a:prstGeom>
          </p:spPr>
        </p:pic>
        <p:sp>
          <p:nvSpPr>
            <p:cNvPr id="139" name="object 139"/>
            <p:cNvSpPr/>
            <p:nvPr/>
          </p:nvSpPr>
          <p:spPr>
            <a:xfrm>
              <a:off x="7149224" y="6694258"/>
              <a:ext cx="1323340" cy="625475"/>
            </a:xfrm>
            <a:custGeom>
              <a:avLst/>
              <a:gdLst/>
              <a:ahLst/>
              <a:cxnLst/>
              <a:rect l="l" t="t" r="r" b="b"/>
              <a:pathLst>
                <a:path w="1323340" h="625475">
                  <a:moveTo>
                    <a:pt x="1323048" y="0"/>
                  </a:moveTo>
                  <a:lnTo>
                    <a:pt x="0" y="624887"/>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0" name="object 140"/>
            <p:cNvSpPr/>
            <p:nvPr/>
          </p:nvSpPr>
          <p:spPr>
            <a:xfrm>
              <a:off x="7270780" y="6747259"/>
              <a:ext cx="1320165" cy="629285"/>
            </a:xfrm>
            <a:custGeom>
              <a:avLst/>
              <a:gdLst/>
              <a:ahLst/>
              <a:cxnLst/>
              <a:rect l="l" t="t" r="r" b="b"/>
              <a:pathLst>
                <a:path w="1320165" h="629284">
                  <a:moveTo>
                    <a:pt x="1320037" y="0"/>
                  </a:moveTo>
                  <a:lnTo>
                    <a:pt x="0" y="628867"/>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1" name="object 141"/>
            <p:cNvSpPr/>
            <p:nvPr/>
          </p:nvSpPr>
          <p:spPr>
            <a:xfrm>
              <a:off x="7392863" y="6800479"/>
              <a:ext cx="1316990" cy="633095"/>
            </a:xfrm>
            <a:custGeom>
              <a:avLst/>
              <a:gdLst/>
              <a:ahLst/>
              <a:cxnLst/>
              <a:rect l="l" t="t" r="r" b="b"/>
              <a:pathLst>
                <a:path w="1316990" h="633095">
                  <a:moveTo>
                    <a:pt x="1316988" y="0"/>
                  </a:moveTo>
                  <a:lnTo>
                    <a:pt x="0" y="632877"/>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2" name="object 142"/>
            <p:cNvSpPr/>
            <p:nvPr/>
          </p:nvSpPr>
          <p:spPr>
            <a:xfrm>
              <a:off x="7515466" y="6853920"/>
              <a:ext cx="1314450" cy="636905"/>
            </a:xfrm>
            <a:custGeom>
              <a:avLst/>
              <a:gdLst/>
              <a:ahLst/>
              <a:cxnLst/>
              <a:rect l="l" t="t" r="r" b="b"/>
              <a:pathLst>
                <a:path w="1314450" h="636904">
                  <a:moveTo>
                    <a:pt x="1313912" y="0"/>
                  </a:moveTo>
                  <a:lnTo>
                    <a:pt x="0" y="636909"/>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3" name="object 143"/>
            <p:cNvSpPr/>
            <p:nvPr/>
          </p:nvSpPr>
          <p:spPr>
            <a:xfrm>
              <a:off x="7638618" y="6907583"/>
              <a:ext cx="1311275" cy="641350"/>
            </a:xfrm>
            <a:custGeom>
              <a:avLst/>
              <a:gdLst/>
              <a:ahLst/>
              <a:cxnLst/>
              <a:rect l="l" t="t" r="r" b="b"/>
              <a:pathLst>
                <a:path w="1311275" h="641350">
                  <a:moveTo>
                    <a:pt x="1310782" y="0"/>
                  </a:moveTo>
                  <a:lnTo>
                    <a:pt x="0" y="640973"/>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4" name="object 144"/>
            <p:cNvSpPr/>
            <p:nvPr/>
          </p:nvSpPr>
          <p:spPr>
            <a:xfrm>
              <a:off x="7762303" y="6961469"/>
              <a:ext cx="1308100" cy="645160"/>
            </a:xfrm>
            <a:custGeom>
              <a:avLst/>
              <a:gdLst/>
              <a:ahLst/>
              <a:cxnLst/>
              <a:rect l="l" t="t" r="r" b="b"/>
              <a:pathLst>
                <a:path w="1308100" h="645159">
                  <a:moveTo>
                    <a:pt x="1307621" y="0"/>
                  </a:moveTo>
                  <a:lnTo>
                    <a:pt x="0" y="645067"/>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5" name="object 145"/>
            <p:cNvSpPr/>
            <p:nvPr/>
          </p:nvSpPr>
          <p:spPr>
            <a:xfrm>
              <a:off x="7886522" y="7015580"/>
              <a:ext cx="1304925" cy="649605"/>
            </a:xfrm>
            <a:custGeom>
              <a:avLst/>
              <a:gdLst/>
              <a:ahLst/>
              <a:cxnLst/>
              <a:rect l="l" t="t" r="r" b="b"/>
              <a:pathLst>
                <a:path w="1304925" h="649604">
                  <a:moveTo>
                    <a:pt x="1304426" y="0"/>
                  </a:moveTo>
                  <a:lnTo>
                    <a:pt x="0" y="649192"/>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6" name="object 146"/>
            <p:cNvSpPr/>
            <p:nvPr/>
          </p:nvSpPr>
          <p:spPr>
            <a:xfrm>
              <a:off x="8011300" y="7069916"/>
              <a:ext cx="1301750" cy="653415"/>
            </a:xfrm>
            <a:custGeom>
              <a:avLst/>
              <a:gdLst/>
              <a:ahLst/>
              <a:cxnLst/>
              <a:rect l="l" t="t" r="r" b="b"/>
              <a:pathLst>
                <a:path w="1301750" h="653415">
                  <a:moveTo>
                    <a:pt x="1301179" y="0"/>
                  </a:moveTo>
                  <a:lnTo>
                    <a:pt x="0" y="653348"/>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7" name="object 147"/>
            <p:cNvSpPr/>
            <p:nvPr/>
          </p:nvSpPr>
          <p:spPr>
            <a:xfrm>
              <a:off x="8136615" y="7124481"/>
              <a:ext cx="1297940" cy="657860"/>
            </a:xfrm>
            <a:custGeom>
              <a:avLst/>
              <a:gdLst/>
              <a:ahLst/>
              <a:cxnLst/>
              <a:rect l="l" t="t" r="r" b="b"/>
              <a:pathLst>
                <a:path w="1297940" h="657859">
                  <a:moveTo>
                    <a:pt x="1297904" y="0"/>
                  </a:moveTo>
                  <a:lnTo>
                    <a:pt x="0" y="657528"/>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8" name="object 148"/>
            <p:cNvSpPr/>
            <p:nvPr/>
          </p:nvSpPr>
          <p:spPr>
            <a:xfrm>
              <a:off x="8262485" y="7179274"/>
              <a:ext cx="1294765" cy="662305"/>
            </a:xfrm>
            <a:custGeom>
              <a:avLst/>
              <a:gdLst/>
              <a:ahLst/>
              <a:cxnLst/>
              <a:rect l="l" t="t" r="r" b="b"/>
              <a:pathLst>
                <a:path w="1294765" h="662304">
                  <a:moveTo>
                    <a:pt x="1294585" y="0"/>
                  </a:moveTo>
                  <a:lnTo>
                    <a:pt x="0" y="661737"/>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9" name="object 149"/>
            <p:cNvSpPr/>
            <p:nvPr/>
          </p:nvSpPr>
          <p:spPr>
            <a:xfrm>
              <a:off x="8388918" y="7234297"/>
              <a:ext cx="1291590" cy="666115"/>
            </a:xfrm>
            <a:custGeom>
              <a:avLst/>
              <a:gdLst/>
              <a:ahLst/>
              <a:cxnLst/>
              <a:rect l="l" t="t" r="r" b="b"/>
              <a:pathLst>
                <a:path w="1291590" h="666115">
                  <a:moveTo>
                    <a:pt x="1291219" y="0"/>
                  </a:moveTo>
                  <a:lnTo>
                    <a:pt x="0" y="665985"/>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0" name="object 150"/>
            <p:cNvSpPr/>
            <p:nvPr/>
          </p:nvSpPr>
          <p:spPr>
            <a:xfrm>
              <a:off x="7030596" y="6642521"/>
              <a:ext cx="1326515" cy="621030"/>
            </a:xfrm>
            <a:custGeom>
              <a:avLst/>
              <a:gdLst/>
              <a:ahLst/>
              <a:cxnLst/>
              <a:rect l="l" t="t" r="r" b="b"/>
              <a:pathLst>
                <a:path w="1326515" h="621029">
                  <a:moveTo>
                    <a:pt x="1325961" y="0"/>
                  </a:moveTo>
                  <a:lnTo>
                    <a:pt x="0" y="621013"/>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1" name="object 151"/>
            <p:cNvSpPr/>
            <p:nvPr/>
          </p:nvSpPr>
          <p:spPr>
            <a:xfrm>
              <a:off x="8154032" y="6651826"/>
              <a:ext cx="1518285" cy="681355"/>
            </a:xfrm>
            <a:custGeom>
              <a:avLst/>
              <a:gdLst/>
              <a:ahLst/>
              <a:cxnLst/>
              <a:rect l="l" t="t" r="r" b="b"/>
              <a:pathLst>
                <a:path w="1518284" h="681354">
                  <a:moveTo>
                    <a:pt x="1517790" y="681266"/>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2" name="object 152"/>
            <p:cNvSpPr/>
            <p:nvPr/>
          </p:nvSpPr>
          <p:spPr>
            <a:xfrm>
              <a:off x="8002707" y="6722221"/>
              <a:ext cx="1522730" cy="687070"/>
            </a:xfrm>
            <a:custGeom>
              <a:avLst/>
              <a:gdLst/>
              <a:ahLst/>
              <a:cxnLst/>
              <a:rect l="l" t="t" r="r" b="b"/>
              <a:pathLst>
                <a:path w="1522729" h="687070">
                  <a:moveTo>
                    <a:pt x="1522455" y="687056"/>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3" name="object 153"/>
            <p:cNvSpPr/>
            <p:nvPr/>
          </p:nvSpPr>
          <p:spPr>
            <a:xfrm>
              <a:off x="7849672" y="6793412"/>
              <a:ext cx="1527175" cy="693420"/>
            </a:xfrm>
            <a:custGeom>
              <a:avLst/>
              <a:gdLst/>
              <a:ahLst/>
              <a:cxnLst/>
              <a:rect l="l" t="t" r="r" b="b"/>
              <a:pathLst>
                <a:path w="1527175" h="693420">
                  <a:moveTo>
                    <a:pt x="1527136" y="692932"/>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4" name="object 154"/>
            <p:cNvSpPr/>
            <p:nvPr/>
          </p:nvSpPr>
          <p:spPr>
            <a:xfrm>
              <a:off x="7694913" y="6865404"/>
              <a:ext cx="1532255" cy="699135"/>
            </a:xfrm>
            <a:custGeom>
              <a:avLst/>
              <a:gdLst/>
              <a:ahLst/>
              <a:cxnLst/>
              <a:rect l="l" t="t" r="r" b="b"/>
              <a:pathLst>
                <a:path w="1532254" h="699134">
                  <a:moveTo>
                    <a:pt x="1531820" y="698899"/>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5" name="object 155"/>
            <p:cNvSpPr/>
            <p:nvPr/>
          </p:nvSpPr>
          <p:spPr>
            <a:xfrm>
              <a:off x="7538402" y="6938212"/>
              <a:ext cx="1536700" cy="705485"/>
            </a:xfrm>
            <a:custGeom>
              <a:avLst/>
              <a:gdLst/>
              <a:ahLst/>
              <a:cxnLst/>
              <a:rect l="l" t="t" r="r" b="b"/>
              <a:pathLst>
                <a:path w="1536700" h="705484">
                  <a:moveTo>
                    <a:pt x="1536503" y="704962"/>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6" name="object 156"/>
            <p:cNvSpPr/>
            <p:nvPr/>
          </p:nvSpPr>
          <p:spPr>
            <a:xfrm>
              <a:off x="7380095" y="7011855"/>
              <a:ext cx="1541780" cy="711200"/>
            </a:xfrm>
            <a:custGeom>
              <a:avLst/>
              <a:gdLst/>
              <a:ahLst/>
              <a:cxnLst/>
              <a:rect l="l" t="t" r="r" b="b"/>
              <a:pathLst>
                <a:path w="1541779" h="711200">
                  <a:moveTo>
                    <a:pt x="1541197" y="711117"/>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7" name="object 157"/>
            <p:cNvSpPr/>
            <p:nvPr/>
          </p:nvSpPr>
          <p:spPr>
            <a:xfrm>
              <a:off x="7219961" y="7086348"/>
              <a:ext cx="1546225" cy="717550"/>
            </a:xfrm>
            <a:custGeom>
              <a:avLst/>
              <a:gdLst/>
              <a:ahLst/>
              <a:cxnLst/>
              <a:rect l="l" t="t" r="r" b="b"/>
              <a:pathLst>
                <a:path w="1546225" h="717550">
                  <a:moveTo>
                    <a:pt x="1545905" y="717364"/>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8" name="object 158"/>
            <p:cNvSpPr/>
            <p:nvPr/>
          </p:nvSpPr>
          <p:spPr>
            <a:xfrm>
              <a:off x="7057978" y="7161702"/>
              <a:ext cx="1550670" cy="723900"/>
            </a:xfrm>
            <a:custGeom>
              <a:avLst/>
              <a:gdLst/>
              <a:ahLst/>
              <a:cxnLst/>
              <a:rect l="l" t="t" r="r" b="b"/>
              <a:pathLst>
                <a:path w="1550670" h="723900">
                  <a:moveTo>
                    <a:pt x="1550613" y="723711"/>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59" name="object 159"/>
            <p:cNvSpPr/>
            <p:nvPr/>
          </p:nvSpPr>
          <p:spPr>
            <a:xfrm>
              <a:off x="5253993" y="7309308"/>
              <a:ext cx="3046730" cy="1487805"/>
            </a:xfrm>
            <a:custGeom>
              <a:avLst/>
              <a:gdLst/>
              <a:ahLst/>
              <a:cxnLst/>
              <a:rect l="l" t="t" r="r" b="b"/>
              <a:pathLst>
                <a:path w="3046729" h="1487804">
                  <a:moveTo>
                    <a:pt x="1486687" y="0"/>
                  </a:moveTo>
                  <a:lnTo>
                    <a:pt x="0" y="691596"/>
                  </a:lnTo>
                  <a:lnTo>
                    <a:pt x="1599621" y="1487763"/>
                  </a:lnTo>
                  <a:lnTo>
                    <a:pt x="3046367" y="736218"/>
                  </a:lnTo>
                  <a:lnTo>
                    <a:pt x="1486687" y="0"/>
                  </a:lnTo>
                  <a:close/>
                </a:path>
              </a:pathLst>
            </a:custGeom>
            <a:solidFill>
              <a:srgbClr val="57A8D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60" name="object 160"/>
            <p:cNvPicPr/>
            <p:nvPr/>
          </p:nvPicPr>
          <p:blipFill>
            <a:blip r:embed="rId25" cstate="print"/>
            <a:stretch>
              <a:fillRect/>
            </a:stretch>
          </p:blipFill>
          <p:spPr>
            <a:xfrm>
              <a:off x="5456228" y="7934190"/>
              <a:ext cx="222032" cy="106526"/>
            </a:xfrm>
            <a:prstGeom prst="rect">
              <a:avLst/>
            </a:prstGeom>
          </p:spPr>
        </p:pic>
        <p:pic>
          <p:nvPicPr>
            <p:cNvPr id="161" name="object 161"/>
            <p:cNvPicPr/>
            <p:nvPr/>
          </p:nvPicPr>
          <p:blipFill>
            <a:blip r:embed="rId26" cstate="print"/>
            <a:stretch>
              <a:fillRect/>
            </a:stretch>
          </p:blipFill>
          <p:spPr>
            <a:xfrm>
              <a:off x="6773402" y="8582769"/>
              <a:ext cx="223616" cy="113171"/>
            </a:xfrm>
            <a:prstGeom prst="rect">
              <a:avLst/>
            </a:prstGeom>
          </p:spPr>
        </p:pic>
        <p:pic>
          <p:nvPicPr>
            <p:cNvPr id="162" name="object 162"/>
            <p:cNvPicPr/>
            <p:nvPr/>
          </p:nvPicPr>
          <p:blipFill>
            <a:blip r:embed="rId27" cstate="print"/>
            <a:stretch>
              <a:fillRect/>
            </a:stretch>
          </p:blipFill>
          <p:spPr>
            <a:xfrm>
              <a:off x="7902062" y="8009125"/>
              <a:ext cx="211663" cy="105225"/>
            </a:xfrm>
            <a:prstGeom prst="rect">
              <a:avLst/>
            </a:prstGeom>
          </p:spPr>
        </p:pic>
        <p:pic>
          <p:nvPicPr>
            <p:cNvPr id="163" name="object 163"/>
            <p:cNvPicPr/>
            <p:nvPr/>
          </p:nvPicPr>
          <p:blipFill>
            <a:blip r:embed="rId28" cstate="print"/>
            <a:stretch>
              <a:fillRect/>
            </a:stretch>
          </p:blipFill>
          <p:spPr>
            <a:xfrm>
              <a:off x="6610318" y="7398554"/>
              <a:ext cx="210346" cy="99240"/>
            </a:xfrm>
            <a:prstGeom prst="rect">
              <a:avLst/>
            </a:prstGeom>
          </p:spPr>
        </p:pic>
        <p:sp>
          <p:nvSpPr>
            <p:cNvPr id="164" name="object 164"/>
            <p:cNvSpPr/>
            <p:nvPr/>
          </p:nvSpPr>
          <p:spPr>
            <a:xfrm>
              <a:off x="5473961" y="7410675"/>
              <a:ext cx="1482090" cy="699770"/>
            </a:xfrm>
            <a:custGeom>
              <a:avLst/>
              <a:gdLst/>
              <a:ahLst/>
              <a:cxnLst/>
              <a:rect l="l" t="t" r="r" b="b"/>
              <a:pathLst>
                <a:path w="1482090" h="699770">
                  <a:moveTo>
                    <a:pt x="1481472" y="0"/>
                  </a:moveTo>
                  <a:lnTo>
                    <a:pt x="0" y="699716"/>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65" name="object 165"/>
            <p:cNvSpPr/>
            <p:nvPr/>
          </p:nvSpPr>
          <p:spPr>
            <a:xfrm>
              <a:off x="5598939" y="7468249"/>
              <a:ext cx="1478915" cy="704850"/>
            </a:xfrm>
            <a:custGeom>
              <a:avLst/>
              <a:gdLst/>
              <a:ahLst/>
              <a:cxnLst/>
              <a:rect l="l" t="t" r="r" b="b"/>
              <a:pathLst>
                <a:path w="1478915" h="704850">
                  <a:moveTo>
                    <a:pt x="1478467" y="0"/>
                  </a:moveTo>
                  <a:lnTo>
                    <a:pt x="0" y="704344"/>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66" name="object 166"/>
            <p:cNvSpPr/>
            <p:nvPr/>
          </p:nvSpPr>
          <p:spPr>
            <a:xfrm>
              <a:off x="5724490" y="7526075"/>
              <a:ext cx="1475740" cy="709295"/>
            </a:xfrm>
            <a:custGeom>
              <a:avLst/>
              <a:gdLst/>
              <a:ahLst/>
              <a:cxnLst/>
              <a:rect l="l" t="t" r="r" b="b"/>
              <a:pathLst>
                <a:path w="1475740" h="709295">
                  <a:moveTo>
                    <a:pt x="1475420" y="0"/>
                  </a:moveTo>
                  <a:lnTo>
                    <a:pt x="0" y="709004"/>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67" name="object 167"/>
            <p:cNvSpPr/>
            <p:nvPr/>
          </p:nvSpPr>
          <p:spPr>
            <a:xfrm>
              <a:off x="5850620" y="7584155"/>
              <a:ext cx="1472565" cy="713740"/>
            </a:xfrm>
            <a:custGeom>
              <a:avLst/>
              <a:gdLst/>
              <a:ahLst/>
              <a:cxnLst/>
              <a:rect l="l" t="t" r="r" b="b"/>
              <a:pathLst>
                <a:path w="1472565" h="713740">
                  <a:moveTo>
                    <a:pt x="1472332" y="0"/>
                  </a:moveTo>
                  <a:lnTo>
                    <a:pt x="0" y="713706"/>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68" name="object 168"/>
            <p:cNvSpPr/>
            <p:nvPr/>
          </p:nvSpPr>
          <p:spPr>
            <a:xfrm>
              <a:off x="5977342" y="7642489"/>
              <a:ext cx="1469390" cy="718820"/>
            </a:xfrm>
            <a:custGeom>
              <a:avLst/>
              <a:gdLst/>
              <a:ahLst/>
              <a:cxnLst/>
              <a:rect l="l" t="t" r="r" b="b"/>
              <a:pathLst>
                <a:path w="1469390" h="718820">
                  <a:moveTo>
                    <a:pt x="1469190" y="0"/>
                  </a:moveTo>
                  <a:lnTo>
                    <a:pt x="0" y="718438"/>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69" name="object 169"/>
            <p:cNvSpPr/>
            <p:nvPr/>
          </p:nvSpPr>
          <p:spPr>
            <a:xfrm>
              <a:off x="6104640" y="7701080"/>
              <a:ext cx="1466215" cy="723265"/>
            </a:xfrm>
            <a:custGeom>
              <a:avLst/>
              <a:gdLst/>
              <a:ahLst/>
              <a:cxnLst/>
              <a:rect l="l" t="t" r="r" b="b"/>
              <a:pathLst>
                <a:path w="1466215" h="723265">
                  <a:moveTo>
                    <a:pt x="1466018" y="0"/>
                  </a:moveTo>
                  <a:lnTo>
                    <a:pt x="0" y="723213"/>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0" name="object 170"/>
            <p:cNvSpPr/>
            <p:nvPr/>
          </p:nvSpPr>
          <p:spPr>
            <a:xfrm>
              <a:off x="6232530" y="7759930"/>
              <a:ext cx="1463040" cy="728345"/>
            </a:xfrm>
            <a:custGeom>
              <a:avLst/>
              <a:gdLst/>
              <a:ahLst/>
              <a:cxnLst/>
              <a:rect l="l" t="t" r="r" b="b"/>
              <a:pathLst>
                <a:path w="1463040" h="728345">
                  <a:moveTo>
                    <a:pt x="1462800" y="0"/>
                  </a:moveTo>
                  <a:lnTo>
                    <a:pt x="0" y="728018"/>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1" name="object 171"/>
            <p:cNvSpPr/>
            <p:nvPr/>
          </p:nvSpPr>
          <p:spPr>
            <a:xfrm>
              <a:off x="6361016" y="7819039"/>
              <a:ext cx="1459865" cy="733425"/>
            </a:xfrm>
            <a:custGeom>
              <a:avLst/>
              <a:gdLst/>
              <a:ahLst/>
              <a:cxnLst/>
              <a:rect l="l" t="t" r="r" b="b"/>
              <a:pathLst>
                <a:path w="1459865" h="733425">
                  <a:moveTo>
                    <a:pt x="1459536" y="0"/>
                  </a:moveTo>
                  <a:lnTo>
                    <a:pt x="0" y="732857"/>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2" name="object 172"/>
            <p:cNvSpPr/>
            <p:nvPr/>
          </p:nvSpPr>
          <p:spPr>
            <a:xfrm>
              <a:off x="6490103" y="7878410"/>
              <a:ext cx="1456690" cy="737870"/>
            </a:xfrm>
            <a:custGeom>
              <a:avLst/>
              <a:gdLst/>
              <a:ahLst/>
              <a:cxnLst/>
              <a:rect l="l" t="t" r="r" b="b"/>
              <a:pathLst>
                <a:path w="1456690" h="737870">
                  <a:moveTo>
                    <a:pt x="1456227" y="0"/>
                  </a:moveTo>
                  <a:lnTo>
                    <a:pt x="0" y="737736"/>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3" name="object 173"/>
            <p:cNvSpPr/>
            <p:nvPr/>
          </p:nvSpPr>
          <p:spPr>
            <a:xfrm>
              <a:off x="6619799" y="7938044"/>
              <a:ext cx="1452880" cy="742950"/>
            </a:xfrm>
            <a:custGeom>
              <a:avLst/>
              <a:gdLst/>
              <a:ahLst/>
              <a:cxnLst/>
              <a:rect l="l" t="t" r="r" b="b"/>
              <a:pathLst>
                <a:path w="1452879" h="742950">
                  <a:moveTo>
                    <a:pt x="1452866" y="0"/>
                  </a:moveTo>
                  <a:lnTo>
                    <a:pt x="0" y="742647"/>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4" name="object 174"/>
            <p:cNvSpPr/>
            <p:nvPr/>
          </p:nvSpPr>
          <p:spPr>
            <a:xfrm>
              <a:off x="6750100" y="7997944"/>
              <a:ext cx="1449705" cy="748030"/>
            </a:xfrm>
            <a:custGeom>
              <a:avLst/>
              <a:gdLst/>
              <a:ahLst/>
              <a:cxnLst/>
              <a:rect l="l" t="t" r="r" b="b"/>
              <a:pathLst>
                <a:path w="1449704" h="748029">
                  <a:moveTo>
                    <a:pt x="1449463" y="0"/>
                  </a:moveTo>
                  <a:lnTo>
                    <a:pt x="0" y="747600"/>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5" name="object 175"/>
            <p:cNvSpPr/>
            <p:nvPr/>
          </p:nvSpPr>
          <p:spPr>
            <a:xfrm>
              <a:off x="5352019" y="7354487"/>
              <a:ext cx="1484630" cy="695325"/>
            </a:xfrm>
            <a:custGeom>
              <a:avLst/>
              <a:gdLst/>
              <a:ahLst/>
              <a:cxnLst/>
              <a:rect l="l" t="t" r="r" b="b"/>
              <a:pathLst>
                <a:path w="1484629" h="695325">
                  <a:moveTo>
                    <a:pt x="1484382" y="0"/>
                  </a:moveTo>
                  <a:lnTo>
                    <a:pt x="0" y="695213"/>
                  </a:lnTo>
                </a:path>
              </a:pathLst>
            </a:custGeom>
            <a:ln w="16135">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6" name="object 176"/>
            <p:cNvSpPr/>
            <p:nvPr/>
          </p:nvSpPr>
          <p:spPr>
            <a:xfrm>
              <a:off x="6618485" y="7366152"/>
              <a:ext cx="1563370" cy="741680"/>
            </a:xfrm>
            <a:custGeom>
              <a:avLst/>
              <a:gdLst/>
              <a:ahLst/>
              <a:cxnLst/>
              <a:rect l="l" t="t" r="r" b="b"/>
              <a:pathLst>
                <a:path w="1563370" h="741679">
                  <a:moveTo>
                    <a:pt x="1563117" y="741065"/>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7" name="object 177"/>
            <p:cNvSpPr/>
            <p:nvPr/>
          </p:nvSpPr>
          <p:spPr>
            <a:xfrm>
              <a:off x="6449450" y="7444786"/>
              <a:ext cx="1568450" cy="748030"/>
            </a:xfrm>
            <a:custGeom>
              <a:avLst/>
              <a:gdLst/>
              <a:ahLst/>
              <a:cxnLst/>
              <a:rect l="l" t="t" r="r" b="b"/>
              <a:pathLst>
                <a:path w="1568450" h="748029">
                  <a:moveTo>
                    <a:pt x="1567835" y="747790"/>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8" name="object 178"/>
            <p:cNvSpPr/>
            <p:nvPr/>
          </p:nvSpPr>
          <p:spPr>
            <a:xfrm>
              <a:off x="6278408" y="7524353"/>
              <a:ext cx="1572895" cy="755015"/>
            </a:xfrm>
            <a:custGeom>
              <a:avLst/>
              <a:gdLst/>
              <a:ahLst/>
              <a:cxnLst/>
              <a:rect l="l" t="t" r="r" b="b"/>
              <a:pathLst>
                <a:path w="1572895" h="755015">
                  <a:moveTo>
                    <a:pt x="1572548" y="754625"/>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9" name="object 179"/>
            <p:cNvSpPr/>
            <p:nvPr/>
          </p:nvSpPr>
          <p:spPr>
            <a:xfrm>
              <a:off x="6105314" y="7604875"/>
              <a:ext cx="1577340" cy="762000"/>
            </a:xfrm>
            <a:custGeom>
              <a:avLst/>
              <a:gdLst/>
              <a:ahLst/>
              <a:cxnLst/>
              <a:rect l="l" t="t" r="r" b="b"/>
              <a:pathLst>
                <a:path w="1577340" h="762000">
                  <a:moveTo>
                    <a:pt x="1577269" y="761568"/>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80" name="object 180"/>
            <p:cNvSpPr/>
            <p:nvPr/>
          </p:nvSpPr>
          <p:spPr>
            <a:xfrm>
              <a:off x="5930143" y="7686364"/>
              <a:ext cx="1582420" cy="768985"/>
            </a:xfrm>
            <a:custGeom>
              <a:avLst/>
              <a:gdLst/>
              <a:ahLst/>
              <a:cxnLst/>
              <a:rect l="l" t="t" r="r" b="b"/>
              <a:pathLst>
                <a:path w="1582420" h="768984">
                  <a:moveTo>
                    <a:pt x="1581985" y="768627"/>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81" name="object 181"/>
            <p:cNvSpPr/>
            <p:nvPr/>
          </p:nvSpPr>
          <p:spPr>
            <a:xfrm>
              <a:off x="5752855" y="7768837"/>
              <a:ext cx="1586865" cy="775970"/>
            </a:xfrm>
            <a:custGeom>
              <a:avLst/>
              <a:gdLst/>
              <a:ahLst/>
              <a:cxnLst/>
              <a:rect l="l" t="t" r="r" b="b"/>
              <a:pathLst>
                <a:path w="1586865" h="775970">
                  <a:moveTo>
                    <a:pt x="1586693" y="775804"/>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82" name="object 182"/>
            <p:cNvSpPr/>
            <p:nvPr/>
          </p:nvSpPr>
          <p:spPr>
            <a:xfrm>
              <a:off x="5573406" y="7852316"/>
              <a:ext cx="1591945" cy="783590"/>
            </a:xfrm>
            <a:custGeom>
              <a:avLst/>
              <a:gdLst/>
              <a:ahLst/>
              <a:cxnLst/>
              <a:rect l="l" t="t" r="r" b="b"/>
              <a:pathLst>
                <a:path w="1591945" h="783590">
                  <a:moveTo>
                    <a:pt x="1591401" y="783099"/>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83" name="object 183"/>
            <p:cNvSpPr/>
            <p:nvPr/>
          </p:nvSpPr>
          <p:spPr>
            <a:xfrm>
              <a:off x="5391765" y="7936813"/>
              <a:ext cx="1596390" cy="790575"/>
            </a:xfrm>
            <a:custGeom>
              <a:avLst/>
              <a:gdLst/>
              <a:ahLst/>
              <a:cxnLst/>
              <a:rect l="l" t="t" r="r" b="b"/>
              <a:pathLst>
                <a:path w="1596390" h="790575">
                  <a:moveTo>
                    <a:pt x="1596096" y="790519"/>
                  </a:moveTo>
                  <a:lnTo>
                    <a:pt x="0" y="0"/>
                  </a:lnTo>
                </a:path>
              </a:pathLst>
            </a:custGeom>
            <a:ln w="21056">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84" name="object 184"/>
          <p:cNvSpPr txBox="1"/>
          <p:nvPr/>
        </p:nvSpPr>
        <p:spPr>
          <a:xfrm>
            <a:off x="5658357" y="493938"/>
            <a:ext cx="6146293" cy="371255"/>
          </a:xfrm>
          <a:prstGeom prst="rect">
            <a:avLst/>
          </a:prstGeom>
        </p:spPr>
        <p:txBody>
          <a:bodyPr vert="horz" wrap="square" lIns="0" tIns="17145" rIns="0" bIns="0" rtlCol="0">
            <a:spAutoFit/>
          </a:bodyPr>
          <a:lstStyle/>
          <a:p>
            <a:pPr marL="12700">
              <a:lnSpc>
                <a:spcPct val="100000"/>
              </a:lnSpc>
              <a:spcBef>
                <a:spcPts val="135"/>
              </a:spcBef>
            </a:pPr>
            <a:r>
              <a:rPr lang="ja-JP" altLang="en-US" sz="2300" b="1" spc="135" dirty="0">
                <a:solidFill>
                  <a:srgbClr val="FFFFFF"/>
                </a:solidFill>
                <a:latin typeface="メイリオ" panose="020B0604030504040204" pitchFamily="50" charset="-128"/>
                <a:ea typeface="メイリオ" panose="020B0604030504040204" pitchFamily="50" charset="-128"/>
                <a:cs typeface="Gen Shin Gothic P Bold"/>
              </a:rPr>
              <a:t>し ょ う わ く せ い た ん さ き</a:t>
            </a:r>
            <a:endParaRPr lang="ja-JP" altLang="en-US" sz="2300" dirty="0">
              <a:latin typeface="メイリオ" panose="020B0604030504040204" pitchFamily="50" charset="-128"/>
              <a:ea typeface="メイリオ" panose="020B0604030504040204" pitchFamily="50" charset="-128"/>
              <a:cs typeface="Gen Shin Gothic P Regular"/>
            </a:endParaRPr>
          </a:p>
        </p:txBody>
      </p:sp>
      <p:sp>
        <p:nvSpPr>
          <p:cNvPr id="185" name="object 185"/>
          <p:cNvSpPr txBox="1">
            <a:spLocks noGrp="1"/>
          </p:cNvSpPr>
          <p:nvPr>
            <p:ph type="title"/>
          </p:nvPr>
        </p:nvSpPr>
        <p:spPr>
          <a:xfrm>
            <a:off x="5768889" y="814902"/>
            <a:ext cx="9540961" cy="839332"/>
          </a:xfrm>
          <a:prstGeom prst="rect">
            <a:avLst/>
          </a:prstGeom>
        </p:spPr>
        <p:txBody>
          <a:bodyPr vert="horz" wrap="square" lIns="0" tIns="15875" rIns="0" bIns="0" rtlCol="0">
            <a:spAutoFit/>
          </a:bodyPr>
          <a:lstStyle/>
          <a:p>
            <a:pPr marL="12700">
              <a:lnSpc>
                <a:spcPct val="100000"/>
              </a:lnSpc>
              <a:spcBef>
                <a:spcPts val="125"/>
              </a:spcBef>
            </a:pPr>
            <a:r>
              <a:rPr lang="ja-JP" altLang="en-US" spc="-5" dirty="0">
                <a:latin typeface="メイリオ" panose="020B0604030504040204" pitchFamily="50" charset="-128"/>
                <a:ea typeface="メイリオ" panose="020B0604030504040204" pitchFamily="50" charset="-128"/>
              </a:rPr>
              <a:t>⼩惑星探査機「はやぶさ２」</a:t>
            </a:r>
          </a:p>
        </p:txBody>
      </p:sp>
      <p:grpSp>
        <p:nvGrpSpPr>
          <p:cNvPr id="186" name="object 186"/>
          <p:cNvGrpSpPr/>
          <p:nvPr/>
        </p:nvGrpSpPr>
        <p:grpSpPr>
          <a:xfrm>
            <a:off x="3198740" y="504471"/>
            <a:ext cx="14867255" cy="1485265"/>
            <a:chOff x="3198740" y="504471"/>
            <a:chExt cx="14867255" cy="1485265"/>
          </a:xfrm>
        </p:grpSpPr>
        <p:pic>
          <p:nvPicPr>
            <p:cNvPr id="187" name="object 187"/>
            <p:cNvPicPr/>
            <p:nvPr/>
          </p:nvPicPr>
          <p:blipFill>
            <a:blip r:embed="rId29" cstate="print"/>
            <a:stretch>
              <a:fillRect/>
            </a:stretch>
          </p:blipFill>
          <p:spPr>
            <a:xfrm>
              <a:off x="3356527" y="1150312"/>
              <a:ext cx="282235" cy="280501"/>
            </a:xfrm>
            <a:prstGeom prst="rect">
              <a:avLst/>
            </a:prstGeom>
          </p:spPr>
        </p:pic>
        <p:sp>
          <p:nvSpPr>
            <p:cNvPr id="188" name="object 188"/>
            <p:cNvSpPr/>
            <p:nvPr/>
          </p:nvSpPr>
          <p:spPr>
            <a:xfrm>
              <a:off x="3198740" y="925800"/>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89" name="object 189"/>
            <p:cNvPicPr/>
            <p:nvPr/>
          </p:nvPicPr>
          <p:blipFill>
            <a:blip r:embed="rId30" cstate="print"/>
            <a:stretch>
              <a:fillRect/>
            </a:stretch>
          </p:blipFill>
          <p:spPr>
            <a:xfrm>
              <a:off x="3283158" y="1032658"/>
              <a:ext cx="89986" cy="89986"/>
            </a:xfrm>
            <a:prstGeom prst="rect">
              <a:avLst/>
            </a:prstGeom>
          </p:spPr>
        </p:pic>
        <p:pic>
          <p:nvPicPr>
            <p:cNvPr id="190" name="object 190"/>
            <p:cNvPicPr/>
            <p:nvPr/>
          </p:nvPicPr>
          <p:blipFill>
            <a:blip r:embed="rId31" cstate="print"/>
            <a:stretch>
              <a:fillRect/>
            </a:stretch>
          </p:blipFill>
          <p:spPr>
            <a:xfrm>
              <a:off x="3492363" y="1279203"/>
              <a:ext cx="84309" cy="102017"/>
            </a:xfrm>
            <a:prstGeom prst="rect">
              <a:avLst/>
            </a:prstGeom>
          </p:spPr>
        </p:pic>
        <p:sp>
          <p:nvSpPr>
            <p:cNvPr id="191" name="object 191"/>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2" name="object 192"/>
            <p:cNvSpPr/>
            <p:nvPr/>
          </p:nvSpPr>
          <p:spPr>
            <a:xfrm>
              <a:off x="15377846"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3" name="object 193"/>
            <p:cNvSpPr/>
            <p:nvPr/>
          </p:nvSpPr>
          <p:spPr>
            <a:xfrm>
              <a:off x="5072035"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4" name="object 194"/>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5" name="object 195"/>
            <p:cNvSpPr/>
            <p:nvPr/>
          </p:nvSpPr>
          <p:spPr>
            <a:xfrm>
              <a:off x="15863477"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6" name="object 196"/>
            <p:cNvSpPr/>
            <p:nvPr/>
          </p:nvSpPr>
          <p:spPr>
            <a:xfrm>
              <a:off x="15864510"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7" name="object 197"/>
            <p:cNvSpPr/>
            <p:nvPr/>
          </p:nvSpPr>
          <p:spPr>
            <a:xfrm>
              <a:off x="15912468"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8" name="object 198"/>
            <p:cNvSpPr/>
            <p:nvPr/>
          </p:nvSpPr>
          <p:spPr>
            <a:xfrm>
              <a:off x="15668271"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9" name="object 199"/>
            <p:cNvSpPr/>
            <p:nvPr/>
          </p:nvSpPr>
          <p:spPr>
            <a:xfrm>
              <a:off x="15588441"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0" name="object 200"/>
            <p:cNvSpPr/>
            <p:nvPr/>
          </p:nvSpPr>
          <p:spPr>
            <a:xfrm>
              <a:off x="15863575"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1" name="object 201"/>
            <p:cNvSpPr/>
            <p:nvPr/>
          </p:nvSpPr>
          <p:spPr>
            <a:xfrm>
              <a:off x="15868915"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2" name="object 202"/>
            <p:cNvSpPr/>
            <p:nvPr/>
          </p:nvSpPr>
          <p:spPr>
            <a:xfrm>
              <a:off x="15914233"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3" name="object 203"/>
            <p:cNvSpPr/>
            <p:nvPr/>
          </p:nvSpPr>
          <p:spPr>
            <a:xfrm>
              <a:off x="17069931"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04" name="object 204"/>
            <p:cNvPicPr/>
            <p:nvPr/>
          </p:nvPicPr>
          <p:blipFill>
            <a:blip r:embed="rId32" cstate="print"/>
            <a:stretch>
              <a:fillRect/>
            </a:stretch>
          </p:blipFill>
          <p:spPr>
            <a:xfrm>
              <a:off x="17892589" y="948064"/>
              <a:ext cx="173345" cy="199711"/>
            </a:xfrm>
            <a:prstGeom prst="rect">
              <a:avLst/>
            </a:prstGeom>
          </p:spPr>
        </p:pic>
        <p:pic>
          <p:nvPicPr>
            <p:cNvPr id="205" name="object 205"/>
            <p:cNvPicPr/>
            <p:nvPr/>
          </p:nvPicPr>
          <p:blipFill>
            <a:blip r:embed="rId33" cstate="print"/>
            <a:stretch>
              <a:fillRect/>
            </a:stretch>
          </p:blipFill>
          <p:spPr>
            <a:xfrm>
              <a:off x="15776730" y="504471"/>
              <a:ext cx="173345" cy="199711"/>
            </a:xfrm>
            <a:prstGeom prst="rect">
              <a:avLst/>
            </a:prstGeom>
          </p:spPr>
        </p:pic>
        <p:pic>
          <p:nvPicPr>
            <p:cNvPr id="206" name="object 206"/>
            <p:cNvPicPr/>
            <p:nvPr/>
          </p:nvPicPr>
          <p:blipFill>
            <a:blip r:embed="rId34" cstate="print"/>
            <a:stretch>
              <a:fillRect/>
            </a:stretch>
          </p:blipFill>
          <p:spPr>
            <a:xfrm>
              <a:off x="16915404" y="604320"/>
              <a:ext cx="209187" cy="240997"/>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5" name="object 5"/>
          <p:cNvGrpSpPr/>
          <p:nvPr/>
        </p:nvGrpSpPr>
        <p:grpSpPr>
          <a:xfrm>
            <a:off x="8530499" y="7790370"/>
            <a:ext cx="3315970" cy="3204845"/>
            <a:chOff x="8530499" y="7790370"/>
            <a:chExt cx="3315970" cy="3204845"/>
          </a:xfrm>
        </p:grpSpPr>
        <p:sp>
          <p:nvSpPr>
            <p:cNvPr id="6" name="object 6"/>
            <p:cNvSpPr/>
            <p:nvPr/>
          </p:nvSpPr>
          <p:spPr>
            <a:xfrm>
              <a:off x="8756313" y="10093010"/>
              <a:ext cx="2541905" cy="902335"/>
            </a:xfrm>
            <a:custGeom>
              <a:avLst/>
              <a:gdLst/>
              <a:ahLst/>
              <a:cxnLst/>
              <a:rect l="l" t="t" r="r" b="b"/>
              <a:pathLst>
                <a:path w="2541904" h="902334">
                  <a:moveTo>
                    <a:pt x="2392995" y="0"/>
                  </a:moveTo>
                  <a:lnTo>
                    <a:pt x="148634" y="0"/>
                  </a:lnTo>
                  <a:lnTo>
                    <a:pt x="101785" y="7609"/>
                  </a:lnTo>
                  <a:lnTo>
                    <a:pt x="61000" y="28773"/>
                  </a:lnTo>
                  <a:lnTo>
                    <a:pt x="28776" y="60996"/>
                  </a:lnTo>
                  <a:lnTo>
                    <a:pt x="7610" y="101781"/>
                  </a:lnTo>
                  <a:lnTo>
                    <a:pt x="0" y="148634"/>
                  </a:lnTo>
                  <a:lnTo>
                    <a:pt x="0" y="878279"/>
                  </a:lnTo>
                  <a:lnTo>
                    <a:pt x="1285286" y="901775"/>
                  </a:lnTo>
                  <a:lnTo>
                    <a:pt x="1658577" y="901775"/>
                  </a:lnTo>
                  <a:lnTo>
                    <a:pt x="1709499" y="889075"/>
                  </a:lnTo>
                  <a:lnTo>
                    <a:pt x="2248584" y="889075"/>
                  </a:lnTo>
                  <a:lnTo>
                    <a:pt x="2304075" y="876375"/>
                  </a:lnTo>
                  <a:lnTo>
                    <a:pt x="2541629" y="876375"/>
                  </a:lnTo>
                  <a:lnTo>
                    <a:pt x="2541629" y="148634"/>
                  </a:lnTo>
                  <a:lnTo>
                    <a:pt x="2534019" y="101781"/>
                  </a:lnTo>
                  <a:lnTo>
                    <a:pt x="2512853" y="60996"/>
                  </a:lnTo>
                  <a:lnTo>
                    <a:pt x="2480628" y="28773"/>
                  </a:lnTo>
                  <a:lnTo>
                    <a:pt x="2439843" y="7609"/>
                  </a:lnTo>
                  <a:lnTo>
                    <a:pt x="2392995" y="0"/>
                  </a:lnTo>
                  <a:close/>
                </a:path>
              </a:pathLst>
            </a:custGeom>
            <a:solidFill>
              <a:srgbClr val="DDCAA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7" name="object 7"/>
            <p:cNvPicPr/>
            <p:nvPr/>
          </p:nvPicPr>
          <p:blipFill>
            <a:blip r:embed="rId3" cstate="print"/>
            <a:stretch>
              <a:fillRect/>
            </a:stretch>
          </p:blipFill>
          <p:spPr>
            <a:xfrm>
              <a:off x="8530499" y="7790370"/>
              <a:ext cx="3315850" cy="3204414"/>
            </a:xfrm>
            <a:prstGeom prst="rect">
              <a:avLst/>
            </a:prstGeom>
          </p:spPr>
        </p:pic>
      </p:grpSp>
      <p:grpSp>
        <p:nvGrpSpPr>
          <p:cNvPr id="8" name="object 8"/>
          <p:cNvGrpSpPr/>
          <p:nvPr/>
        </p:nvGrpSpPr>
        <p:grpSpPr>
          <a:xfrm>
            <a:off x="7320759" y="8949935"/>
            <a:ext cx="810895" cy="1151255"/>
            <a:chOff x="7320759" y="8949935"/>
            <a:chExt cx="810895" cy="1151255"/>
          </a:xfrm>
        </p:grpSpPr>
        <p:sp>
          <p:nvSpPr>
            <p:cNvPr id="9" name="object 9"/>
            <p:cNvSpPr/>
            <p:nvPr/>
          </p:nvSpPr>
          <p:spPr>
            <a:xfrm>
              <a:off x="7331154" y="8960411"/>
              <a:ext cx="790575" cy="1130300"/>
            </a:xfrm>
            <a:custGeom>
              <a:avLst/>
              <a:gdLst/>
              <a:ahLst/>
              <a:cxnLst/>
              <a:rect l="l" t="t" r="r" b="b"/>
              <a:pathLst>
                <a:path w="790575" h="1130300">
                  <a:moveTo>
                    <a:pt x="776057" y="210653"/>
                  </a:moveTo>
                  <a:lnTo>
                    <a:pt x="411311" y="210653"/>
                  </a:lnTo>
                  <a:lnTo>
                    <a:pt x="433634" y="211701"/>
                  </a:lnTo>
                  <a:lnTo>
                    <a:pt x="454552" y="214835"/>
                  </a:lnTo>
                  <a:lnTo>
                    <a:pt x="491895" y="227301"/>
                  </a:lnTo>
                  <a:lnTo>
                    <a:pt x="534819" y="261940"/>
                  </a:lnTo>
                  <a:lnTo>
                    <a:pt x="556658" y="314461"/>
                  </a:lnTo>
                  <a:lnTo>
                    <a:pt x="558081" y="332777"/>
                  </a:lnTo>
                  <a:lnTo>
                    <a:pt x="555655" y="351819"/>
                  </a:lnTo>
                  <a:lnTo>
                    <a:pt x="539308" y="391799"/>
                  </a:lnTo>
                  <a:lnTo>
                    <a:pt x="510702" y="434920"/>
                  </a:lnTo>
                  <a:lnTo>
                    <a:pt x="475854" y="477074"/>
                  </a:lnTo>
                  <a:lnTo>
                    <a:pt x="456562" y="498595"/>
                  </a:lnTo>
                  <a:lnTo>
                    <a:pt x="437367" y="520764"/>
                  </a:lnTo>
                  <a:lnTo>
                    <a:pt x="399532" y="566747"/>
                  </a:lnTo>
                  <a:lnTo>
                    <a:pt x="366479" y="618739"/>
                  </a:lnTo>
                  <a:lnTo>
                    <a:pt x="344256" y="677665"/>
                  </a:lnTo>
                  <a:lnTo>
                    <a:pt x="340836" y="700441"/>
                  </a:lnTo>
                  <a:lnTo>
                    <a:pt x="342701" y="721750"/>
                  </a:lnTo>
                  <a:lnTo>
                    <a:pt x="360727" y="760856"/>
                  </a:lnTo>
                  <a:lnTo>
                    <a:pt x="395557" y="789345"/>
                  </a:lnTo>
                  <a:lnTo>
                    <a:pt x="439112" y="799630"/>
                  </a:lnTo>
                  <a:lnTo>
                    <a:pt x="445216" y="799630"/>
                  </a:lnTo>
                  <a:lnTo>
                    <a:pt x="508393" y="783121"/>
                  </a:lnTo>
                  <a:lnTo>
                    <a:pt x="550207" y="737884"/>
                  </a:lnTo>
                  <a:lnTo>
                    <a:pt x="559220" y="696187"/>
                  </a:lnTo>
                  <a:lnTo>
                    <a:pt x="561355" y="684966"/>
                  </a:lnTo>
                  <a:lnTo>
                    <a:pt x="579201" y="637493"/>
                  </a:lnTo>
                  <a:lnTo>
                    <a:pt x="608144" y="590218"/>
                  </a:lnTo>
                  <a:lnTo>
                    <a:pt x="665767" y="523939"/>
                  </a:lnTo>
                  <a:lnTo>
                    <a:pt x="705648" y="480142"/>
                  </a:lnTo>
                  <a:lnTo>
                    <a:pt x="725467" y="456551"/>
                  </a:lnTo>
                  <a:lnTo>
                    <a:pt x="759028" y="404148"/>
                  </a:lnTo>
                  <a:lnTo>
                    <a:pt x="783101" y="345225"/>
                  </a:lnTo>
                  <a:lnTo>
                    <a:pt x="790000" y="283131"/>
                  </a:lnTo>
                  <a:lnTo>
                    <a:pt x="786420" y="251563"/>
                  </a:lnTo>
                  <a:lnTo>
                    <a:pt x="776057" y="210653"/>
                  </a:lnTo>
                  <a:close/>
                </a:path>
                <a:path w="790575" h="1130300">
                  <a:moveTo>
                    <a:pt x="452860" y="0"/>
                  </a:moveTo>
                  <a:lnTo>
                    <a:pt x="396845" y="2852"/>
                  </a:lnTo>
                  <a:lnTo>
                    <a:pt x="337743" y="11350"/>
                  </a:lnTo>
                  <a:lnTo>
                    <a:pt x="296155" y="21847"/>
                  </a:lnTo>
                  <a:lnTo>
                    <a:pt x="253467" y="37731"/>
                  </a:lnTo>
                  <a:lnTo>
                    <a:pt x="210886" y="58415"/>
                  </a:lnTo>
                  <a:lnTo>
                    <a:pt x="169618" y="83314"/>
                  </a:lnTo>
                  <a:lnTo>
                    <a:pt x="130870" y="111839"/>
                  </a:lnTo>
                  <a:lnTo>
                    <a:pt x="91584" y="147644"/>
                  </a:lnTo>
                  <a:lnTo>
                    <a:pt x="58907" y="185621"/>
                  </a:lnTo>
                  <a:lnTo>
                    <a:pt x="33235" y="225158"/>
                  </a:lnTo>
                  <a:lnTo>
                    <a:pt x="14962" y="265645"/>
                  </a:lnTo>
                  <a:lnTo>
                    <a:pt x="4486" y="306472"/>
                  </a:lnTo>
                  <a:lnTo>
                    <a:pt x="0" y="351330"/>
                  </a:lnTo>
                  <a:lnTo>
                    <a:pt x="2692" y="381693"/>
                  </a:lnTo>
                  <a:lnTo>
                    <a:pt x="24370" y="420154"/>
                  </a:lnTo>
                  <a:lnTo>
                    <a:pt x="58965" y="438968"/>
                  </a:lnTo>
                  <a:lnTo>
                    <a:pt x="84819" y="442656"/>
                  </a:lnTo>
                  <a:lnTo>
                    <a:pt x="114097" y="438002"/>
                  </a:lnTo>
                  <a:lnTo>
                    <a:pt x="139877" y="424870"/>
                  </a:lnTo>
                  <a:lnTo>
                    <a:pt x="160439" y="404503"/>
                  </a:lnTo>
                  <a:lnTo>
                    <a:pt x="174062" y="378145"/>
                  </a:lnTo>
                  <a:lnTo>
                    <a:pt x="202141" y="314101"/>
                  </a:lnTo>
                  <a:lnTo>
                    <a:pt x="235339" y="270398"/>
                  </a:lnTo>
                  <a:lnTo>
                    <a:pt x="272260" y="242565"/>
                  </a:lnTo>
                  <a:lnTo>
                    <a:pt x="311508" y="226133"/>
                  </a:lnTo>
                  <a:lnTo>
                    <a:pt x="351690" y="216632"/>
                  </a:lnTo>
                  <a:lnTo>
                    <a:pt x="397222" y="211029"/>
                  </a:lnTo>
                  <a:lnTo>
                    <a:pt x="411311" y="210653"/>
                  </a:lnTo>
                  <a:lnTo>
                    <a:pt x="776057" y="210653"/>
                  </a:lnTo>
                  <a:lnTo>
                    <a:pt x="774309" y="203749"/>
                  </a:lnTo>
                  <a:lnTo>
                    <a:pt x="756815" y="160826"/>
                  </a:lnTo>
                  <a:lnTo>
                    <a:pt x="733978" y="122847"/>
                  </a:lnTo>
                  <a:lnTo>
                    <a:pt x="705837" y="89867"/>
                  </a:lnTo>
                  <a:lnTo>
                    <a:pt x="672431" y="61943"/>
                  </a:lnTo>
                  <a:lnTo>
                    <a:pt x="633797" y="39129"/>
                  </a:lnTo>
                  <a:lnTo>
                    <a:pt x="592637" y="22064"/>
                  </a:lnTo>
                  <a:lnTo>
                    <a:pt x="548657" y="9830"/>
                  </a:lnTo>
                  <a:lnTo>
                    <a:pt x="502012" y="2463"/>
                  </a:lnTo>
                  <a:lnTo>
                    <a:pt x="452860" y="0"/>
                  </a:lnTo>
                  <a:close/>
                </a:path>
                <a:path w="790575" h="1130300">
                  <a:moveTo>
                    <a:pt x="533936" y="882695"/>
                  </a:moveTo>
                  <a:lnTo>
                    <a:pt x="478588" y="892653"/>
                  </a:lnTo>
                  <a:lnTo>
                    <a:pt x="435396" y="918723"/>
                  </a:lnTo>
                  <a:lnTo>
                    <a:pt x="405689" y="959234"/>
                  </a:lnTo>
                  <a:lnTo>
                    <a:pt x="395262" y="1007176"/>
                  </a:lnTo>
                  <a:lnTo>
                    <a:pt x="397710" y="1033256"/>
                  </a:lnTo>
                  <a:lnTo>
                    <a:pt x="416290" y="1080546"/>
                  </a:lnTo>
                  <a:lnTo>
                    <a:pt x="451740" y="1114981"/>
                  </a:lnTo>
                  <a:lnTo>
                    <a:pt x="493350" y="1129248"/>
                  </a:lnTo>
                  <a:lnTo>
                    <a:pt x="509905" y="1130185"/>
                  </a:lnTo>
                  <a:lnTo>
                    <a:pt x="519767" y="1129903"/>
                  </a:lnTo>
                  <a:lnTo>
                    <a:pt x="578899" y="1119636"/>
                  </a:lnTo>
                  <a:lnTo>
                    <a:pt x="620022" y="1098494"/>
                  </a:lnTo>
                  <a:lnTo>
                    <a:pt x="649215" y="1058678"/>
                  </a:lnTo>
                  <a:lnTo>
                    <a:pt x="659343" y="1010821"/>
                  </a:lnTo>
                  <a:lnTo>
                    <a:pt x="656864" y="984776"/>
                  </a:lnTo>
                  <a:lnTo>
                    <a:pt x="638448" y="937513"/>
                  </a:lnTo>
                  <a:lnTo>
                    <a:pt x="603463" y="902988"/>
                  </a:lnTo>
                  <a:lnTo>
                    <a:pt x="552558" y="883972"/>
                  </a:lnTo>
                  <a:lnTo>
                    <a:pt x="533936" y="882695"/>
                  </a:lnTo>
                  <a:close/>
                </a:path>
              </a:pathLst>
            </a:custGeom>
            <a:solidFill>
              <a:srgbClr val="B9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0" name="object 10"/>
            <p:cNvSpPr/>
            <p:nvPr/>
          </p:nvSpPr>
          <p:spPr>
            <a:xfrm>
              <a:off x="7320759" y="8949935"/>
              <a:ext cx="810895" cy="1151255"/>
            </a:xfrm>
            <a:custGeom>
              <a:avLst/>
              <a:gdLst/>
              <a:ahLst/>
              <a:cxnLst/>
              <a:rect l="l" t="t" r="r" b="b"/>
              <a:pathLst>
                <a:path w="810895" h="1151254">
                  <a:moveTo>
                    <a:pt x="544341" y="882695"/>
                  </a:moveTo>
                  <a:lnTo>
                    <a:pt x="485121" y="893387"/>
                  </a:lnTo>
                  <a:lnTo>
                    <a:pt x="438674" y="921500"/>
                  </a:lnTo>
                  <a:lnTo>
                    <a:pt x="406530" y="965384"/>
                  </a:lnTo>
                  <a:lnTo>
                    <a:pt x="395169" y="1017404"/>
                  </a:lnTo>
                  <a:lnTo>
                    <a:pt x="397812" y="1045674"/>
                  </a:lnTo>
                  <a:lnTo>
                    <a:pt x="417995" y="1096929"/>
                  </a:lnTo>
                  <a:lnTo>
                    <a:pt x="456522" y="1134300"/>
                  </a:lnTo>
                  <a:lnTo>
                    <a:pt x="502240" y="1150100"/>
                  </a:lnTo>
                  <a:lnTo>
                    <a:pt x="520300" y="1151137"/>
                  </a:lnTo>
                  <a:lnTo>
                    <a:pt x="530655" y="1150845"/>
                  </a:lnTo>
                  <a:lnTo>
                    <a:pt x="592591" y="1140023"/>
                  </a:lnTo>
                  <a:lnTo>
                    <a:pt x="617099" y="1130195"/>
                  </a:lnTo>
                  <a:lnTo>
                    <a:pt x="520300" y="1130195"/>
                  </a:lnTo>
                  <a:lnTo>
                    <a:pt x="506264" y="1129475"/>
                  </a:lnTo>
                  <a:lnTo>
                    <a:pt x="467757" y="1116625"/>
                  </a:lnTo>
                  <a:lnTo>
                    <a:pt x="435346" y="1085168"/>
                  </a:lnTo>
                  <a:lnTo>
                    <a:pt x="418397" y="1041821"/>
                  </a:lnTo>
                  <a:lnTo>
                    <a:pt x="416123" y="1017871"/>
                  </a:lnTo>
                  <a:lnTo>
                    <a:pt x="418522" y="995290"/>
                  </a:lnTo>
                  <a:lnTo>
                    <a:pt x="437360" y="954232"/>
                  </a:lnTo>
                  <a:lnTo>
                    <a:pt x="471383" y="923083"/>
                  </a:lnTo>
                  <a:lnTo>
                    <a:pt x="517075" y="906265"/>
                  </a:lnTo>
                  <a:lnTo>
                    <a:pt x="544341" y="903637"/>
                  </a:lnTo>
                  <a:lnTo>
                    <a:pt x="617653" y="903637"/>
                  </a:lnTo>
                  <a:lnTo>
                    <a:pt x="602144" y="895090"/>
                  </a:lnTo>
                  <a:lnTo>
                    <a:pt x="583761" y="888216"/>
                  </a:lnTo>
                  <a:lnTo>
                    <a:pt x="564471" y="884078"/>
                  </a:lnTo>
                  <a:lnTo>
                    <a:pt x="544341" y="882695"/>
                  </a:lnTo>
                  <a:close/>
                </a:path>
                <a:path w="810895" h="1151254">
                  <a:moveTo>
                    <a:pt x="617653" y="903637"/>
                  </a:moveTo>
                  <a:lnTo>
                    <a:pt x="544341" y="903637"/>
                  </a:lnTo>
                  <a:lnTo>
                    <a:pt x="561477" y="904801"/>
                  </a:lnTo>
                  <a:lnTo>
                    <a:pt x="577826" y="908293"/>
                  </a:lnTo>
                  <a:lnTo>
                    <a:pt x="626053" y="936553"/>
                  </a:lnTo>
                  <a:lnTo>
                    <a:pt x="650449" y="974010"/>
                  </a:lnTo>
                  <a:lnTo>
                    <a:pt x="659271" y="1021128"/>
                  </a:lnTo>
                  <a:lnTo>
                    <a:pt x="656972" y="1043692"/>
                  </a:lnTo>
                  <a:lnTo>
                    <a:pt x="638558" y="1084658"/>
                  </a:lnTo>
                  <a:lnTo>
                    <a:pt x="606334" y="1112327"/>
                  </a:lnTo>
                  <a:lnTo>
                    <a:pt x="562173" y="1125703"/>
                  </a:lnTo>
                  <a:lnTo>
                    <a:pt x="520300" y="1130195"/>
                  </a:lnTo>
                  <a:lnTo>
                    <a:pt x="617099" y="1130195"/>
                  </a:lnTo>
                  <a:lnTo>
                    <a:pt x="655541" y="1096914"/>
                  </a:lnTo>
                  <a:lnTo>
                    <a:pt x="677433" y="1048253"/>
                  </a:lnTo>
                  <a:lnTo>
                    <a:pt x="680220" y="1021518"/>
                  </a:lnTo>
                  <a:lnTo>
                    <a:pt x="677541" y="993310"/>
                  </a:lnTo>
                  <a:lnTo>
                    <a:pt x="669834" y="966051"/>
                  </a:lnTo>
                  <a:lnTo>
                    <a:pt x="657567" y="942141"/>
                  </a:lnTo>
                  <a:lnTo>
                    <a:pt x="640790" y="921659"/>
                  </a:lnTo>
                  <a:lnTo>
                    <a:pt x="619553" y="904684"/>
                  </a:lnTo>
                  <a:lnTo>
                    <a:pt x="617653" y="903637"/>
                  </a:lnTo>
                  <a:close/>
                </a:path>
                <a:path w="810895" h="1151254">
                  <a:moveTo>
                    <a:pt x="512011" y="231605"/>
                  </a:moveTo>
                  <a:lnTo>
                    <a:pt x="421696" y="231605"/>
                  </a:lnTo>
                  <a:lnTo>
                    <a:pt x="442837" y="232586"/>
                  </a:lnTo>
                  <a:lnTo>
                    <a:pt x="462600" y="235522"/>
                  </a:lnTo>
                  <a:lnTo>
                    <a:pt x="519727" y="261026"/>
                  </a:lnTo>
                  <a:lnTo>
                    <a:pt x="549136" y="300712"/>
                  </a:lnTo>
                  <a:lnTo>
                    <a:pt x="558038" y="343373"/>
                  </a:lnTo>
                  <a:lnTo>
                    <a:pt x="555805" y="360486"/>
                  </a:lnTo>
                  <a:lnTo>
                    <a:pt x="540655" y="397003"/>
                  </a:lnTo>
                  <a:lnTo>
                    <a:pt x="512669" y="439185"/>
                  </a:lnTo>
                  <a:lnTo>
                    <a:pt x="478511" y="480487"/>
                  </a:lnTo>
                  <a:lnTo>
                    <a:pt x="459119" y="502121"/>
                  </a:lnTo>
                  <a:lnTo>
                    <a:pt x="439814" y="524421"/>
                  </a:lnTo>
                  <a:lnTo>
                    <a:pt x="401738" y="570694"/>
                  </a:lnTo>
                  <a:lnTo>
                    <a:pt x="367527" y="624500"/>
                  </a:lnTo>
                  <a:lnTo>
                    <a:pt x="344546" y="685413"/>
                  </a:lnTo>
                  <a:lnTo>
                    <a:pt x="340759" y="710636"/>
                  </a:lnTo>
                  <a:lnTo>
                    <a:pt x="342826" y="734304"/>
                  </a:lnTo>
                  <a:lnTo>
                    <a:pt x="362828" y="777725"/>
                  </a:lnTo>
                  <a:lnTo>
                    <a:pt x="401330" y="809208"/>
                  </a:lnTo>
                  <a:lnTo>
                    <a:pt x="449506" y="820571"/>
                  </a:lnTo>
                  <a:lnTo>
                    <a:pt x="456250" y="820571"/>
                  </a:lnTo>
                  <a:lnTo>
                    <a:pt x="463066" y="819933"/>
                  </a:lnTo>
                  <a:lnTo>
                    <a:pt x="490133" y="814875"/>
                  </a:lnTo>
                  <a:lnTo>
                    <a:pt x="523955" y="802699"/>
                  </a:lnTo>
                  <a:lnTo>
                    <a:pt x="527860" y="799630"/>
                  </a:lnTo>
                  <a:lnTo>
                    <a:pt x="449506" y="799630"/>
                  </a:lnTo>
                  <a:lnTo>
                    <a:pt x="410925" y="790659"/>
                  </a:lnTo>
                  <a:lnTo>
                    <a:pt x="380836" y="766742"/>
                  </a:lnTo>
                  <a:lnTo>
                    <a:pt x="363817" y="732375"/>
                  </a:lnTo>
                  <a:lnTo>
                    <a:pt x="364451" y="692052"/>
                  </a:lnTo>
                  <a:lnTo>
                    <a:pt x="386223" y="633873"/>
                  </a:lnTo>
                  <a:lnTo>
                    <a:pt x="418125" y="583730"/>
                  </a:lnTo>
                  <a:lnTo>
                    <a:pt x="455659" y="538106"/>
                  </a:lnTo>
                  <a:lnTo>
                    <a:pt x="493987" y="494602"/>
                  </a:lnTo>
                  <a:lnTo>
                    <a:pt x="512543" y="473255"/>
                  </a:lnTo>
                  <a:lnTo>
                    <a:pt x="544928" y="429731"/>
                  </a:lnTo>
                  <a:lnTo>
                    <a:pt x="569677" y="385518"/>
                  </a:lnTo>
                  <a:lnTo>
                    <a:pt x="578970" y="343245"/>
                  </a:lnTo>
                  <a:lnTo>
                    <a:pt x="577335" y="323005"/>
                  </a:lnTo>
                  <a:lnTo>
                    <a:pt x="568259" y="292149"/>
                  </a:lnTo>
                  <a:lnTo>
                    <a:pt x="553486" y="266093"/>
                  </a:lnTo>
                  <a:lnTo>
                    <a:pt x="533018" y="244832"/>
                  </a:lnTo>
                  <a:lnTo>
                    <a:pt x="512011" y="231605"/>
                  </a:lnTo>
                  <a:close/>
                </a:path>
                <a:path w="810895" h="1151254">
                  <a:moveTo>
                    <a:pt x="600337" y="20941"/>
                  </a:moveTo>
                  <a:lnTo>
                    <a:pt x="463265" y="20941"/>
                  </a:lnTo>
                  <a:lnTo>
                    <a:pt x="511309" y="23321"/>
                  </a:lnTo>
                  <a:lnTo>
                    <a:pt x="556709" y="30458"/>
                  </a:lnTo>
                  <a:lnTo>
                    <a:pt x="599464" y="42352"/>
                  </a:lnTo>
                  <a:lnTo>
                    <a:pt x="639574" y="59003"/>
                  </a:lnTo>
                  <a:lnTo>
                    <a:pt x="683715" y="85983"/>
                  </a:lnTo>
                  <a:lnTo>
                    <a:pt x="720480" y="119968"/>
                  </a:lnTo>
                  <a:lnTo>
                    <a:pt x="749870" y="160960"/>
                  </a:lnTo>
                  <a:lnTo>
                    <a:pt x="771884" y="208960"/>
                  </a:lnTo>
                  <a:lnTo>
                    <a:pt x="786522" y="263971"/>
                  </a:lnTo>
                  <a:lnTo>
                    <a:pt x="789957" y="294064"/>
                  </a:lnTo>
                  <a:lnTo>
                    <a:pt x="788911" y="323749"/>
                  </a:lnTo>
                  <a:lnTo>
                    <a:pt x="773402" y="381894"/>
                  </a:lnTo>
                  <a:lnTo>
                    <a:pt x="744912" y="435974"/>
                  </a:lnTo>
                  <a:lnTo>
                    <a:pt x="708326" y="483545"/>
                  </a:lnTo>
                  <a:lnTo>
                    <a:pt x="668031" y="527796"/>
                  </a:lnTo>
                  <a:lnTo>
                    <a:pt x="628506" y="571898"/>
                  </a:lnTo>
                  <a:lnTo>
                    <a:pt x="593977" y="618321"/>
                  </a:lnTo>
                  <a:lnTo>
                    <a:pt x="568770" y="669487"/>
                  </a:lnTo>
                  <a:lnTo>
                    <a:pt x="557880" y="717119"/>
                  </a:lnTo>
                  <a:lnTo>
                    <a:pt x="550823" y="744541"/>
                  </a:lnTo>
                  <a:lnTo>
                    <a:pt x="513192" y="784667"/>
                  </a:lnTo>
                  <a:lnTo>
                    <a:pt x="460375" y="799137"/>
                  </a:lnTo>
                  <a:lnTo>
                    <a:pt x="454888" y="799630"/>
                  </a:lnTo>
                  <a:lnTo>
                    <a:pt x="527860" y="799630"/>
                  </a:lnTo>
                  <a:lnTo>
                    <a:pt x="551296" y="781207"/>
                  </a:lnTo>
                  <a:lnTo>
                    <a:pt x="570215" y="752509"/>
                  </a:lnTo>
                  <a:lnTo>
                    <a:pt x="578769" y="718711"/>
                  </a:lnTo>
                  <a:lnTo>
                    <a:pt x="579966" y="708229"/>
                  </a:lnTo>
                  <a:lnTo>
                    <a:pt x="581962" y="697760"/>
                  </a:lnTo>
                  <a:lnTo>
                    <a:pt x="599001" y="652595"/>
                  </a:lnTo>
                  <a:lnTo>
                    <a:pt x="626965" y="606924"/>
                  </a:lnTo>
                  <a:lnTo>
                    <a:pt x="683773" y="541614"/>
                  </a:lnTo>
                  <a:lnTo>
                    <a:pt x="723749" y="497702"/>
                  </a:lnTo>
                  <a:lnTo>
                    <a:pt x="744148" y="473426"/>
                  </a:lnTo>
                  <a:lnTo>
                    <a:pt x="778666" y="419537"/>
                  </a:lnTo>
                  <a:lnTo>
                    <a:pt x="803636" y="358337"/>
                  </a:lnTo>
                  <a:lnTo>
                    <a:pt x="810836" y="294064"/>
                  </a:lnTo>
                  <a:lnTo>
                    <a:pt x="810743" y="292149"/>
                  </a:lnTo>
                  <a:lnTo>
                    <a:pt x="794572" y="210663"/>
                  </a:lnTo>
                  <a:lnTo>
                    <a:pt x="776445" y="166262"/>
                  </a:lnTo>
                  <a:lnTo>
                    <a:pt x="752763" y="126956"/>
                  </a:lnTo>
                  <a:lnTo>
                    <a:pt x="723568" y="92807"/>
                  </a:lnTo>
                  <a:lnTo>
                    <a:pt x="688903" y="63872"/>
                  </a:lnTo>
                  <a:lnTo>
                    <a:pt x="648809" y="40208"/>
                  </a:lnTo>
                  <a:lnTo>
                    <a:pt x="606541" y="22670"/>
                  </a:lnTo>
                  <a:lnTo>
                    <a:pt x="600337" y="20941"/>
                  </a:lnTo>
                  <a:close/>
                </a:path>
                <a:path w="810895" h="1151254">
                  <a:moveTo>
                    <a:pt x="463265" y="0"/>
                  </a:moveTo>
                  <a:lnTo>
                    <a:pt x="406269" y="2897"/>
                  </a:lnTo>
                  <a:lnTo>
                    <a:pt x="346211" y="11528"/>
                  </a:lnTo>
                  <a:lnTo>
                    <a:pt x="303629" y="22266"/>
                  </a:lnTo>
                  <a:lnTo>
                    <a:pt x="259948" y="38499"/>
                  </a:lnTo>
                  <a:lnTo>
                    <a:pt x="216402" y="59631"/>
                  </a:lnTo>
                  <a:lnTo>
                    <a:pt x="174223" y="85062"/>
                  </a:lnTo>
                  <a:lnTo>
                    <a:pt x="134647" y="114195"/>
                  </a:lnTo>
                  <a:lnTo>
                    <a:pt x="94244" y="151054"/>
                  </a:lnTo>
                  <a:lnTo>
                    <a:pt x="60623" y="190228"/>
                  </a:lnTo>
                  <a:lnTo>
                    <a:pt x="34192" y="231087"/>
                  </a:lnTo>
                  <a:lnTo>
                    <a:pt x="15360" y="272998"/>
                  </a:lnTo>
                  <a:lnTo>
                    <a:pt x="4536" y="315330"/>
                  </a:lnTo>
                  <a:lnTo>
                    <a:pt x="0" y="362643"/>
                  </a:lnTo>
                  <a:lnTo>
                    <a:pt x="52" y="364083"/>
                  </a:lnTo>
                  <a:lnTo>
                    <a:pt x="12708" y="418854"/>
                  </a:lnTo>
                  <a:lnTo>
                    <a:pt x="39822" y="447494"/>
                  </a:lnTo>
                  <a:lnTo>
                    <a:pt x="80658" y="462573"/>
                  </a:lnTo>
                  <a:lnTo>
                    <a:pt x="95213" y="463608"/>
                  </a:lnTo>
                  <a:lnTo>
                    <a:pt x="127754" y="458436"/>
                  </a:lnTo>
                  <a:lnTo>
                    <a:pt x="156407" y="443841"/>
                  </a:lnTo>
                  <a:lnTo>
                    <a:pt x="157592" y="442667"/>
                  </a:lnTo>
                  <a:lnTo>
                    <a:pt x="95213" y="442667"/>
                  </a:lnTo>
                  <a:lnTo>
                    <a:pt x="83924" y="441890"/>
                  </a:lnTo>
                  <a:lnTo>
                    <a:pt x="44754" y="425840"/>
                  </a:lnTo>
                  <a:lnTo>
                    <a:pt x="23613" y="391084"/>
                  </a:lnTo>
                  <a:lnTo>
                    <a:pt x="20886" y="362643"/>
                  </a:lnTo>
                  <a:lnTo>
                    <a:pt x="25216" y="318597"/>
                  </a:lnTo>
                  <a:lnTo>
                    <a:pt x="36355" y="276264"/>
                  </a:lnTo>
                  <a:lnTo>
                    <a:pt x="55360" y="235868"/>
                  </a:lnTo>
                  <a:lnTo>
                    <a:pt x="81060" y="197823"/>
                  </a:lnTo>
                  <a:lnTo>
                    <a:pt x="112283" y="162544"/>
                  </a:lnTo>
                  <a:lnTo>
                    <a:pt x="147860" y="130443"/>
                  </a:lnTo>
                  <a:lnTo>
                    <a:pt x="186619" y="101936"/>
                  </a:lnTo>
                  <a:lnTo>
                    <a:pt x="227390" y="77435"/>
                  </a:lnTo>
                  <a:lnTo>
                    <a:pt x="269001" y="57355"/>
                  </a:lnTo>
                  <a:lnTo>
                    <a:pt x="310283" y="42110"/>
                  </a:lnTo>
                  <a:lnTo>
                    <a:pt x="350064" y="32114"/>
                  </a:lnTo>
                  <a:lnTo>
                    <a:pt x="408216" y="23736"/>
                  </a:lnTo>
                  <a:lnTo>
                    <a:pt x="463265" y="20941"/>
                  </a:lnTo>
                  <a:lnTo>
                    <a:pt x="600337" y="20941"/>
                  </a:lnTo>
                  <a:lnTo>
                    <a:pt x="561420" y="10099"/>
                  </a:lnTo>
                  <a:lnTo>
                    <a:pt x="513609" y="2530"/>
                  </a:lnTo>
                  <a:lnTo>
                    <a:pt x="463265" y="0"/>
                  </a:lnTo>
                  <a:close/>
                </a:path>
                <a:path w="810895" h="1151254">
                  <a:moveTo>
                    <a:pt x="421696" y="210663"/>
                  </a:moveTo>
                  <a:lnTo>
                    <a:pt x="376342" y="214122"/>
                  </a:lnTo>
                  <a:lnTo>
                    <a:pt x="326568" y="224297"/>
                  </a:lnTo>
                  <a:lnTo>
                    <a:pt x="259187" y="255544"/>
                  </a:lnTo>
                  <a:lnTo>
                    <a:pt x="227653" y="284935"/>
                  </a:lnTo>
                  <a:lnTo>
                    <a:pt x="199053" y="327258"/>
                  </a:lnTo>
                  <a:lnTo>
                    <a:pt x="174509" y="385328"/>
                  </a:lnTo>
                  <a:lnTo>
                    <a:pt x="161959" y="409395"/>
                  </a:lnTo>
                  <a:lnTo>
                    <a:pt x="143323" y="427426"/>
                  </a:lnTo>
                  <a:lnTo>
                    <a:pt x="120457" y="438743"/>
                  </a:lnTo>
                  <a:lnTo>
                    <a:pt x="95213" y="442667"/>
                  </a:lnTo>
                  <a:lnTo>
                    <a:pt x="157592" y="442667"/>
                  </a:lnTo>
                  <a:lnTo>
                    <a:pt x="179257" y="421206"/>
                  </a:lnTo>
                  <a:lnTo>
                    <a:pt x="194394" y="391914"/>
                  </a:lnTo>
                  <a:lnTo>
                    <a:pt x="221004" y="330633"/>
                  </a:lnTo>
                  <a:lnTo>
                    <a:pt x="252212" y="288906"/>
                  </a:lnTo>
                  <a:lnTo>
                    <a:pt x="287077" y="262367"/>
                  </a:lnTo>
                  <a:lnTo>
                    <a:pt x="324660" y="246652"/>
                  </a:lnTo>
                  <a:lnTo>
                    <a:pt x="364022" y="237395"/>
                  </a:lnTo>
                  <a:lnTo>
                    <a:pt x="408093" y="231969"/>
                  </a:lnTo>
                  <a:lnTo>
                    <a:pt x="421696" y="231605"/>
                  </a:lnTo>
                  <a:lnTo>
                    <a:pt x="512011" y="231605"/>
                  </a:lnTo>
                  <a:lnTo>
                    <a:pt x="506855" y="228359"/>
                  </a:lnTo>
                  <a:lnTo>
                    <a:pt x="487839" y="220620"/>
                  </a:lnTo>
                  <a:lnTo>
                    <a:pt x="467307" y="215090"/>
                  </a:lnTo>
                  <a:lnTo>
                    <a:pt x="445259" y="211770"/>
                  </a:lnTo>
                  <a:lnTo>
                    <a:pt x="421696" y="210663"/>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1" name="object 11"/>
          <p:cNvSpPr/>
          <p:nvPr/>
        </p:nvSpPr>
        <p:spPr>
          <a:xfrm>
            <a:off x="3162036" y="1917418"/>
            <a:ext cx="13773785" cy="5642610"/>
          </a:xfrm>
          <a:custGeom>
            <a:avLst/>
            <a:gdLst/>
            <a:ahLst/>
            <a:cxnLst/>
            <a:rect l="l" t="t" r="r" b="b"/>
            <a:pathLst>
              <a:path w="13773785" h="5642609">
                <a:moveTo>
                  <a:pt x="13630516" y="0"/>
                </a:moveTo>
                <a:lnTo>
                  <a:pt x="143053" y="0"/>
                </a:lnTo>
                <a:lnTo>
                  <a:pt x="97963" y="7324"/>
                </a:lnTo>
                <a:lnTo>
                  <a:pt x="58709" y="27695"/>
                </a:lnTo>
                <a:lnTo>
                  <a:pt x="27695" y="58709"/>
                </a:lnTo>
                <a:lnTo>
                  <a:pt x="7324" y="97963"/>
                </a:lnTo>
                <a:lnTo>
                  <a:pt x="0" y="143053"/>
                </a:lnTo>
                <a:lnTo>
                  <a:pt x="0" y="5499507"/>
                </a:lnTo>
                <a:lnTo>
                  <a:pt x="7324" y="5544597"/>
                </a:lnTo>
                <a:lnTo>
                  <a:pt x="27695" y="5583851"/>
                </a:lnTo>
                <a:lnTo>
                  <a:pt x="58709" y="5614865"/>
                </a:lnTo>
                <a:lnTo>
                  <a:pt x="97963" y="5635236"/>
                </a:lnTo>
                <a:lnTo>
                  <a:pt x="143053" y="5642561"/>
                </a:lnTo>
                <a:lnTo>
                  <a:pt x="13630516" y="5642561"/>
                </a:lnTo>
                <a:lnTo>
                  <a:pt x="13675606" y="5635236"/>
                </a:lnTo>
                <a:lnTo>
                  <a:pt x="13714860" y="5614865"/>
                </a:lnTo>
                <a:lnTo>
                  <a:pt x="13745874" y="5583851"/>
                </a:lnTo>
                <a:lnTo>
                  <a:pt x="13766245" y="5544597"/>
                </a:lnTo>
                <a:lnTo>
                  <a:pt x="13773570" y="5499507"/>
                </a:lnTo>
                <a:lnTo>
                  <a:pt x="13773570" y="143053"/>
                </a:lnTo>
                <a:lnTo>
                  <a:pt x="13766245" y="97963"/>
                </a:lnTo>
                <a:lnTo>
                  <a:pt x="13745874" y="58709"/>
                </a:lnTo>
                <a:lnTo>
                  <a:pt x="13714860" y="27695"/>
                </a:lnTo>
                <a:lnTo>
                  <a:pt x="13675606" y="7324"/>
                </a:lnTo>
                <a:lnTo>
                  <a:pt x="13630516" y="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 name="object 12"/>
          <p:cNvSpPr txBox="1">
            <a:spLocks noGrp="1"/>
          </p:cNvSpPr>
          <p:nvPr>
            <p:ph type="title"/>
          </p:nvPr>
        </p:nvSpPr>
        <p:spPr>
          <a:xfrm>
            <a:off x="5116790" y="2861650"/>
            <a:ext cx="11994191" cy="1045158"/>
          </a:xfrm>
          <a:prstGeom prst="rect">
            <a:avLst/>
          </a:prstGeom>
        </p:spPr>
        <p:txBody>
          <a:bodyPr vert="horz" wrap="square" lIns="0" tIns="13970" rIns="0" bIns="0" rtlCol="0">
            <a:spAutoFit/>
          </a:bodyPr>
          <a:lstStyle/>
          <a:p>
            <a:pPr marL="12700">
              <a:lnSpc>
                <a:spcPct val="100000"/>
              </a:lnSpc>
              <a:spcBef>
                <a:spcPts val="110"/>
              </a:spcBef>
            </a:pPr>
            <a:r>
              <a:rPr sz="6700" spc="300" dirty="0">
                <a:solidFill>
                  <a:srgbClr val="6C5757"/>
                </a:solidFill>
                <a:latin typeface="メイリオ" panose="020B0604030504040204" pitchFamily="50" charset="-128"/>
                <a:ea typeface="メイリオ" panose="020B0604030504040204" pitchFamily="50" charset="-128"/>
              </a:rPr>
              <a:t>プロジェクトマネージャを</a:t>
            </a:r>
            <a:endParaRPr sz="6700" dirty="0">
              <a:latin typeface="メイリオ" panose="020B0604030504040204" pitchFamily="50" charset="-128"/>
              <a:ea typeface="メイリオ" panose="020B0604030504040204" pitchFamily="50" charset="-128"/>
            </a:endParaRPr>
          </a:p>
        </p:txBody>
      </p:sp>
      <p:sp>
        <p:nvSpPr>
          <p:cNvPr id="13" name="object 13"/>
          <p:cNvSpPr txBox="1"/>
          <p:nvPr/>
        </p:nvSpPr>
        <p:spPr>
          <a:xfrm>
            <a:off x="6580809" y="4206296"/>
            <a:ext cx="9186241" cy="1045158"/>
          </a:xfrm>
          <a:prstGeom prst="rect">
            <a:avLst/>
          </a:prstGeom>
        </p:spPr>
        <p:txBody>
          <a:bodyPr vert="horz" wrap="square" lIns="0" tIns="13970" rIns="0" bIns="0" rtlCol="0">
            <a:spAutoFit/>
          </a:bodyPr>
          <a:lstStyle/>
          <a:p>
            <a:pPr marL="12700">
              <a:lnSpc>
                <a:spcPct val="100000"/>
              </a:lnSpc>
              <a:spcBef>
                <a:spcPts val="110"/>
              </a:spcBef>
            </a:pPr>
            <a:r>
              <a:rPr sz="6700" b="1" spc="330" dirty="0">
                <a:solidFill>
                  <a:srgbClr val="6C5757"/>
                </a:solidFill>
                <a:latin typeface="メイリオ" panose="020B0604030504040204" pitchFamily="50" charset="-128"/>
                <a:ea typeface="メイリオ" panose="020B0604030504040204" pitchFamily="50" charset="-128"/>
                <a:cs typeface="Gen Shin Gothic P Bold"/>
              </a:rPr>
              <a:t>支え続けたものは</a:t>
            </a:r>
            <a:endParaRPr sz="6700" dirty="0">
              <a:latin typeface="メイリオ" panose="020B0604030504040204" pitchFamily="50" charset="-128"/>
              <a:ea typeface="メイリオ" panose="020B0604030504040204" pitchFamily="50" charset="-128"/>
              <a:cs typeface="Gen Shin Gothic P Regular"/>
            </a:endParaRPr>
          </a:p>
        </p:txBody>
      </p:sp>
      <p:sp>
        <p:nvSpPr>
          <p:cNvPr id="14" name="object 14"/>
          <p:cNvSpPr txBox="1"/>
          <p:nvPr/>
        </p:nvSpPr>
        <p:spPr>
          <a:xfrm>
            <a:off x="5977978" y="5550942"/>
            <a:ext cx="10170072" cy="1045158"/>
          </a:xfrm>
          <a:prstGeom prst="rect">
            <a:avLst/>
          </a:prstGeom>
        </p:spPr>
        <p:txBody>
          <a:bodyPr vert="horz" wrap="square" lIns="0" tIns="13970" rIns="0" bIns="0" rtlCol="0">
            <a:spAutoFit/>
          </a:bodyPr>
          <a:lstStyle/>
          <a:p>
            <a:pPr marL="12700">
              <a:lnSpc>
                <a:spcPct val="100000"/>
              </a:lnSpc>
              <a:spcBef>
                <a:spcPts val="110"/>
              </a:spcBef>
            </a:pPr>
            <a:r>
              <a:rPr sz="6700" b="1" spc="295" dirty="0">
                <a:solidFill>
                  <a:srgbClr val="6C5757"/>
                </a:solidFill>
                <a:latin typeface="メイリオ" panose="020B0604030504040204" pitchFamily="50" charset="-128"/>
                <a:ea typeface="メイリオ" panose="020B0604030504040204" pitchFamily="50" charset="-128"/>
                <a:cs typeface="Gen Shin Gothic P Bold"/>
              </a:rPr>
              <a:t>何だったのだろうか？</a:t>
            </a:r>
            <a:endParaRPr sz="6700" dirty="0">
              <a:latin typeface="メイリオ" panose="020B0604030504040204" pitchFamily="50" charset="-128"/>
              <a:ea typeface="メイリオ" panose="020B0604030504040204" pitchFamily="50" charset="-128"/>
              <a:cs typeface="Gen Shin Gothic P Regular"/>
            </a:endParaRPr>
          </a:p>
        </p:txBody>
      </p:sp>
      <p:sp>
        <p:nvSpPr>
          <p:cNvPr id="15" name="object 15"/>
          <p:cNvSpPr txBox="1"/>
          <p:nvPr/>
        </p:nvSpPr>
        <p:spPr>
          <a:xfrm>
            <a:off x="8372627" y="3805401"/>
            <a:ext cx="821055" cy="507365"/>
          </a:xfrm>
          <a:prstGeom prst="rect">
            <a:avLst/>
          </a:prstGeom>
        </p:spPr>
        <p:txBody>
          <a:bodyPr vert="horz" wrap="square" lIns="0" tIns="13970" rIns="0" bIns="0" rtlCol="0">
            <a:spAutoFit/>
          </a:bodyPr>
          <a:lstStyle/>
          <a:p>
            <a:pPr marL="12700">
              <a:lnSpc>
                <a:spcPct val="100000"/>
              </a:lnSpc>
              <a:spcBef>
                <a:spcPts val="110"/>
              </a:spcBef>
            </a:pPr>
            <a:r>
              <a:rPr sz="3150" b="1" spc="-25" dirty="0">
                <a:solidFill>
                  <a:srgbClr val="6C5757"/>
                </a:solidFill>
                <a:latin typeface="メイリオ" panose="020B0604030504040204" pitchFamily="50" charset="-128"/>
                <a:ea typeface="メイリオ" panose="020B0604030504040204" pitchFamily="50" charset="-128"/>
                <a:cs typeface="Gen Shin Gothic P Bold"/>
              </a:rPr>
              <a:t>つづ</a:t>
            </a:r>
            <a:endParaRPr sz="3150" dirty="0">
              <a:latin typeface="メイリオ" panose="020B0604030504040204" pitchFamily="50" charset="-128"/>
              <a:ea typeface="メイリオ" panose="020B0604030504040204" pitchFamily="50" charset="-128"/>
              <a:cs typeface="Gen Shin Gothic P Regular"/>
            </a:endParaRPr>
          </a:p>
        </p:txBody>
      </p:sp>
      <p:sp>
        <p:nvSpPr>
          <p:cNvPr id="16" name="object 16"/>
          <p:cNvSpPr txBox="1"/>
          <p:nvPr/>
        </p:nvSpPr>
        <p:spPr>
          <a:xfrm>
            <a:off x="6022898" y="5192527"/>
            <a:ext cx="861060" cy="507365"/>
          </a:xfrm>
          <a:prstGeom prst="rect">
            <a:avLst/>
          </a:prstGeom>
        </p:spPr>
        <p:txBody>
          <a:bodyPr vert="horz" wrap="square" lIns="0" tIns="13970" rIns="0" bIns="0" rtlCol="0">
            <a:spAutoFit/>
          </a:bodyPr>
          <a:lstStyle/>
          <a:p>
            <a:pPr marL="12700">
              <a:lnSpc>
                <a:spcPct val="100000"/>
              </a:lnSpc>
              <a:spcBef>
                <a:spcPts val="110"/>
              </a:spcBef>
            </a:pPr>
            <a:r>
              <a:rPr sz="3150" b="1" spc="105" dirty="0">
                <a:solidFill>
                  <a:srgbClr val="6C5757"/>
                </a:solidFill>
                <a:latin typeface="メイリオ" panose="020B0604030504040204" pitchFamily="50" charset="-128"/>
                <a:ea typeface="メイリオ" panose="020B0604030504040204" pitchFamily="50" charset="-128"/>
                <a:cs typeface="Gen Shin Gothic P Bold"/>
              </a:rPr>
              <a:t>なん</a:t>
            </a:r>
            <a:endParaRPr sz="3150">
              <a:latin typeface="メイリオ" panose="020B0604030504040204" pitchFamily="50" charset="-128"/>
              <a:ea typeface="メイリオ" panose="020B0604030504040204" pitchFamily="50" charset="-128"/>
              <a:cs typeface="Gen Shin Gothic P Regular"/>
            </a:endParaRPr>
          </a:p>
        </p:txBody>
      </p:sp>
      <p:sp>
        <p:nvSpPr>
          <p:cNvPr id="17" name="object 17"/>
          <p:cNvSpPr txBox="1"/>
          <p:nvPr/>
        </p:nvSpPr>
        <p:spPr>
          <a:xfrm>
            <a:off x="6659683" y="3790955"/>
            <a:ext cx="1870815" cy="498855"/>
          </a:xfrm>
          <a:prstGeom prst="rect">
            <a:avLst/>
          </a:prstGeom>
        </p:spPr>
        <p:txBody>
          <a:bodyPr vert="horz" wrap="square" lIns="0" tIns="13970" rIns="0" bIns="0" rtlCol="0">
            <a:spAutoFit/>
          </a:bodyPr>
          <a:lstStyle/>
          <a:p>
            <a:pPr marL="12700">
              <a:lnSpc>
                <a:spcPct val="100000"/>
              </a:lnSpc>
              <a:spcBef>
                <a:spcPts val="110"/>
              </a:spcBef>
            </a:pPr>
            <a:r>
              <a:rPr sz="3150" b="1" spc="30" dirty="0">
                <a:solidFill>
                  <a:srgbClr val="6C5757"/>
                </a:solidFill>
                <a:latin typeface="メイリオ" panose="020B0604030504040204" pitchFamily="50" charset="-128"/>
                <a:ea typeface="メイリオ" panose="020B0604030504040204" pitchFamily="50" charset="-128"/>
                <a:cs typeface="Gen Shin Gothic P Bold"/>
              </a:rPr>
              <a:t>ささ</a:t>
            </a:r>
            <a:endParaRPr sz="3150" dirty="0">
              <a:latin typeface="メイリオ" panose="020B0604030504040204" pitchFamily="50" charset="-128"/>
              <a:ea typeface="メイリオ" panose="020B0604030504040204" pitchFamily="50" charset="-128"/>
              <a:cs typeface="Gen Shin Gothic P Regular"/>
            </a:endParaRPr>
          </a:p>
        </p:txBody>
      </p:sp>
      <p:sp>
        <p:nvSpPr>
          <p:cNvPr id="18" name="object 18"/>
          <p:cNvSpPr/>
          <p:nvPr/>
        </p:nvSpPr>
        <p:spPr>
          <a:xfrm>
            <a:off x="8460478" y="1162268"/>
            <a:ext cx="3026410" cy="1162685"/>
          </a:xfrm>
          <a:custGeom>
            <a:avLst/>
            <a:gdLst/>
            <a:ahLst/>
            <a:cxnLst/>
            <a:rect l="l" t="t" r="r" b="b"/>
            <a:pathLst>
              <a:path w="3026409" h="1162685">
                <a:moveTo>
                  <a:pt x="2946884" y="0"/>
                </a:moveTo>
                <a:lnTo>
                  <a:pt x="79201" y="0"/>
                </a:lnTo>
                <a:lnTo>
                  <a:pt x="48370" y="6223"/>
                </a:lnTo>
                <a:lnTo>
                  <a:pt x="23195" y="23195"/>
                </a:lnTo>
                <a:lnTo>
                  <a:pt x="6223" y="48370"/>
                </a:lnTo>
                <a:lnTo>
                  <a:pt x="0" y="79201"/>
                </a:lnTo>
                <a:lnTo>
                  <a:pt x="0" y="1083066"/>
                </a:lnTo>
                <a:lnTo>
                  <a:pt x="6223" y="1113897"/>
                </a:lnTo>
                <a:lnTo>
                  <a:pt x="23195" y="1139072"/>
                </a:lnTo>
                <a:lnTo>
                  <a:pt x="48370" y="1156044"/>
                </a:lnTo>
                <a:lnTo>
                  <a:pt x="79201" y="1162268"/>
                </a:lnTo>
                <a:lnTo>
                  <a:pt x="2946884" y="1162268"/>
                </a:lnTo>
                <a:lnTo>
                  <a:pt x="2977710" y="1156044"/>
                </a:lnTo>
                <a:lnTo>
                  <a:pt x="3002886" y="1139072"/>
                </a:lnTo>
                <a:lnTo>
                  <a:pt x="3019861" y="1113897"/>
                </a:lnTo>
                <a:lnTo>
                  <a:pt x="3026085" y="1083066"/>
                </a:lnTo>
                <a:lnTo>
                  <a:pt x="3026085" y="79201"/>
                </a:lnTo>
                <a:lnTo>
                  <a:pt x="3019861" y="48370"/>
                </a:lnTo>
                <a:lnTo>
                  <a:pt x="3002886" y="23195"/>
                </a:lnTo>
                <a:lnTo>
                  <a:pt x="2977710" y="6223"/>
                </a:lnTo>
                <a:lnTo>
                  <a:pt x="2946884" y="0"/>
                </a:lnTo>
                <a:close/>
              </a:path>
            </a:pathLst>
          </a:custGeom>
          <a:solidFill>
            <a:srgbClr val="F05A2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 name="object 19"/>
          <p:cNvSpPr txBox="1"/>
          <p:nvPr/>
        </p:nvSpPr>
        <p:spPr>
          <a:xfrm>
            <a:off x="9100313" y="1476596"/>
            <a:ext cx="1868805" cy="762000"/>
          </a:xfrm>
          <a:prstGeom prst="rect">
            <a:avLst/>
          </a:prstGeom>
        </p:spPr>
        <p:txBody>
          <a:bodyPr vert="horz" wrap="square" lIns="0" tIns="16510" rIns="0" bIns="0" rtlCol="0">
            <a:spAutoFit/>
          </a:bodyPr>
          <a:lstStyle/>
          <a:p>
            <a:pPr marL="12700">
              <a:lnSpc>
                <a:spcPct val="100000"/>
              </a:lnSpc>
              <a:spcBef>
                <a:spcPts val="130"/>
              </a:spcBef>
            </a:pPr>
            <a:r>
              <a:rPr sz="4800" b="1" spc="-20" dirty="0">
                <a:solidFill>
                  <a:srgbClr val="FFFFFF"/>
                </a:solidFill>
                <a:latin typeface="メイリオ" panose="020B0604030504040204" pitchFamily="50" charset="-128"/>
                <a:ea typeface="メイリオ" panose="020B0604030504040204" pitchFamily="50" charset="-128"/>
                <a:cs typeface="Gen Shin Gothic P Bold"/>
              </a:rPr>
              <a:t>問題❶</a:t>
            </a:r>
            <a:endParaRPr sz="4800">
              <a:latin typeface="メイリオ" panose="020B0604030504040204" pitchFamily="50" charset="-128"/>
              <a:ea typeface="メイリオ" panose="020B0604030504040204" pitchFamily="50" charset="-128"/>
              <a:cs typeface="Gen Shin Gothic P Regular"/>
            </a:endParaRPr>
          </a:p>
        </p:txBody>
      </p:sp>
      <p:sp>
        <p:nvSpPr>
          <p:cNvPr id="20" name="object 20"/>
          <p:cNvSpPr txBox="1"/>
          <p:nvPr/>
        </p:nvSpPr>
        <p:spPr>
          <a:xfrm>
            <a:off x="9185354" y="1217015"/>
            <a:ext cx="1783764" cy="335989"/>
          </a:xfrm>
          <a:prstGeom prst="rect">
            <a:avLst/>
          </a:prstGeom>
        </p:spPr>
        <p:txBody>
          <a:bodyPr vert="horz" wrap="square" lIns="0" tIns="12700" rIns="0" bIns="0" rtlCol="0">
            <a:spAutoFit/>
          </a:bodyPr>
          <a:lstStyle/>
          <a:p>
            <a:pPr marL="12700">
              <a:lnSpc>
                <a:spcPct val="100000"/>
              </a:lnSpc>
              <a:spcBef>
                <a:spcPts val="100"/>
              </a:spcBef>
            </a:pPr>
            <a:r>
              <a:rPr sz="2100" b="1" spc="85" dirty="0">
                <a:solidFill>
                  <a:srgbClr val="FFFFFF"/>
                </a:solidFill>
                <a:latin typeface="メイリオ" panose="020B0604030504040204" pitchFamily="50" charset="-128"/>
                <a:ea typeface="メイリオ" panose="020B0604030504040204" pitchFamily="50" charset="-128"/>
                <a:cs typeface="Gen Shin Gothic P Bold"/>
              </a:rPr>
              <a:t>もんだい</a:t>
            </a:r>
            <a:endParaRPr sz="2100" dirty="0">
              <a:latin typeface="メイリオ" panose="020B0604030504040204" pitchFamily="50" charset="-128"/>
              <a:ea typeface="メイリオ" panose="020B0604030504040204" pitchFamily="50" charset="-128"/>
              <a:cs typeface="Gen Shin Gothic P Regular"/>
            </a:endParaRPr>
          </a:p>
        </p:txBody>
      </p:sp>
      <p:pic>
        <p:nvPicPr>
          <p:cNvPr id="21" name="図 20" descr="図形, 円&#10;&#10;自動的に生成された説明">
            <a:extLst>
              <a:ext uri="{FF2B5EF4-FFF2-40B4-BE49-F238E27FC236}">
                <a16:creationId xmlns:a16="http://schemas.microsoft.com/office/drawing/2014/main" id="{E6C6C29A-2009-F595-D2AC-A3DCBD5605F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279421" y="5699892"/>
            <a:ext cx="3402639" cy="3392170"/>
          </a:xfrm>
          <a:prstGeom prst="rect">
            <a:avLst/>
          </a:prstGeom>
        </p:spPr>
      </p:pic>
      <p:sp>
        <p:nvSpPr>
          <p:cNvPr id="22" name="円/楕円 16">
            <a:extLst>
              <a:ext uri="{FF2B5EF4-FFF2-40B4-BE49-F238E27FC236}">
                <a16:creationId xmlns:a16="http://schemas.microsoft.com/office/drawing/2014/main" id="{3B131715-0EE1-52AF-D278-AE51CC9040D3}"/>
              </a:ext>
            </a:extLst>
          </p:cNvPr>
          <p:cNvSpPr/>
          <p:nvPr/>
        </p:nvSpPr>
        <p:spPr>
          <a:xfrm>
            <a:off x="15465201" y="5858871"/>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nvGrpSpPr>
          <p:cNvPr id="23" name="グループ化 22">
            <a:extLst>
              <a:ext uri="{FF2B5EF4-FFF2-40B4-BE49-F238E27FC236}">
                <a16:creationId xmlns:a16="http://schemas.microsoft.com/office/drawing/2014/main" id="{D637CB1B-3182-4AFC-2CB4-DE6E7F713A8C}"/>
              </a:ext>
            </a:extLst>
          </p:cNvPr>
          <p:cNvGrpSpPr/>
          <p:nvPr/>
        </p:nvGrpSpPr>
        <p:grpSpPr>
          <a:xfrm>
            <a:off x="15472681" y="5858871"/>
            <a:ext cx="3026590" cy="3048000"/>
            <a:chOff x="12581460" y="2375129"/>
            <a:chExt cx="3026590" cy="3048000"/>
          </a:xfrm>
        </p:grpSpPr>
        <p:pic>
          <p:nvPicPr>
            <p:cNvPr id="24" name="図 23">
              <a:extLst>
                <a:ext uri="{FF2B5EF4-FFF2-40B4-BE49-F238E27FC236}">
                  <a16:creationId xmlns:a16="http://schemas.microsoft.com/office/drawing/2014/main" id="{E8ED62BC-93CD-786E-8AFE-E7E39F26E7A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3991160" y="2914707"/>
              <a:ext cx="228600" cy="997527"/>
            </a:xfrm>
            <a:prstGeom prst="rect">
              <a:avLst/>
            </a:prstGeom>
          </p:spPr>
        </p:pic>
        <p:sp>
          <p:nvSpPr>
            <p:cNvPr id="25" name="円/楕円 19">
              <a:extLst>
                <a:ext uri="{FF2B5EF4-FFF2-40B4-BE49-F238E27FC236}">
                  <a16:creationId xmlns:a16="http://schemas.microsoft.com/office/drawing/2014/main" id="{F8120C92-530B-C367-3FA1-7A808BDD40D8}"/>
                </a:ext>
              </a:extLst>
            </p:cNvPr>
            <p:cNvSpPr/>
            <p:nvPr/>
          </p:nvSpPr>
          <p:spPr>
            <a:xfrm>
              <a:off x="12581460" y="2375129"/>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p:nvPr/>
        </p:nvSpPr>
        <p:spPr>
          <a:xfrm>
            <a:off x="4413250" y="814902"/>
            <a:ext cx="14478000" cy="785471"/>
          </a:xfrm>
          <a:prstGeom prst="rect">
            <a:avLst/>
          </a:prstGeom>
        </p:spPr>
        <p:txBody>
          <a:bodyPr vert="horz" wrap="square" lIns="0" tIns="15875" rIns="0" bIns="0" rtlCol="0">
            <a:spAutoFit/>
          </a:bodyPr>
          <a:lstStyle/>
          <a:p>
            <a:pPr marL="12700">
              <a:lnSpc>
                <a:spcPct val="100000"/>
              </a:lnSpc>
              <a:spcBef>
                <a:spcPts val="125"/>
              </a:spcBef>
            </a:pPr>
            <a:r>
              <a:rPr sz="5000" b="1" spc="-484" dirty="0">
                <a:solidFill>
                  <a:srgbClr val="FFFFFF"/>
                </a:solidFill>
                <a:latin typeface="メイリオ" panose="020B0604030504040204" pitchFamily="50" charset="-128"/>
                <a:ea typeface="メイリオ" panose="020B0604030504040204" pitchFamily="50" charset="-128"/>
                <a:cs typeface="Gen Shin Gothic P Bold"/>
              </a:rPr>
              <a:t>「リュウグウ」へのタッチダウン</a:t>
            </a:r>
            <a:r>
              <a:rPr sz="5000" b="1" spc="-320" dirty="0">
                <a:solidFill>
                  <a:srgbClr val="FFFFFF"/>
                </a:solidFill>
                <a:latin typeface="メイリオ" panose="020B0604030504040204" pitchFamily="50" charset="-128"/>
                <a:ea typeface="メイリオ" panose="020B0604030504040204" pitchFamily="50" charset="-128"/>
                <a:cs typeface="Gen Shin Gothic P Bold"/>
              </a:rPr>
              <a:t>（２</a:t>
            </a:r>
            <a:r>
              <a:rPr sz="5000" b="1" spc="-535" dirty="0">
                <a:solidFill>
                  <a:srgbClr val="FFFFFF"/>
                </a:solidFill>
                <a:latin typeface="メイリオ" panose="020B0604030504040204" pitchFamily="50" charset="-128"/>
                <a:ea typeface="メイリオ" panose="020B0604030504040204" pitchFamily="50" charset="-128"/>
                <a:cs typeface="Gen Shin Gothic P Bold"/>
              </a:rPr>
              <a:t>回目</a:t>
            </a:r>
            <a:r>
              <a:rPr sz="5000" b="1" spc="-320" dirty="0">
                <a:solidFill>
                  <a:srgbClr val="FFFFFF"/>
                </a:solidFill>
                <a:latin typeface="メイリオ" panose="020B0604030504040204" pitchFamily="50" charset="-128"/>
                <a:ea typeface="メイリオ" panose="020B0604030504040204" pitchFamily="50" charset="-128"/>
                <a:cs typeface="Gen Shin Gothic P Bold"/>
              </a:rPr>
              <a:t>）</a:t>
            </a:r>
            <a:endParaRPr sz="500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14188109" y="526159"/>
            <a:ext cx="2950541" cy="371255"/>
          </a:xfrm>
          <a:prstGeom prst="rect">
            <a:avLst/>
          </a:prstGeom>
        </p:spPr>
        <p:txBody>
          <a:bodyPr vert="horz" wrap="square" lIns="0" tIns="17145" rIns="0" bIns="0" rtlCol="0">
            <a:spAutoFit/>
          </a:bodyPr>
          <a:lstStyle/>
          <a:p>
            <a:pPr marL="12700">
              <a:lnSpc>
                <a:spcPct val="100000"/>
              </a:lnSpc>
              <a:spcBef>
                <a:spcPts val="135"/>
              </a:spcBef>
            </a:pPr>
            <a:r>
              <a:rPr sz="2300" b="1" spc="130" dirty="0">
                <a:solidFill>
                  <a:srgbClr val="FFFFFF"/>
                </a:solidFill>
                <a:latin typeface="メイリオ" panose="020B0604030504040204" pitchFamily="50" charset="-128"/>
                <a:ea typeface="メイリオ" panose="020B0604030504040204" pitchFamily="50" charset="-128"/>
                <a:cs typeface="Gen Shin Gothic P Bold"/>
              </a:rPr>
              <a:t>か い め</a:t>
            </a:r>
            <a:endParaRPr sz="2300" dirty="0">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8121056" y="6024749"/>
            <a:ext cx="3972560" cy="1862048"/>
          </a:xfrm>
          <a:prstGeom prst="rect">
            <a:avLst/>
          </a:prstGeom>
        </p:spPr>
        <p:txBody>
          <a:bodyPr vert="horz" wrap="square" lIns="0" tIns="15240" rIns="0" bIns="0" rtlCol="0">
            <a:spAutoFit/>
          </a:bodyPr>
          <a:lstStyle/>
          <a:p>
            <a:pPr marL="12700">
              <a:lnSpc>
                <a:spcPct val="100000"/>
              </a:lnSpc>
              <a:spcBef>
                <a:spcPts val="120"/>
              </a:spcBef>
            </a:pPr>
            <a:r>
              <a:rPr sz="6000" b="1" spc="265" dirty="0">
                <a:solidFill>
                  <a:srgbClr val="6C5757"/>
                </a:solidFill>
                <a:latin typeface="メイリオ" panose="020B0604030504040204" pitchFamily="50" charset="-128"/>
                <a:ea typeface="メイリオ" panose="020B0604030504040204" pitchFamily="50" charset="-128"/>
                <a:cs typeface="Gen Shin Gothic P Bold"/>
              </a:rPr>
              <a:t>動画が入る</a:t>
            </a:r>
            <a:endParaRPr sz="6000">
              <a:latin typeface="メイリオ" panose="020B0604030504040204" pitchFamily="50" charset="-128"/>
              <a:ea typeface="メイリオ" panose="020B0604030504040204" pitchFamily="50" charset="-128"/>
              <a:cs typeface="Gen Shin Gothic P Regular"/>
            </a:endParaRPr>
          </a:p>
        </p:txBody>
      </p:sp>
      <p:pic>
        <p:nvPicPr>
          <p:cNvPr id="8" name="図 7">
            <a:extLst>
              <a:ext uri="{FF2B5EF4-FFF2-40B4-BE49-F238E27FC236}">
                <a16:creationId xmlns:a16="http://schemas.microsoft.com/office/drawing/2014/main" id="{668307D2-BB5D-20ED-1E69-C76E86DCFD9F}"/>
              </a:ext>
            </a:extLst>
          </p:cNvPr>
          <p:cNvPicPr>
            <a:picLocks noChangeAspect="1"/>
          </p:cNvPicPr>
          <p:nvPr/>
        </p:nvPicPr>
        <p:blipFill>
          <a:blip r:embed="rId4"/>
          <a:stretch>
            <a:fillRect/>
          </a:stretch>
        </p:blipFill>
        <p:spPr>
          <a:xfrm>
            <a:off x="4413250" y="2101495"/>
            <a:ext cx="11963400" cy="854211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4">
            <a:extLst>
              <a:ext uri="{FF2B5EF4-FFF2-40B4-BE49-F238E27FC236}">
                <a16:creationId xmlns:a16="http://schemas.microsoft.com/office/drawing/2014/main" id="{AD9A84A7-7666-62D0-B6B0-47D31A8DBE68}"/>
              </a:ext>
            </a:extLst>
          </p:cNvPr>
          <p:cNvSpPr txBox="1">
            <a:spLocks noGrp="1"/>
          </p:cNvSpPr>
          <p:nvPr>
            <p:ph type="title"/>
          </p:nvPr>
        </p:nvSpPr>
        <p:spPr>
          <a:xfrm>
            <a:off x="6309132" y="790348"/>
            <a:ext cx="7686437" cy="847027"/>
          </a:xfrm>
          <a:prstGeom prst="rect">
            <a:avLst/>
          </a:prstGeom>
        </p:spPr>
        <p:txBody>
          <a:bodyPr vert="horz" wrap="square" lIns="0" tIns="15875" rIns="0" bIns="0" rtlCol="0">
            <a:spAutoFit/>
          </a:bodyPr>
          <a:lstStyle/>
          <a:p>
            <a:pPr marL="12700">
              <a:lnSpc>
                <a:spcPct val="100000"/>
              </a:lnSpc>
              <a:spcBef>
                <a:spcPts val="125"/>
              </a:spcBef>
            </a:pPr>
            <a:r>
              <a:rPr kumimoji="1" lang="en-US" altLang="ja-JP" sz="5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100</a:t>
            </a:r>
            <a:r>
              <a:rPr kumimoji="1" lang="ja-JP" altLang="en-US" sz="5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点満点中</a:t>
            </a:r>
            <a:r>
              <a:rPr kumimoji="1" lang="en-US" altLang="ja-JP" sz="5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1000</a:t>
            </a:r>
            <a:r>
              <a:rPr kumimoji="1" lang="ja-JP" altLang="en-US" sz="5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点</a:t>
            </a:r>
            <a:endParaRPr spc="-10" dirty="0">
              <a:latin typeface="メイリオ" panose="020B0604030504040204" pitchFamily="50" charset="-128"/>
              <a:ea typeface="メイリオ" panose="020B0604030504040204" pitchFamily="50" charset="-128"/>
            </a:endParaRPr>
          </a:p>
        </p:txBody>
      </p:sp>
      <p:grpSp>
        <p:nvGrpSpPr>
          <p:cNvPr id="6" name="object 5">
            <a:extLst>
              <a:ext uri="{FF2B5EF4-FFF2-40B4-BE49-F238E27FC236}">
                <a16:creationId xmlns:a16="http://schemas.microsoft.com/office/drawing/2014/main" id="{4D3DB3C9-38FC-56BC-D82D-D70D681B93F8}"/>
              </a:ext>
            </a:extLst>
          </p:cNvPr>
          <p:cNvGrpSpPr/>
          <p:nvPr/>
        </p:nvGrpSpPr>
        <p:grpSpPr>
          <a:xfrm>
            <a:off x="3198740" y="925801"/>
            <a:ext cx="1388745" cy="939800"/>
            <a:chOff x="3198740" y="925801"/>
            <a:chExt cx="1388745" cy="939800"/>
          </a:xfrm>
        </p:grpSpPr>
        <p:pic>
          <p:nvPicPr>
            <p:cNvPr id="7" name="object 6">
              <a:extLst>
                <a:ext uri="{FF2B5EF4-FFF2-40B4-BE49-F238E27FC236}">
                  <a16:creationId xmlns:a16="http://schemas.microsoft.com/office/drawing/2014/main" id="{D0DD304A-FA07-418D-64FD-425CBD5FD476}"/>
                </a:ext>
              </a:extLst>
            </p:cNvPr>
            <p:cNvPicPr/>
            <p:nvPr/>
          </p:nvPicPr>
          <p:blipFill>
            <a:blip r:embed="rId3" cstate="print"/>
            <a:stretch>
              <a:fillRect/>
            </a:stretch>
          </p:blipFill>
          <p:spPr>
            <a:xfrm>
              <a:off x="3356527" y="1150312"/>
              <a:ext cx="282235" cy="280501"/>
            </a:xfrm>
            <a:prstGeom prst="rect">
              <a:avLst/>
            </a:prstGeom>
          </p:spPr>
        </p:pic>
        <p:sp>
          <p:nvSpPr>
            <p:cNvPr id="8" name="object 7">
              <a:extLst>
                <a:ext uri="{FF2B5EF4-FFF2-40B4-BE49-F238E27FC236}">
                  <a16:creationId xmlns:a16="http://schemas.microsoft.com/office/drawing/2014/main" id="{2064C069-E02E-933D-0D2B-9B1DFACC7EA8}"/>
                </a:ext>
              </a:extLst>
            </p:cNvPr>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E0CAA4"/>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9" name="object 8">
              <a:extLst>
                <a:ext uri="{FF2B5EF4-FFF2-40B4-BE49-F238E27FC236}">
                  <a16:creationId xmlns:a16="http://schemas.microsoft.com/office/drawing/2014/main" id="{67971ED4-EB55-966D-B895-2DCF412DCB51}"/>
                </a:ext>
              </a:extLst>
            </p:cNvPr>
            <p:cNvPicPr/>
            <p:nvPr/>
          </p:nvPicPr>
          <p:blipFill>
            <a:blip r:embed="rId4" cstate="print"/>
            <a:stretch>
              <a:fillRect/>
            </a:stretch>
          </p:blipFill>
          <p:spPr>
            <a:xfrm>
              <a:off x="3283158" y="1032658"/>
              <a:ext cx="89986" cy="89986"/>
            </a:xfrm>
            <a:prstGeom prst="rect">
              <a:avLst/>
            </a:prstGeom>
          </p:spPr>
        </p:pic>
        <p:pic>
          <p:nvPicPr>
            <p:cNvPr id="10" name="object 9">
              <a:extLst>
                <a:ext uri="{FF2B5EF4-FFF2-40B4-BE49-F238E27FC236}">
                  <a16:creationId xmlns:a16="http://schemas.microsoft.com/office/drawing/2014/main" id="{CD2B69BD-7478-BEEE-6277-4BDF9AF7A973}"/>
                </a:ext>
              </a:extLst>
            </p:cNvPr>
            <p:cNvPicPr/>
            <p:nvPr/>
          </p:nvPicPr>
          <p:blipFill>
            <a:blip r:embed="rId5" cstate="print"/>
            <a:stretch>
              <a:fillRect/>
            </a:stretch>
          </p:blipFill>
          <p:spPr>
            <a:xfrm>
              <a:off x="3492363" y="1279204"/>
              <a:ext cx="84309" cy="102017"/>
            </a:xfrm>
            <a:prstGeom prst="rect">
              <a:avLst/>
            </a:prstGeom>
          </p:spPr>
        </p:pic>
        <p:sp>
          <p:nvSpPr>
            <p:cNvPr id="11" name="object 10">
              <a:extLst>
                <a:ext uri="{FF2B5EF4-FFF2-40B4-BE49-F238E27FC236}">
                  <a16:creationId xmlns:a16="http://schemas.microsoft.com/office/drawing/2014/main" id="{68A661FC-6AD2-D2D9-5ED4-B53BC26E50CE}"/>
                </a:ext>
              </a:extLst>
            </p:cNvPr>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12" name="object 12">
            <a:extLst>
              <a:ext uri="{FF2B5EF4-FFF2-40B4-BE49-F238E27FC236}">
                <a16:creationId xmlns:a16="http://schemas.microsoft.com/office/drawing/2014/main" id="{05592491-5F1C-8858-22D7-6D0D53A70EA9}"/>
              </a:ext>
            </a:extLst>
          </p:cNvPr>
          <p:cNvGrpSpPr/>
          <p:nvPr/>
        </p:nvGrpSpPr>
        <p:grpSpPr>
          <a:xfrm>
            <a:off x="4924942" y="1689767"/>
            <a:ext cx="10335895" cy="269875"/>
            <a:chOff x="4924942" y="1689767"/>
            <a:chExt cx="10335895" cy="269875"/>
          </a:xfrm>
        </p:grpSpPr>
        <p:sp>
          <p:nvSpPr>
            <p:cNvPr id="13" name="object 13">
              <a:extLst>
                <a:ext uri="{FF2B5EF4-FFF2-40B4-BE49-F238E27FC236}">
                  <a16:creationId xmlns:a16="http://schemas.microsoft.com/office/drawing/2014/main" id="{707F698D-2E72-B5B5-8B0A-2E06AD0952ED}"/>
                </a:ext>
              </a:extLst>
            </p:cNvPr>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 name="object 14">
              <a:extLst>
                <a:ext uri="{FF2B5EF4-FFF2-40B4-BE49-F238E27FC236}">
                  <a16:creationId xmlns:a16="http://schemas.microsoft.com/office/drawing/2014/main" id="{E5804D30-94D8-BAD0-0F80-4E25DE9B6FB3}"/>
                </a:ext>
              </a:extLst>
            </p:cNvPr>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15" name="object 15">
            <a:extLst>
              <a:ext uri="{FF2B5EF4-FFF2-40B4-BE49-F238E27FC236}">
                <a16:creationId xmlns:a16="http://schemas.microsoft.com/office/drawing/2014/main" id="{2C28D14A-1092-B94F-9F3B-1AAEB49A3CF5}"/>
              </a:ext>
            </a:extLst>
          </p:cNvPr>
          <p:cNvGrpSpPr/>
          <p:nvPr/>
        </p:nvGrpSpPr>
        <p:grpSpPr>
          <a:xfrm>
            <a:off x="15578625" y="989630"/>
            <a:ext cx="1434465" cy="860425"/>
            <a:chOff x="15578625" y="989630"/>
            <a:chExt cx="1434465" cy="860425"/>
          </a:xfrm>
        </p:grpSpPr>
        <p:sp>
          <p:nvSpPr>
            <p:cNvPr id="16" name="object 16">
              <a:extLst>
                <a:ext uri="{FF2B5EF4-FFF2-40B4-BE49-F238E27FC236}">
                  <a16:creationId xmlns:a16="http://schemas.microsoft.com/office/drawing/2014/main" id="{3A6F98FA-F29D-B2B6-02BA-ED78E57CED8F}"/>
                </a:ext>
              </a:extLst>
            </p:cNvPr>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E0CAA4"/>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 name="object 17">
              <a:extLst>
                <a:ext uri="{FF2B5EF4-FFF2-40B4-BE49-F238E27FC236}">
                  <a16:creationId xmlns:a16="http://schemas.microsoft.com/office/drawing/2014/main" id="{E8CADC68-5D5E-F863-390C-137387F0B974}"/>
                </a:ext>
              </a:extLst>
            </p:cNvPr>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66A49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8" name="object 18">
              <a:extLst>
                <a:ext uri="{FF2B5EF4-FFF2-40B4-BE49-F238E27FC236}">
                  <a16:creationId xmlns:a16="http://schemas.microsoft.com/office/drawing/2014/main" id="{DF5B09BC-5CF6-2681-870E-1768E7B73C73}"/>
                </a:ext>
              </a:extLst>
            </p:cNvPr>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CA450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 name="object 19">
              <a:extLst>
                <a:ext uri="{FF2B5EF4-FFF2-40B4-BE49-F238E27FC236}">
                  <a16:creationId xmlns:a16="http://schemas.microsoft.com/office/drawing/2014/main" id="{E432FEE6-2F21-3C2E-B529-04C41E1AD42C}"/>
                </a:ext>
              </a:extLst>
            </p:cNvPr>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EDE0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 name="object 20">
              <a:extLst>
                <a:ext uri="{FF2B5EF4-FFF2-40B4-BE49-F238E27FC236}">
                  <a16:creationId xmlns:a16="http://schemas.microsoft.com/office/drawing/2014/main" id="{46600AB9-E900-23E9-6E07-4B6C216E8EB5}"/>
                </a:ext>
              </a:extLst>
            </p:cNvPr>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EDE00"/>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1" name="object 21">
              <a:extLst>
                <a:ext uri="{FF2B5EF4-FFF2-40B4-BE49-F238E27FC236}">
                  <a16:creationId xmlns:a16="http://schemas.microsoft.com/office/drawing/2014/main" id="{31C9F4D8-545B-3087-D1A5-8D4F19C962EB}"/>
                </a:ext>
              </a:extLst>
            </p:cNvPr>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E0CAA4"/>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2" name="object 22">
              <a:extLst>
                <a:ext uri="{FF2B5EF4-FFF2-40B4-BE49-F238E27FC236}">
                  <a16:creationId xmlns:a16="http://schemas.microsoft.com/office/drawing/2014/main" id="{8581F78E-2CBC-7E9C-FDB5-161AD65152B5}"/>
                </a:ext>
              </a:extLst>
            </p:cNvPr>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359A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3" name="object 23">
              <a:extLst>
                <a:ext uri="{FF2B5EF4-FFF2-40B4-BE49-F238E27FC236}">
                  <a16:creationId xmlns:a16="http://schemas.microsoft.com/office/drawing/2014/main" id="{73F3DE0A-810D-A962-657C-5A35EBCF0A58}"/>
                </a:ext>
              </a:extLst>
            </p:cNvPr>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66A49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pic>
        <p:nvPicPr>
          <p:cNvPr id="24" name="object 25">
            <a:extLst>
              <a:ext uri="{FF2B5EF4-FFF2-40B4-BE49-F238E27FC236}">
                <a16:creationId xmlns:a16="http://schemas.microsoft.com/office/drawing/2014/main" id="{CEA18B18-2382-0FF7-12B0-D4F1BF2D3A3A}"/>
              </a:ext>
            </a:extLst>
          </p:cNvPr>
          <p:cNvPicPr/>
          <p:nvPr/>
        </p:nvPicPr>
        <p:blipFill>
          <a:blip r:embed="rId6" cstate="print"/>
          <a:stretch>
            <a:fillRect/>
          </a:stretch>
        </p:blipFill>
        <p:spPr>
          <a:xfrm>
            <a:off x="17892590" y="948064"/>
            <a:ext cx="173345" cy="199711"/>
          </a:xfrm>
          <a:prstGeom prst="rect">
            <a:avLst/>
          </a:prstGeom>
        </p:spPr>
      </p:pic>
      <p:sp>
        <p:nvSpPr>
          <p:cNvPr id="25" name="object 28">
            <a:extLst>
              <a:ext uri="{FF2B5EF4-FFF2-40B4-BE49-F238E27FC236}">
                <a16:creationId xmlns:a16="http://schemas.microsoft.com/office/drawing/2014/main" id="{F78AD9E8-D4FF-992C-6B60-09E0EAF4279F}"/>
              </a:ext>
            </a:extLst>
          </p:cNvPr>
          <p:cNvSpPr txBox="1"/>
          <p:nvPr/>
        </p:nvSpPr>
        <p:spPr>
          <a:xfrm>
            <a:off x="7763906" y="424808"/>
            <a:ext cx="3964544" cy="371255"/>
          </a:xfrm>
          <a:prstGeom prst="rect">
            <a:avLst/>
          </a:prstGeom>
        </p:spPr>
        <p:txBody>
          <a:bodyPr vert="horz" wrap="square" lIns="0" tIns="17145" rIns="0" bIns="0" rtlCol="0">
            <a:spAutoFit/>
          </a:bodyPr>
          <a:lstStyle/>
          <a:p>
            <a:pPr marL="12700">
              <a:lnSpc>
                <a:spcPct val="100000"/>
              </a:lnSpc>
              <a:spcBef>
                <a:spcPts val="135"/>
              </a:spcBef>
              <a:tabLst>
                <a:tab pos="389890" algn="l"/>
                <a:tab pos="832485" algn="l"/>
              </a:tabLst>
            </a:pPr>
            <a:r>
              <a:rPr lang="ja-JP" altLang="en-US" sz="2300" b="1" spc="-50" dirty="0">
                <a:solidFill>
                  <a:srgbClr val="FFFFFF"/>
                </a:solidFill>
                <a:latin typeface="メイリオ" panose="020B0604030504040204" pitchFamily="50" charset="-128"/>
                <a:ea typeface="メイリオ" panose="020B0604030504040204" pitchFamily="50" charset="-128"/>
                <a:cs typeface="Gen Shin Gothic P Bold"/>
              </a:rPr>
              <a:t>てん</a:t>
            </a:r>
            <a:r>
              <a:rPr lang="en-US" altLang="ja-JP" sz="2300" b="1" spc="-50"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300" b="1" spc="-50" dirty="0">
                <a:solidFill>
                  <a:srgbClr val="FFFFFF"/>
                </a:solidFill>
                <a:latin typeface="メイリオ" panose="020B0604030504040204" pitchFamily="50" charset="-128"/>
                <a:ea typeface="メイリオ" panose="020B0604030504040204" pitchFamily="50" charset="-128"/>
                <a:cs typeface="Gen Shin Gothic P Bold"/>
              </a:rPr>
              <a:t>まんてん</a:t>
            </a:r>
            <a:r>
              <a:rPr lang="en-US" altLang="ja-JP" sz="2300" b="1" spc="-50"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300" b="1" spc="-50" dirty="0">
                <a:solidFill>
                  <a:srgbClr val="FFFFFF"/>
                </a:solidFill>
                <a:latin typeface="メイリオ" panose="020B0604030504040204" pitchFamily="50" charset="-128"/>
                <a:ea typeface="メイリオ" panose="020B0604030504040204" pitchFamily="50" charset="-128"/>
                <a:cs typeface="Gen Shin Gothic P Bold"/>
              </a:rPr>
              <a:t>ちゅう</a:t>
            </a:r>
            <a:endParaRPr sz="2300" dirty="0">
              <a:latin typeface="メイリオ" panose="020B0604030504040204" pitchFamily="50" charset="-128"/>
              <a:ea typeface="メイリオ" panose="020B0604030504040204" pitchFamily="50" charset="-128"/>
              <a:cs typeface="Gen Shin Gothic P Regular"/>
            </a:endParaRPr>
          </a:p>
        </p:txBody>
      </p:sp>
      <p:sp>
        <p:nvSpPr>
          <p:cNvPr id="27" name="object 28">
            <a:extLst>
              <a:ext uri="{FF2B5EF4-FFF2-40B4-BE49-F238E27FC236}">
                <a16:creationId xmlns:a16="http://schemas.microsoft.com/office/drawing/2014/main" id="{0281E8CD-76FB-CB3D-4A60-29C44DC90B13}"/>
              </a:ext>
            </a:extLst>
          </p:cNvPr>
          <p:cNvSpPr txBox="1"/>
          <p:nvPr/>
        </p:nvSpPr>
        <p:spPr>
          <a:xfrm>
            <a:off x="12362580" y="458825"/>
            <a:ext cx="3964544" cy="371255"/>
          </a:xfrm>
          <a:prstGeom prst="rect">
            <a:avLst/>
          </a:prstGeom>
        </p:spPr>
        <p:txBody>
          <a:bodyPr vert="horz" wrap="square" lIns="0" tIns="17145" rIns="0" bIns="0" rtlCol="0">
            <a:spAutoFit/>
          </a:bodyPr>
          <a:lstStyle/>
          <a:p>
            <a:pPr marL="12700">
              <a:lnSpc>
                <a:spcPct val="100000"/>
              </a:lnSpc>
              <a:spcBef>
                <a:spcPts val="135"/>
              </a:spcBef>
              <a:tabLst>
                <a:tab pos="389890" algn="l"/>
                <a:tab pos="832485" algn="l"/>
              </a:tabLst>
            </a:pPr>
            <a:r>
              <a:rPr lang="ja-JP" altLang="en-US" sz="2300" b="1" spc="-50">
                <a:solidFill>
                  <a:srgbClr val="FFFFFF"/>
                </a:solidFill>
                <a:latin typeface="メイリオ" panose="020B0604030504040204" pitchFamily="50" charset="-128"/>
                <a:ea typeface="メイリオ" panose="020B0604030504040204" pitchFamily="50" charset="-128"/>
                <a:cs typeface="Gen Shin Gothic P Bold"/>
              </a:rPr>
              <a:t>てん</a:t>
            </a:r>
            <a:endParaRPr sz="2300" dirty="0">
              <a:latin typeface="メイリオ" panose="020B0604030504040204" pitchFamily="50" charset="-128"/>
              <a:ea typeface="メイリオ" panose="020B0604030504040204" pitchFamily="50" charset="-128"/>
              <a:cs typeface="Gen Shin Gothic P Regular"/>
            </a:endParaRPr>
          </a:p>
        </p:txBody>
      </p:sp>
      <p:pic>
        <p:nvPicPr>
          <p:cNvPr id="4" name="図 3">
            <a:extLst>
              <a:ext uri="{FF2B5EF4-FFF2-40B4-BE49-F238E27FC236}">
                <a16:creationId xmlns:a16="http://schemas.microsoft.com/office/drawing/2014/main" id="{01E9198F-E7B5-D157-1D5B-DD891843792D}"/>
              </a:ext>
            </a:extLst>
          </p:cNvPr>
          <p:cNvPicPr>
            <a:picLocks noChangeAspect="1"/>
          </p:cNvPicPr>
          <p:nvPr/>
        </p:nvPicPr>
        <p:blipFill>
          <a:blip r:embed="rId7"/>
          <a:stretch>
            <a:fillRect/>
          </a:stretch>
        </p:blipFill>
        <p:spPr>
          <a:xfrm>
            <a:off x="3329450" y="2534719"/>
            <a:ext cx="13584057" cy="7699341"/>
          </a:xfrm>
          <a:prstGeom prst="rect">
            <a:avLst/>
          </a:prstGeom>
        </p:spPr>
      </p:pic>
    </p:spTree>
    <p:extLst>
      <p:ext uri="{BB962C8B-B14F-4D97-AF65-F5344CB8AC3E}">
        <p14:creationId xmlns:p14="http://schemas.microsoft.com/office/powerpoint/2010/main" val="27115062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7800870" y="2964521"/>
            <a:ext cx="11325566" cy="7404100"/>
          </a:xfrm>
          <a:prstGeom prst="rect">
            <a:avLst/>
          </a:prstGeom>
        </p:spPr>
      </p:pic>
      <p:pic>
        <p:nvPicPr>
          <p:cNvPr id="3" name="object 3"/>
          <p:cNvPicPr/>
          <p:nvPr/>
        </p:nvPicPr>
        <p:blipFill>
          <a:blip r:embed="rId4" cstate="print"/>
          <a:stretch>
            <a:fillRect/>
          </a:stretch>
        </p:blipFill>
        <p:spPr>
          <a:xfrm>
            <a:off x="1802887" y="2582266"/>
            <a:ext cx="5367061" cy="7785100"/>
          </a:xfrm>
          <a:prstGeom prst="rect">
            <a:avLst/>
          </a:prstGeom>
        </p:spPr>
      </p:pic>
      <p:sp>
        <p:nvSpPr>
          <p:cNvPr id="4" name="object 4"/>
          <p:cNvSpPr txBox="1">
            <a:spLocks noGrp="1"/>
          </p:cNvSpPr>
          <p:nvPr>
            <p:ph type="title"/>
          </p:nvPr>
        </p:nvSpPr>
        <p:spPr>
          <a:xfrm>
            <a:off x="7080250" y="814902"/>
            <a:ext cx="6744226" cy="839332"/>
          </a:xfrm>
          <a:prstGeom prst="rect">
            <a:avLst/>
          </a:prstGeom>
        </p:spPr>
        <p:txBody>
          <a:bodyPr vert="horz" wrap="square" lIns="0" tIns="15875" rIns="0" bIns="0" rtlCol="0">
            <a:spAutoFit/>
          </a:bodyPr>
          <a:lstStyle/>
          <a:p>
            <a:pPr marL="12700">
              <a:lnSpc>
                <a:spcPct val="100000"/>
              </a:lnSpc>
              <a:spcBef>
                <a:spcPts val="125"/>
              </a:spcBef>
            </a:pPr>
            <a:r>
              <a:rPr spc="-10" dirty="0">
                <a:latin typeface="メイリオ" panose="020B0604030504040204" pitchFamily="50" charset="-128"/>
                <a:ea typeface="メイリオ" panose="020B0604030504040204" pitchFamily="50" charset="-128"/>
              </a:rPr>
              <a:t>「はやぶさ２」帰還</a:t>
            </a:r>
          </a:p>
        </p:txBody>
      </p:sp>
      <p:grpSp>
        <p:nvGrpSpPr>
          <p:cNvPr id="5" name="object 5"/>
          <p:cNvGrpSpPr/>
          <p:nvPr/>
        </p:nvGrpSpPr>
        <p:grpSpPr>
          <a:xfrm>
            <a:off x="3198740" y="925801"/>
            <a:ext cx="1388745" cy="939800"/>
            <a:chOff x="3198740" y="925801"/>
            <a:chExt cx="1388745" cy="939800"/>
          </a:xfrm>
        </p:grpSpPr>
        <p:pic>
          <p:nvPicPr>
            <p:cNvPr id="6" name="object 6"/>
            <p:cNvPicPr/>
            <p:nvPr/>
          </p:nvPicPr>
          <p:blipFill>
            <a:blip r:embed="rId5" cstate="print"/>
            <a:stretch>
              <a:fillRect/>
            </a:stretch>
          </p:blipFill>
          <p:spPr>
            <a:xfrm>
              <a:off x="3356527" y="1150312"/>
              <a:ext cx="282235" cy="280501"/>
            </a:xfrm>
            <a:prstGeom prst="rect">
              <a:avLst/>
            </a:prstGeom>
          </p:spPr>
        </p:pic>
        <p:sp>
          <p:nvSpPr>
            <p:cNvPr id="7" name="object 7"/>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E0CAA4"/>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8" name="object 8"/>
            <p:cNvPicPr/>
            <p:nvPr/>
          </p:nvPicPr>
          <p:blipFill>
            <a:blip r:embed="rId6" cstate="print"/>
            <a:stretch>
              <a:fillRect/>
            </a:stretch>
          </p:blipFill>
          <p:spPr>
            <a:xfrm>
              <a:off x="3283158" y="1032658"/>
              <a:ext cx="89986" cy="89986"/>
            </a:xfrm>
            <a:prstGeom prst="rect">
              <a:avLst/>
            </a:prstGeom>
          </p:spPr>
        </p:pic>
        <p:pic>
          <p:nvPicPr>
            <p:cNvPr id="9" name="object 9"/>
            <p:cNvPicPr/>
            <p:nvPr/>
          </p:nvPicPr>
          <p:blipFill>
            <a:blip r:embed="rId7" cstate="print"/>
            <a:stretch>
              <a:fillRect/>
            </a:stretch>
          </p:blipFill>
          <p:spPr>
            <a:xfrm>
              <a:off x="3492363" y="1279204"/>
              <a:ext cx="84309" cy="102017"/>
            </a:xfrm>
            <a:prstGeom prst="rect">
              <a:avLst/>
            </a:prstGeom>
          </p:spPr>
        </p:pic>
        <p:sp>
          <p:nvSpPr>
            <p:cNvPr id="10" name="object 10"/>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1" name="object 11"/>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12" name="object 12"/>
          <p:cNvGrpSpPr/>
          <p:nvPr/>
        </p:nvGrpSpPr>
        <p:grpSpPr>
          <a:xfrm>
            <a:off x="4924942" y="1689767"/>
            <a:ext cx="10335895" cy="269875"/>
            <a:chOff x="4924942" y="1689767"/>
            <a:chExt cx="10335895" cy="269875"/>
          </a:xfrm>
        </p:grpSpPr>
        <p:sp>
          <p:nvSpPr>
            <p:cNvPr id="13" name="object 13"/>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4" name="object 14"/>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15" name="object 15"/>
          <p:cNvGrpSpPr/>
          <p:nvPr/>
        </p:nvGrpSpPr>
        <p:grpSpPr>
          <a:xfrm>
            <a:off x="15578625" y="989630"/>
            <a:ext cx="1434465" cy="860425"/>
            <a:chOff x="15578625" y="989630"/>
            <a:chExt cx="1434465" cy="860425"/>
          </a:xfrm>
        </p:grpSpPr>
        <p:sp>
          <p:nvSpPr>
            <p:cNvPr id="16" name="object 16"/>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E0CAA4"/>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 name="object 17"/>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66A49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8" name="object 18"/>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CA450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 name="object 19"/>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EDE0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 name="object 20"/>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EDE00"/>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1" name="object 21"/>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E0CAA4"/>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2" name="object 22"/>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359A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3" name="object 23"/>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66A49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4" name="object 24"/>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EDE0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5" name="object 25"/>
          <p:cNvPicPr/>
          <p:nvPr/>
        </p:nvPicPr>
        <p:blipFill>
          <a:blip r:embed="rId8" cstate="print"/>
          <a:stretch>
            <a:fillRect/>
          </a:stretch>
        </p:blipFill>
        <p:spPr>
          <a:xfrm>
            <a:off x="17892590" y="948064"/>
            <a:ext cx="173345" cy="199711"/>
          </a:xfrm>
          <a:prstGeom prst="rect">
            <a:avLst/>
          </a:prstGeom>
        </p:spPr>
      </p:pic>
      <p:pic>
        <p:nvPicPr>
          <p:cNvPr id="26" name="object 26"/>
          <p:cNvPicPr/>
          <p:nvPr/>
        </p:nvPicPr>
        <p:blipFill>
          <a:blip r:embed="rId9" cstate="print"/>
          <a:stretch>
            <a:fillRect/>
          </a:stretch>
        </p:blipFill>
        <p:spPr>
          <a:xfrm>
            <a:off x="15776730" y="504471"/>
            <a:ext cx="173345" cy="199711"/>
          </a:xfrm>
          <a:prstGeom prst="rect">
            <a:avLst/>
          </a:prstGeom>
        </p:spPr>
      </p:pic>
      <p:pic>
        <p:nvPicPr>
          <p:cNvPr id="27" name="object 27"/>
          <p:cNvPicPr/>
          <p:nvPr/>
        </p:nvPicPr>
        <p:blipFill>
          <a:blip r:embed="rId10" cstate="print"/>
          <a:stretch>
            <a:fillRect/>
          </a:stretch>
        </p:blipFill>
        <p:spPr>
          <a:xfrm>
            <a:off x="16915404" y="604320"/>
            <a:ext cx="209187" cy="240997"/>
          </a:xfrm>
          <a:prstGeom prst="rect">
            <a:avLst/>
          </a:prstGeom>
        </p:spPr>
      </p:pic>
      <p:sp>
        <p:nvSpPr>
          <p:cNvPr id="28" name="object 28"/>
          <p:cNvSpPr txBox="1"/>
          <p:nvPr/>
        </p:nvSpPr>
        <p:spPr>
          <a:xfrm>
            <a:off x="11957050" y="526159"/>
            <a:ext cx="1146175" cy="381635"/>
          </a:xfrm>
          <a:prstGeom prst="rect">
            <a:avLst/>
          </a:prstGeom>
        </p:spPr>
        <p:txBody>
          <a:bodyPr vert="horz" wrap="square" lIns="0" tIns="17145" rIns="0" bIns="0" rtlCol="0">
            <a:spAutoFit/>
          </a:bodyPr>
          <a:lstStyle/>
          <a:p>
            <a:pPr marL="12700">
              <a:lnSpc>
                <a:spcPct val="100000"/>
              </a:lnSpc>
              <a:spcBef>
                <a:spcPts val="135"/>
              </a:spcBef>
              <a:tabLst>
                <a:tab pos="389890" algn="l"/>
                <a:tab pos="832485" algn="l"/>
              </a:tabLst>
            </a:pPr>
            <a:r>
              <a:rPr sz="2300" b="1" spc="-50" dirty="0">
                <a:solidFill>
                  <a:srgbClr val="FFFFFF"/>
                </a:solidFill>
                <a:latin typeface="メイリオ" panose="020B0604030504040204" pitchFamily="50" charset="-128"/>
                <a:ea typeface="メイリオ" panose="020B0604030504040204" pitchFamily="50" charset="-128"/>
                <a:cs typeface="Gen Shin Gothic P Bold"/>
              </a:rPr>
              <a:t>き</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か</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ん</a:t>
            </a:r>
            <a:endParaRPr sz="2300" dirty="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5" name="object 5"/>
          <p:cNvSpPr/>
          <p:nvPr/>
        </p:nvSpPr>
        <p:spPr>
          <a:xfrm>
            <a:off x="2094172" y="2954028"/>
            <a:ext cx="15909290" cy="5060315"/>
          </a:xfrm>
          <a:custGeom>
            <a:avLst/>
            <a:gdLst/>
            <a:ahLst/>
            <a:cxnLst/>
            <a:rect l="l" t="t" r="r" b="b"/>
            <a:pathLst>
              <a:path w="15909290" h="5060315">
                <a:moveTo>
                  <a:pt x="15763698" y="0"/>
                </a:moveTo>
                <a:lnTo>
                  <a:pt x="145597" y="0"/>
                </a:lnTo>
                <a:lnTo>
                  <a:pt x="99708" y="7455"/>
                </a:lnTo>
                <a:lnTo>
                  <a:pt x="59756" y="28189"/>
                </a:lnTo>
                <a:lnTo>
                  <a:pt x="28189" y="59756"/>
                </a:lnTo>
                <a:lnTo>
                  <a:pt x="7455" y="99708"/>
                </a:lnTo>
                <a:lnTo>
                  <a:pt x="0" y="145597"/>
                </a:lnTo>
                <a:lnTo>
                  <a:pt x="0" y="4914468"/>
                </a:lnTo>
                <a:lnTo>
                  <a:pt x="7455" y="4960361"/>
                </a:lnTo>
                <a:lnTo>
                  <a:pt x="28189" y="5000313"/>
                </a:lnTo>
                <a:lnTo>
                  <a:pt x="59756" y="5031878"/>
                </a:lnTo>
                <a:lnTo>
                  <a:pt x="99708" y="5052611"/>
                </a:lnTo>
                <a:lnTo>
                  <a:pt x="145597" y="5060065"/>
                </a:lnTo>
                <a:lnTo>
                  <a:pt x="15763698" y="5060065"/>
                </a:lnTo>
                <a:lnTo>
                  <a:pt x="15809591" y="5052611"/>
                </a:lnTo>
                <a:lnTo>
                  <a:pt x="15849543" y="5031878"/>
                </a:lnTo>
                <a:lnTo>
                  <a:pt x="15881108" y="5000313"/>
                </a:lnTo>
                <a:lnTo>
                  <a:pt x="15901841" y="4960361"/>
                </a:lnTo>
                <a:lnTo>
                  <a:pt x="15909295" y="4914468"/>
                </a:lnTo>
                <a:lnTo>
                  <a:pt x="15909295" y="145597"/>
                </a:lnTo>
                <a:lnTo>
                  <a:pt x="15901841" y="99708"/>
                </a:lnTo>
                <a:lnTo>
                  <a:pt x="15881108" y="59756"/>
                </a:lnTo>
                <a:lnTo>
                  <a:pt x="15849543" y="28189"/>
                </a:lnTo>
                <a:lnTo>
                  <a:pt x="15809591" y="7455"/>
                </a:lnTo>
                <a:lnTo>
                  <a:pt x="15763698" y="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6" name="object 6"/>
          <p:cNvSpPr txBox="1"/>
          <p:nvPr/>
        </p:nvSpPr>
        <p:spPr>
          <a:xfrm>
            <a:off x="2371696" y="3799487"/>
            <a:ext cx="18576954" cy="846386"/>
          </a:xfrm>
          <a:prstGeom prst="rect">
            <a:avLst/>
          </a:prstGeom>
        </p:spPr>
        <p:txBody>
          <a:bodyPr vert="horz" wrap="square" lIns="0" tIns="15240" rIns="0" bIns="0" rtlCol="0">
            <a:spAutoFit/>
          </a:bodyPr>
          <a:lstStyle/>
          <a:p>
            <a:pPr marL="12700">
              <a:lnSpc>
                <a:spcPct val="100000"/>
              </a:lnSpc>
              <a:spcBef>
                <a:spcPts val="120"/>
              </a:spcBef>
            </a:pPr>
            <a:r>
              <a:rPr sz="5400" b="1" spc="305" dirty="0">
                <a:solidFill>
                  <a:srgbClr val="6C5757"/>
                </a:solidFill>
                <a:latin typeface="メイリオ" panose="020B0604030504040204" pitchFamily="50" charset="-128"/>
                <a:ea typeface="メイリオ" panose="020B0604030504040204" pitchFamily="50" charset="-128"/>
                <a:cs typeface="Gen Shin Gothic P Bold"/>
              </a:rPr>
              <a:t>あなたは『分からないこと』をそのままにせず、</a:t>
            </a:r>
            <a:endParaRPr sz="540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4554736" y="5005320"/>
            <a:ext cx="13910944" cy="846386"/>
          </a:xfrm>
          <a:prstGeom prst="rect">
            <a:avLst/>
          </a:prstGeom>
        </p:spPr>
        <p:txBody>
          <a:bodyPr vert="horz" wrap="square" lIns="0" tIns="15240" rIns="0" bIns="0" rtlCol="0">
            <a:spAutoFit/>
          </a:bodyPr>
          <a:lstStyle/>
          <a:p>
            <a:pPr marL="12700">
              <a:lnSpc>
                <a:spcPct val="100000"/>
              </a:lnSpc>
              <a:spcBef>
                <a:spcPts val="120"/>
              </a:spcBef>
            </a:pPr>
            <a:r>
              <a:rPr sz="5400" b="1" spc="305" dirty="0">
                <a:solidFill>
                  <a:srgbClr val="6C5757"/>
                </a:solidFill>
                <a:latin typeface="メイリオ" panose="020B0604030504040204" pitchFamily="50" charset="-128"/>
                <a:ea typeface="メイリオ" panose="020B0604030504040204" pitchFamily="50" charset="-128"/>
                <a:cs typeface="Gen Shin Gothic P Bold"/>
              </a:rPr>
              <a:t>『分かる』につなげていくために、</a:t>
            </a:r>
            <a:endParaRPr sz="5400" dirty="0">
              <a:latin typeface="メイリオ" panose="020B0604030504040204" pitchFamily="50" charset="-128"/>
              <a:ea typeface="メイリオ" panose="020B0604030504040204" pitchFamily="50" charset="-128"/>
              <a:cs typeface="Gen Shin Gothic P Regular"/>
            </a:endParaRPr>
          </a:p>
        </p:txBody>
      </p:sp>
      <p:sp>
        <p:nvSpPr>
          <p:cNvPr id="8" name="object 8"/>
          <p:cNvSpPr txBox="1"/>
          <p:nvPr/>
        </p:nvSpPr>
        <p:spPr>
          <a:xfrm>
            <a:off x="3155449" y="6211154"/>
            <a:ext cx="16675996" cy="846386"/>
          </a:xfrm>
          <a:prstGeom prst="rect">
            <a:avLst/>
          </a:prstGeom>
        </p:spPr>
        <p:txBody>
          <a:bodyPr vert="horz" wrap="square" lIns="0" tIns="15240" rIns="0" bIns="0" rtlCol="0">
            <a:spAutoFit/>
          </a:bodyPr>
          <a:lstStyle/>
          <a:p>
            <a:pPr marL="12700">
              <a:lnSpc>
                <a:spcPct val="100000"/>
              </a:lnSpc>
              <a:spcBef>
                <a:spcPts val="120"/>
              </a:spcBef>
            </a:pPr>
            <a:r>
              <a:rPr sz="5400" b="1" spc="340" dirty="0">
                <a:solidFill>
                  <a:srgbClr val="6C5757"/>
                </a:solidFill>
                <a:latin typeface="メイリオ" panose="020B0604030504040204" pitchFamily="50" charset="-128"/>
                <a:ea typeface="メイリオ" panose="020B0604030504040204" pitchFamily="50" charset="-128"/>
                <a:cs typeface="Gen Shin Gothic P Bold"/>
              </a:rPr>
              <a:t>大切なことはどんなことだと考えますか？</a:t>
            </a:r>
            <a:endParaRPr sz="54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5472430" y="4645816"/>
            <a:ext cx="388620" cy="457200"/>
          </a:xfrm>
          <a:prstGeom prst="rect">
            <a:avLst/>
          </a:prstGeom>
        </p:spPr>
        <p:txBody>
          <a:bodyPr vert="horz" wrap="square" lIns="0" tIns="16510" rIns="0" bIns="0" rtlCol="0">
            <a:spAutoFit/>
          </a:bodyPr>
          <a:lstStyle/>
          <a:p>
            <a:pPr marL="12700">
              <a:lnSpc>
                <a:spcPct val="100000"/>
              </a:lnSpc>
              <a:spcBef>
                <a:spcPts val="130"/>
              </a:spcBef>
            </a:pPr>
            <a:r>
              <a:rPr sz="2800" b="1" spc="30" dirty="0">
                <a:solidFill>
                  <a:srgbClr val="6C5757"/>
                </a:solidFill>
                <a:latin typeface="メイリオ" panose="020B0604030504040204" pitchFamily="50" charset="-128"/>
                <a:ea typeface="メイリオ" panose="020B0604030504040204" pitchFamily="50" charset="-128"/>
                <a:cs typeface="Gen Shin Gothic P Bold"/>
              </a:rPr>
              <a:t>わ</a:t>
            </a:r>
            <a:endParaRPr sz="2800" dirty="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3194050" y="5883275"/>
            <a:ext cx="10370185" cy="457200"/>
          </a:xfrm>
          <a:prstGeom prst="rect">
            <a:avLst/>
          </a:prstGeom>
        </p:spPr>
        <p:txBody>
          <a:bodyPr vert="horz" wrap="square" lIns="0" tIns="16510" rIns="0" bIns="0" rtlCol="0">
            <a:spAutoFit/>
          </a:bodyPr>
          <a:lstStyle/>
          <a:p>
            <a:pPr marL="12700">
              <a:lnSpc>
                <a:spcPct val="100000"/>
              </a:lnSpc>
              <a:spcBef>
                <a:spcPts val="130"/>
              </a:spcBef>
              <a:tabLst>
                <a:tab pos="9218930" algn="l"/>
              </a:tabLst>
            </a:pPr>
            <a:r>
              <a:rPr sz="2800" b="1" spc="60" dirty="0">
                <a:solidFill>
                  <a:srgbClr val="6C5757"/>
                </a:solidFill>
                <a:latin typeface="メイリオ" panose="020B0604030504040204" pitchFamily="50" charset="-128"/>
                <a:ea typeface="メイリオ" panose="020B0604030504040204" pitchFamily="50" charset="-128"/>
                <a:cs typeface="Gen Shin Gothic P Bold"/>
              </a:rPr>
              <a:t>た</a:t>
            </a:r>
            <a:r>
              <a:rPr sz="2800" b="1" spc="55" dirty="0">
                <a:solidFill>
                  <a:srgbClr val="6C5757"/>
                </a:solidFill>
                <a:latin typeface="メイリオ" panose="020B0604030504040204" pitchFamily="50" charset="-128"/>
                <a:ea typeface="メイリオ" panose="020B0604030504040204" pitchFamily="50" charset="-128"/>
                <a:cs typeface="Gen Shin Gothic P Bold"/>
              </a:rPr>
              <a:t>いせ</a:t>
            </a:r>
            <a:r>
              <a:rPr sz="2800" b="1" spc="-50" dirty="0">
                <a:solidFill>
                  <a:srgbClr val="6C5757"/>
                </a:solidFill>
                <a:latin typeface="メイリオ" panose="020B0604030504040204" pitchFamily="50" charset="-128"/>
                <a:ea typeface="メイリオ" panose="020B0604030504040204" pitchFamily="50" charset="-128"/>
                <a:cs typeface="Gen Shin Gothic P Bold"/>
              </a:rPr>
              <a:t>つ</a:t>
            </a:r>
            <a:r>
              <a:rPr sz="2800" b="1" dirty="0">
                <a:solidFill>
                  <a:srgbClr val="6C5757"/>
                </a:solidFill>
                <a:latin typeface="メイリオ" panose="020B0604030504040204" pitchFamily="50" charset="-128"/>
                <a:ea typeface="メイリオ" panose="020B0604030504040204" pitchFamily="50" charset="-128"/>
                <a:cs typeface="Gen Shin Gothic P Bold"/>
              </a:rPr>
              <a:t>	</a:t>
            </a:r>
            <a:r>
              <a:rPr sz="2800" b="1" spc="100" dirty="0">
                <a:solidFill>
                  <a:srgbClr val="6C5757"/>
                </a:solidFill>
                <a:latin typeface="メイリオ" panose="020B0604030504040204" pitchFamily="50" charset="-128"/>
                <a:ea typeface="メイリオ" panose="020B0604030504040204" pitchFamily="50" charset="-128"/>
                <a:cs typeface="Gen Shin Gothic P Bold"/>
              </a:rPr>
              <a:t>かん</a:t>
            </a:r>
            <a:r>
              <a:rPr sz="2800" b="1" spc="50" dirty="0">
                <a:solidFill>
                  <a:srgbClr val="6C5757"/>
                </a:solidFill>
                <a:latin typeface="メイリオ" panose="020B0604030504040204" pitchFamily="50" charset="-128"/>
                <a:ea typeface="メイリオ" panose="020B0604030504040204" pitchFamily="50" charset="-128"/>
                <a:cs typeface="Gen Shin Gothic P Bold"/>
              </a:rPr>
              <a:t>が</a:t>
            </a:r>
            <a:endParaRPr sz="2800" dirty="0">
              <a:latin typeface="メイリオ" panose="020B0604030504040204" pitchFamily="50" charset="-128"/>
              <a:ea typeface="メイリオ" panose="020B0604030504040204" pitchFamily="50" charset="-128"/>
              <a:cs typeface="Gen Shin Gothic P Regular"/>
            </a:endParaRPr>
          </a:p>
        </p:txBody>
      </p:sp>
      <p:sp>
        <p:nvSpPr>
          <p:cNvPr id="11" name="object 11"/>
          <p:cNvSpPr txBox="1"/>
          <p:nvPr/>
        </p:nvSpPr>
        <p:spPr>
          <a:xfrm>
            <a:off x="6160069" y="3418440"/>
            <a:ext cx="388620" cy="457200"/>
          </a:xfrm>
          <a:prstGeom prst="rect">
            <a:avLst/>
          </a:prstGeom>
        </p:spPr>
        <p:txBody>
          <a:bodyPr vert="horz" wrap="square" lIns="0" tIns="16510" rIns="0" bIns="0" rtlCol="0">
            <a:spAutoFit/>
          </a:bodyPr>
          <a:lstStyle/>
          <a:p>
            <a:pPr marL="12700">
              <a:lnSpc>
                <a:spcPct val="100000"/>
              </a:lnSpc>
              <a:spcBef>
                <a:spcPts val="130"/>
              </a:spcBef>
            </a:pPr>
            <a:r>
              <a:rPr sz="2800" b="1" spc="30" dirty="0">
                <a:solidFill>
                  <a:srgbClr val="6C5757"/>
                </a:solidFill>
                <a:latin typeface="メイリオ" panose="020B0604030504040204" pitchFamily="50" charset="-128"/>
                <a:ea typeface="メイリオ" panose="020B0604030504040204" pitchFamily="50" charset="-128"/>
                <a:cs typeface="Gen Shin Gothic P Bold"/>
              </a:rPr>
              <a:t>わ</a:t>
            </a:r>
            <a:endParaRPr sz="2800">
              <a:latin typeface="メイリオ" panose="020B0604030504040204" pitchFamily="50" charset="-128"/>
              <a:ea typeface="メイリオ" panose="020B0604030504040204" pitchFamily="50" charset="-128"/>
              <a:cs typeface="Gen Shin Gothic P Regular"/>
            </a:endParaRPr>
          </a:p>
        </p:txBody>
      </p:sp>
      <p:sp>
        <p:nvSpPr>
          <p:cNvPr id="12" name="object 12"/>
          <p:cNvSpPr/>
          <p:nvPr/>
        </p:nvSpPr>
        <p:spPr>
          <a:xfrm>
            <a:off x="8460478" y="2198885"/>
            <a:ext cx="3026410" cy="1162685"/>
          </a:xfrm>
          <a:custGeom>
            <a:avLst/>
            <a:gdLst/>
            <a:ahLst/>
            <a:cxnLst/>
            <a:rect l="l" t="t" r="r" b="b"/>
            <a:pathLst>
              <a:path w="3026409" h="1162685">
                <a:moveTo>
                  <a:pt x="2946884" y="0"/>
                </a:moveTo>
                <a:lnTo>
                  <a:pt x="79201" y="0"/>
                </a:lnTo>
                <a:lnTo>
                  <a:pt x="48370" y="6223"/>
                </a:lnTo>
                <a:lnTo>
                  <a:pt x="23195" y="23195"/>
                </a:lnTo>
                <a:lnTo>
                  <a:pt x="6223" y="48370"/>
                </a:lnTo>
                <a:lnTo>
                  <a:pt x="0" y="79201"/>
                </a:lnTo>
                <a:lnTo>
                  <a:pt x="0" y="1083066"/>
                </a:lnTo>
                <a:lnTo>
                  <a:pt x="6223" y="1113897"/>
                </a:lnTo>
                <a:lnTo>
                  <a:pt x="23195" y="1139072"/>
                </a:lnTo>
                <a:lnTo>
                  <a:pt x="48370" y="1156044"/>
                </a:lnTo>
                <a:lnTo>
                  <a:pt x="79201" y="1162268"/>
                </a:lnTo>
                <a:lnTo>
                  <a:pt x="2946884" y="1162268"/>
                </a:lnTo>
                <a:lnTo>
                  <a:pt x="2977710" y="1156044"/>
                </a:lnTo>
                <a:lnTo>
                  <a:pt x="3002886" y="1139072"/>
                </a:lnTo>
                <a:lnTo>
                  <a:pt x="3019861" y="1113897"/>
                </a:lnTo>
                <a:lnTo>
                  <a:pt x="3026085" y="1083066"/>
                </a:lnTo>
                <a:lnTo>
                  <a:pt x="3026085" y="79201"/>
                </a:lnTo>
                <a:lnTo>
                  <a:pt x="3019861" y="48370"/>
                </a:lnTo>
                <a:lnTo>
                  <a:pt x="3002886" y="23195"/>
                </a:lnTo>
                <a:lnTo>
                  <a:pt x="2977710" y="6223"/>
                </a:lnTo>
                <a:lnTo>
                  <a:pt x="2946884" y="0"/>
                </a:lnTo>
                <a:close/>
              </a:path>
            </a:pathLst>
          </a:custGeom>
          <a:solidFill>
            <a:srgbClr val="F05A2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3" name="object 13"/>
          <p:cNvSpPr txBox="1"/>
          <p:nvPr/>
        </p:nvSpPr>
        <p:spPr>
          <a:xfrm>
            <a:off x="9100313" y="2513213"/>
            <a:ext cx="1868805" cy="762000"/>
          </a:xfrm>
          <a:prstGeom prst="rect">
            <a:avLst/>
          </a:prstGeom>
        </p:spPr>
        <p:txBody>
          <a:bodyPr vert="horz" wrap="square" lIns="0" tIns="16510" rIns="0" bIns="0" rtlCol="0">
            <a:spAutoFit/>
          </a:bodyPr>
          <a:lstStyle/>
          <a:p>
            <a:pPr marL="12700">
              <a:lnSpc>
                <a:spcPct val="100000"/>
              </a:lnSpc>
              <a:spcBef>
                <a:spcPts val="130"/>
              </a:spcBef>
            </a:pPr>
            <a:r>
              <a:rPr sz="4800" b="1" spc="-20" dirty="0">
                <a:solidFill>
                  <a:srgbClr val="FFFFFF"/>
                </a:solidFill>
                <a:latin typeface="メイリオ" panose="020B0604030504040204" pitchFamily="50" charset="-128"/>
                <a:ea typeface="メイリオ" panose="020B0604030504040204" pitchFamily="50" charset="-128"/>
                <a:cs typeface="Gen Shin Gothic P Bold"/>
              </a:rPr>
              <a:t>問題❷</a:t>
            </a:r>
            <a:endParaRPr sz="4800">
              <a:latin typeface="メイリオ" panose="020B0604030504040204" pitchFamily="50" charset="-128"/>
              <a:ea typeface="メイリオ" panose="020B0604030504040204" pitchFamily="50" charset="-128"/>
              <a:cs typeface="Gen Shin Gothic P Regular"/>
            </a:endParaRPr>
          </a:p>
        </p:txBody>
      </p:sp>
      <p:sp>
        <p:nvSpPr>
          <p:cNvPr id="14" name="object 14"/>
          <p:cNvSpPr txBox="1"/>
          <p:nvPr/>
        </p:nvSpPr>
        <p:spPr>
          <a:xfrm>
            <a:off x="9185354" y="2253633"/>
            <a:ext cx="1868806" cy="335989"/>
          </a:xfrm>
          <a:prstGeom prst="rect">
            <a:avLst/>
          </a:prstGeom>
        </p:spPr>
        <p:txBody>
          <a:bodyPr vert="horz" wrap="square" lIns="0" tIns="12700" rIns="0" bIns="0" rtlCol="0">
            <a:spAutoFit/>
          </a:bodyPr>
          <a:lstStyle/>
          <a:p>
            <a:pPr marL="12700">
              <a:lnSpc>
                <a:spcPct val="100000"/>
              </a:lnSpc>
              <a:spcBef>
                <a:spcPts val="100"/>
              </a:spcBef>
            </a:pPr>
            <a:r>
              <a:rPr sz="2100" b="1" spc="85" dirty="0">
                <a:solidFill>
                  <a:srgbClr val="FFFFFF"/>
                </a:solidFill>
                <a:latin typeface="メイリオ" panose="020B0604030504040204" pitchFamily="50" charset="-128"/>
                <a:ea typeface="メイリオ" panose="020B0604030504040204" pitchFamily="50" charset="-128"/>
                <a:cs typeface="Gen Shin Gothic P Bold"/>
              </a:rPr>
              <a:t>もんだい</a:t>
            </a:r>
            <a:endParaRPr sz="2100" dirty="0">
              <a:latin typeface="メイリオ" panose="020B0604030504040204" pitchFamily="50" charset="-128"/>
              <a:ea typeface="メイリオ" panose="020B0604030504040204" pitchFamily="50" charset="-128"/>
              <a:cs typeface="Gen Shin Gothic P Regular"/>
            </a:endParaRPr>
          </a:p>
        </p:txBody>
      </p:sp>
      <p:grpSp>
        <p:nvGrpSpPr>
          <p:cNvPr id="15" name="object 15"/>
          <p:cNvGrpSpPr/>
          <p:nvPr/>
        </p:nvGrpSpPr>
        <p:grpSpPr>
          <a:xfrm>
            <a:off x="7320759" y="7790370"/>
            <a:ext cx="4525645" cy="3204845"/>
            <a:chOff x="7320759" y="7790370"/>
            <a:chExt cx="4525645" cy="3204845"/>
          </a:xfrm>
        </p:grpSpPr>
        <p:sp>
          <p:nvSpPr>
            <p:cNvPr id="16" name="object 16"/>
            <p:cNvSpPr/>
            <p:nvPr/>
          </p:nvSpPr>
          <p:spPr>
            <a:xfrm>
              <a:off x="8756313" y="10093010"/>
              <a:ext cx="2541905" cy="902335"/>
            </a:xfrm>
            <a:custGeom>
              <a:avLst/>
              <a:gdLst/>
              <a:ahLst/>
              <a:cxnLst/>
              <a:rect l="l" t="t" r="r" b="b"/>
              <a:pathLst>
                <a:path w="2541904" h="902334">
                  <a:moveTo>
                    <a:pt x="2392995" y="0"/>
                  </a:moveTo>
                  <a:lnTo>
                    <a:pt x="148634" y="0"/>
                  </a:lnTo>
                  <a:lnTo>
                    <a:pt x="101785" y="7609"/>
                  </a:lnTo>
                  <a:lnTo>
                    <a:pt x="61000" y="28773"/>
                  </a:lnTo>
                  <a:lnTo>
                    <a:pt x="28776" y="60996"/>
                  </a:lnTo>
                  <a:lnTo>
                    <a:pt x="7610" y="101781"/>
                  </a:lnTo>
                  <a:lnTo>
                    <a:pt x="0" y="148634"/>
                  </a:lnTo>
                  <a:lnTo>
                    <a:pt x="0" y="878279"/>
                  </a:lnTo>
                  <a:lnTo>
                    <a:pt x="1285286" y="901775"/>
                  </a:lnTo>
                  <a:lnTo>
                    <a:pt x="1658577" y="901775"/>
                  </a:lnTo>
                  <a:lnTo>
                    <a:pt x="1709499" y="889075"/>
                  </a:lnTo>
                  <a:lnTo>
                    <a:pt x="2248584" y="889075"/>
                  </a:lnTo>
                  <a:lnTo>
                    <a:pt x="2304075" y="876375"/>
                  </a:lnTo>
                  <a:lnTo>
                    <a:pt x="2541629" y="876375"/>
                  </a:lnTo>
                  <a:lnTo>
                    <a:pt x="2541629" y="148634"/>
                  </a:lnTo>
                  <a:lnTo>
                    <a:pt x="2534019" y="101781"/>
                  </a:lnTo>
                  <a:lnTo>
                    <a:pt x="2512853" y="60996"/>
                  </a:lnTo>
                  <a:lnTo>
                    <a:pt x="2480628" y="28773"/>
                  </a:lnTo>
                  <a:lnTo>
                    <a:pt x="2439843" y="7609"/>
                  </a:lnTo>
                  <a:lnTo>
                    <a:pt x="2392995" y="0"/>
                  </a:lnTo>
                  <a:close/>
                </a:path>
              </a:pathLst>
            </a:custGeom>
            <a:solidFill>
              <a:srgbClr val="DDCAA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7" name="object 17"/>
            <p:cNvPicPr/>
            <p:nvPr/>
          </p:nvPicPr>
          <p:blipFill>
            <a:blip r:embed="rId3" cstate="print"/>
            <a:stretch>
              <a:fillRect/>
            </a:stretch>
          </p:blipFill>
          <p:spPr>
            <a:xfrm>
              <a:off x="8530499" y="7790370"/>
              <a:ext cx="3315850" cy="3204414"/>
            </a:xfrm>
            <a:prstGeom prst="rect">
              <a:avLst/>
            </a:prstGeom>
          </p:spPr>
        </p:pic>
        <p:sp>
          <p:nvSpPr>
            <p:cNvPr id="18" name="object 18"/>
            <p:cNvSpPr/>
            <p:nvPr/>
          </p:nvSpPr>
          <p:spPr>
            <a:xfrm>
              <a:off x="7331154" y="8960411"/>
              <a:ext cx="790575" cy="1130300"/>
            </a:xfrm>
            <a:custGeom>
              <a:avLst/>
              <a:gdLst/>
              <a:ahLst/>
              <a:cxnLst/>
              <a:rect l="l" t="t" r="r" b="b"/>
              <a:pathLst>
                <a:path w="790575" h="1130300">
                  <a:moveTo>
                    <a:pt x="776057" y="210653"/>
                  </a:moveTo>
                  <a:lnTo>
                    <a:pt x="411305" y="210653"/>
                  </a:lnTo>
                  <a:lnTo>
                    <a:pt x="433628" y="211701"/>
                  </a:lnTo>
                  <a:lnTo>
                    <a:pt x="454546" y="214835"/>
                  </a:lnTo>
                  <a:lnTo>
                    <a:pt x="491889" y="227301"/>
                  </a:lnTo>
                  <a:lnTo>
                    <a:pt x="534817" y="261939"/>
                  </a:lnTo>
                  <a:lnTo>
                    <a:pt x="556651" y="314451"/>
                  </a:lnTo>
                  <a:lnTo>
                    <a:pt x="558075" y="332777"/>
                  </a:lnTo>
                  <a:lnTo>
                    <a:pt x="555649" y="351821"/>
                  </a:lnTo>
                  <a:lnTo>
                    <a:pt x="539301" y="391799"/>
                  </a:lnTo>
                  <a:lnTo>
                    <a:pt x="510716" y="434900"/>
                  </a:lnTo>
                  <a:lnTo>
                    <a:pt x="475848" y="477074"/>
                  </a:lnTo>
                  <a:lnTo>
                    <a:pt x="456579" y="498568"/>
                  </a:lnTo>
                  <a:lnTo>
                    <a:pt x="437393" y="520732"/>
                  </a:lnTo>
                  <a:lnTo>
                    <a:pt x="399536" y="566747"/>
                  </a:lnTo>
                  <a:lnTo>
                    <a:pt x="366479" y="618737"/>
                  </a:lnTo>
                  <a:lnTo>
                    <a:pt x="344260" y="677654"/>
                  </a:lnTo>
                  <a:lnTo>
                    <a:pt x="340836" y="700441"/>
                  </a:lnTo>
                  <a:lnTo>
                    <a:pt x="342702" y="721750"/>
                  </a:lnTo>
                  <a:lnTo>
                    <a:pt x="360720" y="760856"/>
                  </a:lnTo>
                  <a:lnTo>
                    <a:pt x="395552" y="789345"/>
                  </a:lnTo>
                  <a:lnTo>
                    <a:pt x="439116" y="799630"/>
                  </a:lnTo>
                  <a:lnTo>
                    <a:pt x="445210" y="799630"/>
                  </a:lnTo>
                  <a:lnTo>
                    <a:pt x="508396" y="783121"/>
                  </a:lnTo>
                  <a:lnTo>
                    <a:pt x="550207" y="737884"/>
                  </a:lnTo>
                  <a:lnTo>
                    <a:pt x="559219" y="696199"/>
                  </a:lnTo>
                  <a:lnTo>
                    <a:pt x="561358" y="684981"/>
                  </a:lnTo>
                  <a:lnTo>
                    <a:pt x="579207" y="637488"/>
                  </a:lnTo>
                  <a:lnTo>
                    <a:pt x="608148" y="590216"/>
                  </a:lnTo>
                  <a:lnTo>
                    <a:pt x="665851" y="523846"/>
                  </a:lnTo>
                  <a:lnTo>
                    <a:pt x="705642" y="480142"/>
                  </a:lnTo>
                  <a:lnTo>
                    <a:pt x="725467" y="456547"/>
                  </a:lnTo>
                  <a:lnTo>
                    <a:pt x="759027" y="404146"/>
                  </a:lnTo>
                  <a:lnTo>
                    <a:pt x="783101" y="345225"/>
                  </a:lnTo>
                  <a:lnTo>
                    <a:pt x="789999" y="283131"/>
                  </a:lnTo>
                  <a:lnTo>
                    <a:pt x="786414" y="251563"/>
                  </a:lnTo>
                  <a:lnTo>
                    <a:pt x="776057" y="210653"/>
                  </a:lnTo>
                  <a:close/>
                </a:path>
                <a:path w="790575" h="1130300">
                  <a:moveTo>
                    <a:pt x="452864" y="0"/>
                  </a:moveTo>
                  <a:lnTo>
                    <a:pt x="396849" y="2852"/>
                  </a:lnTo>
                  <a:lnTo>
                    <a:pt x="337747" y="11350"/>
                  </a:lnTo>
                  <a:lnTo>
                    <a:pt x="296158" y="21847"/>
                  </a:lnTo>
                  <a:lnTo>
                    <a:pt x="253468" y="37731"/>
                  </a:lnTo>
                  <a:lnTo>
                    <a:pt x="210883" y="58415"/>
                  </a:lnTo>
                  <a:lnTo>
                    <a:pt x="169612" y="83314"/>
                  </a:lnTo>
                  <a:lnTo>
                    <a:pt x="130863" y="111839"/>
                  </a:lnTo>
                  <a:lnTo>
                    <a:pt x="91578" y="147644"/>
                  </a:lnTo>
                  <a:lnTo>
                    <a:pt x="58901" y="185621"/>
                  </a:lnTo>
                  <a:lnTo>
                    <a:pt x="33228" y="225158"/>
                  </a:lnTo>
                  <a:lnTo>
                    <a:pt x="14956" y="265645"/>
                  </a:lnTo>
                  <a:lnTo>
                    <a:pt x="4480" y="306472"/>
                  </a:lnTo>
                  <a:lnTo>
                    <a:pt x="0" y="351330"/>
                  </a:lnTo>
                  <a:lnTo>
                    <a:pt x="2697" y="381699"/>
                  </a:lnTo>
                  <a:lnTo>
                    <a:pt x="24395" y="420196"/>
                  </a:lnTo>
                  <a:lnTo>
                    <a:pt x="58962" y="438968"/>
                  </a:lnTo>
                  <a:lnTo>
                    <a:pt x="84812" y="442656"/>
                  </a:lnTo>
                  <a:lnTo>
                    <a:pt x="114097" y="438002"/>
                  </a:lnTo>
                  <a:lnTo>
                    <a:pt x="139879" y="424870"/>
                  </a:lnTo>
                  <a:lnTo>
                    <a:pt x="160438" y="404503"/>
                  </a:lnTo>
                  <a:lnTo>
                    <a:pt x="174056" y="378145"/>
                  </a:lnTo>
                  <a:lnTo>
                    <a:pt x="202135" y="314101"/>
                  </a:lnTo>
                  <a:lnTo>
                    <a:pt x="235333" y="270398"/>
                  </a:lnTo>
                  <a:lnTo>
                    <a:pt x="272255" y="242565"/>
                  </a:lnTo>
                  <a:lnTo>
                    <a:pt x="311507" y="226133"/>
                  </a:lnTo>
                  <a:lnTo>
                    <a:pt x="351694" y="216632"/>
                  </a:lnTo>
                  <a:lnTo>
                    <a:pt x="397217" y="211029"/>
                  </a:lnTo>
                  <a:lnTo>
                    <a:pt x="411305" y="210653"/>
                  </a:lnTo>
                  <a:lnTo>
                    <a:pt x="776057" y="210653"/>
                  </a:lnTo>
                  <a:lnTo>
                    <a:pt x="774309" y="203749"/>
                  </a:lnTo>
                  <a:lnTo>
                    <a:pt x="756818" y="160826"/>
                  </a:lnTo>
                  <a:lnTo>
                    <a:pt x="733980" y="122847"/>
                  </a:lnTo>
                  <a:lnTo>
                    <a:pt x="705836" y="89867"/>
                  </a:lnTo>
                  <a:lnTo>
                    <a:pt x="672426" y="61943"/>
                  </a:lnTo>
                  <a:lnTo>
                    <a:pt x="633790" y="39129"/>
                  </a:lnTo>
                  <a:lnTo>
                    <a:pt x="592635" y="22064"/>
                  </a:lnTo>
                  <a:lnTo>
                    <a:pt x="548656" y="9830"/>
                  </a:lnTo>
                  <a:lnTo>
                    <a:pt x="502012" y="2463"/>
                  </a:lnTo>
                  <a:lnTo>
                    <a:pt x="452864" y="0"/>
                  </a:lnTo>
                  <a:close/>
                </a:path>
                <a:path w="790575" h="1130300">
                  <a:moveTo>
                    <a:pt x="533940" y="882695"/>
                  </a:moveTo>
                  <a:lnTo>
                    <a:pt x="478577" y="892653"/>
                  </a:lnTo>
                  <a:lnTo>
                    <a:pt x="435394" y="918723"/>
                  </a:lnTo>
                  <a:lnTo>
                    <a:pt x="405693" y="959232"/>
                  </a:lnTo>
                  <a:lnTo>
                    <a:pt x="395262" y="1007172"/>
                  </a:lnTo>
                  <a:lnTo>
                    <a:pt x="397703" y="1033256"/>
                  </a:lnTo>
                  <a:lnTo>
                    <a:pt x="416285" y="1080546"/>
                  </a:lnTo>
                  <a:lnTo>
                    <a:pt x="451744" y="1114981"/>
                  </a:lnTo>
                  <a:lnTo>
                    <a:pt x="493345" y="1129248"/>
                  </a:lnTo>
                  <a:lnTo>
                    <a:pt x="509899" y="1130185"/>
                  </a:lnTo>
                  <a:lnTo>
                    <a:pt x="519767" y="1129903"/>
                  </a:lnTo>
                  <a:lnTo>
                    <a:pt x="578897" y="1119636"/>
                  </a:lnTo>
                  <a:lnTo>
                    <a:pt x="620020" y="1098494"/>
                  </a:lnTo>
                  <a:lnTo>
                    <a:pt x="649219" y="1058678"/>
                  </a:lnTo>
                  <a:lnTo>
                    <a:pt x="659343" y="1010821"/>
                  </a:lnTo>
                  <a:lnTo>
                    <a:pt x="656858" y="984776"/>
                  </a:lnTo>
                  <a:lnTo>
                    <a:pt x="638442" y="937509"/>
                  </a:lnTo>
                  <a:lnTo>
                    <a:pt x="603456" y="902988"/>
                  </a:lnTo>
                  <a:lnTo>
                    <a:pt x="552557" y="883972"/>
                  </a:lnTo>
                  <a:lnTo>
                    <a:pt x="533940" y="882695"/>
                  </a:lnTo>
                  <a:close/>
                </a:path>
              </a:pathLst>
            </a:custGeom>
            <a:solidFill>
              <a:srgbClr val="B9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9" name="object 19"/>
            <p:cNvSpPr/>
            <p:nvPr/>
          </p:nvSpPr>
          <p:spPr>
            <a:xfrm>
              <a:off x="7320759" y="8949935"/>
              <a:ext cx="810895" cy="1151255"/>
            </a:xfrm>
            <a:custGeom>
              <a:avLst/>
              <a:gdLst/>
              <a:ahLst/>
              <a:cxnLst/>
              <a:rect l="l" t="t" r="r" b="b"/>
              <a:pathLst>
                <a:path w="810895" h="1151254">
                  <a:moveTo>
                    <a:pt x="544341" y="882695"/>
                  </a:moveTo>
                  <a:lnTo>
                    <a:pt x="485121" y="893387"/>
                  </a:lnTo>
                  <a:lnTo>
                    <a:pt x="438673" y="921500"/>
                  </a:lnTo>
                  <a:lnTo>
                    <a:pt x="406530" y="965384"/>
                  </a:lnTo>
                  <a:lnTo>
                    <a:pt x="395169" y="1017404"/>
                  </a:lnTo>
                  <a:lnTo>
                    <a:pt x="397811" y="1045674"/>
                  </a:lnTo>
                  <a:lnTo>
                    <a:pt x="417995" y="1096929"/>
                  </a:lnTo>
                  <a:lnTo>
                    <a:pt x="456521" y="1134300"/>
                  </a:lnTo>
                  <a:lnTo>
                    <a:pt x="502240" y="1150100"/>
                  </a:lnTo>
                  <a:lnTo>
                    <a:pt x="520300" y="1151137"/>
                  </a:lnTo>
                  <a:lnTo>
                    <a:pt x="530654" y="1150845"/>
                  </a:lnTo>
                  <a:lnTo>
                    <a:pt x="592590" y="1140023"/>
                  </a:lnTo>
                  <a:lnTo>
                    <a:pt x="617098" y="1130195"/>
                  </a:lnTo>
                  <a:lnTo>
                    <a:pt x="520300" y="1130195"/>
                  </a:lnTo>
                  <a:lnTo>
                    <a:pt x="506263" y="1129475"/>
                  </a:lnTo>
                  <a:lnTo>
                    <a:pt x="467757" y="1116625"/>
                  </a:lnTo>
                  <a:lnTo>
                    <a:pt x="435345" y="1085168"/>
                  </a:lnTo>
                  <a:lnTo>
                    <a:pt x="418397" y="1041821"/>
                  </a:lnTo>
                  <a:lnTo>
                    <a:pt x="416122" y="1017871"/>
                  </a:lnTo>
                  <a:lnTo>
                    <a:pt x="418521" y="995290"/>
                  </a:lnTo>
                  <a:lnTo>
                    <a:pt x="437360" y="954232"/>
                  </a:lnTo>
                  <a:lnTo>
                    <a:pt x="471382" y="923083"/>
                  </a:lnTo>
                  <a:lnTo>
                    <a:pt x="517074" y="906265"/>
                  </a:lnTo>
                  <a:lnTo>
                    <a:pt x="544341" y="903637"/>
                  </a:lnTo>
                  <a:lnTo>
                    <a:pt x="617653" y="903637"/>
                  </a:lnTo>
                  <a:lnTo>
                    <a:pt x="602144" y="895090"/>
                  </a:lnTo>
                  <a:lnTo>
                    <a:pt x="583761" y="888216"/>
                  </a:lnTo>
                  <a:lnTo>
                    <a:pt x="564471" y="884078"/>
                  </a:lnTo>
                  <a:lnTo>
                    <a:pt x="544341" y="882695"/>
                  </a:lnTo>
                  <a:close/>
                </a:path>
                <a:path w="810895" h="1151254">
                  <a:moveTo>
                    <a:pt x="617653" y="903637"/>
                  </a:moveTo>
                  <a:lnTo>
                    <a:pt x="544341" y="903637"/>
                  </a:lnTo>
                  <a:lnTo>
                    <a:pt x="561476" y="904801"/>
                  </a:lnTo>
                  <a:lnTo>
                    <a:pt x="577825" y="908293"/>
                  </a:lnTo>
                  <a:lnTo>
                    <a:pt x="626052" y="936553"/>
                  </a:lnTo>
                  <a:lnTo>
                    <a:pt x="650449" y="974010"/>
                  </a:lnTo>
                  <a:lnTo>
                    <a:pt x="659271" y="1021128"/>
                  </a:lnTo>
                  <a:lnTo>
                    <a:pt x="656972" y="1043692"/>
                  </a:lnTo>
                  <a:lnTo>
                    <a:pt x="638558" y="1084658"/>
                  </a:lnTo>
                  <a:lnTo>
                    <a:pt x="606334" y="1112327"/>
                  </a:lnTo>
                  <a:lnTo>
                    <a:pt x="562173" y="1125703"/>
                  </a:lnTo>
                  <a:lnTo>
                    <a:pt x="520300" y="1130195"/>
                  </a:lnTo>
                  <a:lnTo>
                    <a:pt x="617098" y="1130195"/>
                  </a:lnTo>
                  <a:lnTo>
                    <a:pt x="655540" y="1096914"/>
                  </a:lnTo>
                  <a:lnTo>
                    <a:pt x="677432" y="1048253"/>
                  </a:lnTo>
                  <a:lnTo>
                    <a:pt x="680220" y="1021518"/>
                  </a:lnTo>
                  <a:lnTo>
                    <a:pt x="677541" y="993310"/>
                  </a:lnTo>
                  <a:lnTo>
                    <a:pt x="669833" y="966051"/>
                  </a:lnTo>
                  <a:lnTo>
                    <a:pt x="657566" y="942141"/>
                  </a:lnTo>
                  <a:lnTo>
                    <a:pt x="640789" y="921659"/>
                  </a:lnTo>
                  <a:lnTo>
                    <a:pt x="619553" y="904684"/>
                  </a:lnTo>
                  <a:lnTo>
                    <a:pt x="617653" y="903637"/>
                  </a:lnTo>
                  <a:close/>
                </a:path>
                <a:path w="810895" h="1151254">
                  <a:moveTo>
                    <a:pt x="512010" y="231605"/>
                  </a:moveTo>
                  <a:lnTo>
                    <a:pt x="421706" y="231605"/>
                  </a:lnTo>
                  <a:lnTo>
                    <a:pt x="442841" y="232586"/>
                  </a:lnTo>
                  <a:lnTo>
                    <a:pt x="462601" y="235522"/>
                  </a:lnTo>
                  <a:lnTo>
                    <a:pt x="519726" y="261026"/>
                  </a:lnTo>
                  <a:lnTo>
                    <a:pt x="549136" y="300712"/>
                  </a:lnTo>
                  <a:lnTo>
                    <a:pt x="558042" y="343373"/>
                  </a:lnTo>
                  <a:lnTo>
                    <a:pt x="555809" y="360486"/>
                  </a:lnTo>
                  <a:lnTo>
                    <a:pt x="540655" y="397003"/>
                  </a:lnTo>
                  <a:lnTo>
                    <a:pt x="512669" y="439177"/>
                  </a:lnTo>
                  <a:lnTo>
                    <a:pt x="478510" y="480487"/>
                  </a:lnTo>
                  <a:lnTo>
                    <a:pt x="459118" y="502126"/>
                  </a:lnTo>
                  <a:lnTo>
                    <a:pt x="439814" y="524425"/>
                  </a:lnTo>
                  <a:lnTo>
                    <a:pt x="401738" y="570694"/>
                  </a:lnTo>
                  <a:lnTo>
                    <a:pt x="367527" y="624496"/>
                  </a:lnTo>
                  <a:lnTo>
                    <a:pt x="344546" y="685413"/>
                  </a:lnTo>
                  <a:lnTo>
                    <a:pt x="340759" y="710645"/>
                  </a:lnTo>
                  <a:lnTo>
                    <a:pt x="342828" y="734307"/>
                  </a:lnTo>
                  <a:lnTo>
                    <a:pt x="362828" y="777725"/>
                  </a:lnTo>
                  <a:lnTo>
                    <a:pt x="401333" y="809208"/>
                  </a:lnTo>
                  <a:lnTo>
                    <a:pt x="449506" y="820571"/>
                  </a:lnTo>
                  <a:lnTo>
                    <a:pt x="456249" y="820571"/>
                  </a:lnTo>
                  <a:lnTo>
                    <a:pt x="463066" y="819933"/>
                  </a:lnTo>
                  <a:lnTo>
                    <a:pt x="490133" y="814875"/>
                  </a:lnTo>
                  <a:lnTo>
                    <a:pt x="523959" y="802699"/>
                  </a:lnTo>
                  <a:lnTo>
                    <a:pt x="527864" y="799630"/>
                  </a:lnTo>
                  <a:lnTo>
                    <a:pt x="449506" y="799630"/>
                  </a:lnTo>
                  <a:lnTo>
                    <a:pt x="410925" y="790659"/>
                  </a:lnTo>
                  <a:lnTo>
                    <a:pt x="380835" y="766742"/>
                  </a:lnTo>
                  <a:lnTo>
                    <a:pt x="363817" y="732375"/>
                  </a:lnTo>
                  <a:lnTo>
                    <a:pt x="364451" y="692052"/>
                  </a:lnTo>
                  <a:lnTo>
                    <a:pt x="386222" y="633873"/>
                  </a:lnTo>
                  <a:lnTo>
                    <a:pt x="418125" y="583730"/>
                  </a:lnTo>
                  <a:lnTo>
                    <a:pt x="455659" y="538106"/>
                  </a:lnTo>
                  <a:lnTo>
                    <a:pt x="493986" y="494602"/>
                  </a:lnTo>
                  <a:lnTo>
                    <a:pt x="512543" y="473255"/>
                  </a:lnTo>
                  <a:lnTo>
                    <a:pt x="544928" y="429731"/>
                  </a:lnTo>
                  <a:lnTo>
                    <a:pt x="569676" y="385518"/>
                  </a:lnTo>
                  <a:lnTo>
                    <a:pt x="578970" y="343245"/>
                  </a:lnTo>
                  <a:lnTo>
                    <a:pt x="577334" y="323005"/>
                  </a:lnTo>
                  <a:lnTo>
                    <a:pt x="568258" y="292149"/>
                  </a:lnTo>
                  <a:lnTo>
                    <a:pt x="553486" y="266093"/>
                  </a:lnTo>
                  <a:lnTo>
                    <a:pt x="533018" y="244832"/>
                  </a:lnTo>
                  <a:lnTo>
                    <a:pt x="512010" y="231605"/>
                  </a:lnTo>
                  <a:close/>
                </a:path>
                <a:path w="810895" h="1151254">
                  <a:moveTo>
                    <a:pt x="600337" y="20941"/>
                  </a:moveTo>
                  <a:lnTo>
                    <a:pt x="463265" y="20941"/>
                  </a:lnTo>
                  <a:lnTo>
                    <a:pt x="511308" y="23321"/>
                  </a:lnTo>
                  <a:lnTo>
                    <a:pt x="556708" y="30458"/>
                  </a:lnTo>
                  <a:lnTo>
                    <a:pt x="599464" y="42352"/>
                  </a:lnTo>
                  <a:lnTo>
                    <a:pt x="639573" y="59003"/>
                  </a:lnTo>
                  <a:lnTo>
                    <a:pt x="683714" y="85983"/>
                  </a:lnTo>
                  <a:lnTo>
                    <a:pt x="720480" y="119968"/>
                  </a:lnTo>
                  <a:lnTo>
                    <a:pt x="749869" y="160960"/>
                  </a:lnTo>
                  <a:lnTo>
                    <a:pt x="771883" y="208960"/>
                  </a:lnTo>
                  <a:lnTo>
                    <a:pt x="786522" y="263971"/>
                  </a:lnTo>
                  <a:lnTo>
                    <a:pt x="789957" y="294064"/>
                  </a:lnTo>
                  <a:lnTo>
                    <a:pt x="788910" y="323749"/>
                  </a:lnTo>
                  <a:lnTo>
                    <a:pt x="773402" y="381894"/>
                  </a:lnTo>
                  <a:lnTo>
                    <a:pt x="744912" y="435974"/>
                  </a:lnTo>
                  <a:lnTo>
                    <a:pt x="708325" y="483545"/>
                  </a:lnTo>
                  <a:lnTo>
                    <a:pt x="668031" y="527796"/>
                  </a:lnTo>
                  <a:lnTo>
                    <a:pt x="628506" y="571898"/>
                  </a:lnTo>
                  <a:lnTo>
                    <a:pt x="593981" y="618321"/>
                  </a:lnTo>
                  <a:lnTo>
                    <a:pt x="568769" y="669487"/>
                  </a:lnTo>
                  <a:lnTo>
                    <a:pt x="557890" y="717119"/>
                  </a:lnTo>
                  <a:lnTo>
                    <a:pt x="550831" y="744541"/>
                  </a:lnTo>
                  <a:lnTo>
                    <a:pt x="513198" y="784667"/>
                  </a:lnTo>
                  <a:lnTo>
                    <a:pt x="460385" y="799137"/>
                  </a:lnTo>
                  <a:lnTo>
                    <a:pt x="454888" y="799630"/>
                  </a:lnTo>
                  <a:lnTo>
                    <a:pt x="527864" y="799630"/>
                  </a:lnTo>
                  <a:lnTo>
                    <a:pt x="551300" y="781207"/>
                  </a:lnTo>
                  <a:lnTo>
                    <a:pt x="570216" y="752509"/>
                  </a:lnTo>
                  <a:lnTo>
                    <a:pt x="578769" y="718711"/>
                  </a:lnTo>
                  <a:lnTo>
                    <a:pt x="579970" y="708229"/>
                  </a:lnTo>
                  <a:lnTo>
                    <a:pt x="581965" y="697760"/>
                  </a:lnTo>
                  <a:lnTo>
                    <a:pt x="599000" y="652595"/>
                  </a:lnTo>
                  <a:lnTo>
                    <a:pt x="626965" y="606924"/>
                  </a:lnTo>
                  <a:lnTo>
                    <a:pt x="683753" y="541634"/>
                  </a:lnTo>
                  <a:lnTo>
                    <a:pt x="723749" y="497702"/>
                  </a:lnTo>
                  <a:lnTo>
                    <a:pt x="744147" y="473426"/>
                  </a:lnTo>
                  <a:lnTo>
                    <a:pt x="778666" y="419537"/>
                  </a:lnTo>
                  <a:lnTo>
                    <a:pt x="803635" y="358337"/>
                  </a:lnTo>
                  <a:lnTo>
                    <a:pt x="810835" y="294064"/>
                  </a:lnTo>
                  <a:lnTo>
                    <a:pt x="810743" y="292149"/>
                  </a:lnTo>
                  <a:lnTo>
                    <a:pt x="794572" y="210663"/>
                  </a:lnTo>
                  <a:lnTo>
                    <a:pt x="776445" y="166262"/>
                  </a:lnTo>
                  <a:lnTo>
                    <a:pt x="752762" y="126956"/>
                  </a:lnTo>
                  <a:lnTo>
                    <a:pt x="723568" y="92807"/>
                  </a:lnTo>
                  <a:lnTo>
                    <a:pt x="688903" y="63872"/>
                  </a:lnTo>
                  <a:lnTo>
                    <a:pt x="648809" y="40208"/>
                  </a:lnTo>
                  <a:lnTo>
                    <a:pt x="606540" y="22670"/>
                  </a:lnTo>
                  <a:lnTo>
                    <a:pt x="600337" y="20941"/>
                  </a:lnTo>
                  <a:close/>
                </a:path>
                <a:path w="810895" h="1151254">
                  <a:moveTo>
                    <a:pt x="463265" y="0"/>
                  </a:moveTo>
                  <a:lnTo>
                    <a:pt x="406269" y="2897"/>
                  </a:lnTo>
                  <a:lnTo>
                    <a:pt x="346211" y="11528"/>
                  </a:lnTo>
                  <a:lnTo>
                    <a:pt x="303628" y="22266"/>
                  </a:lnTo>
                  <a:lnTo>
                    <a:pt x="259948" y="38499"/>
                  </a:lnTo>
                  <a:lnTo>
                    <a:pt x="216403" y="59631"/>
                  </a:lnTo>
                  <a:lnTo>
                    <a:pt x="174228" y="85062"/>
                  </a:lnTo>
                  <a:lnTo>
                    <a:pt x="134657" y="114195"/>
                  </a:lnTo>
                  <a:lnTo>
                    <a:pt x="94249" y="151054"/>
                  </a:lnTo>
                  <a:lnTo>
                    <a:pt x="60625" y="190228"/>
                  </a:lnTo>
                  <a:lnTo>
                    <a:pt x="34192" y="231087"/>
                  </a:lnTo>
                  <a:lnTo>
                    <a:pt x="15360" y="272998"/>
                  </a:lnTo>
                  <a:lnTo>
                    <a:pt x="4535" y="315330"/>
                  </a:lnTo>
                  <a:lnTo>
                    <a:pt x="0" y="362643"/>
                  </a:lnTo>
                  <a:lnTo>
                    <a:pt x="51" y="364083"/>
                  </a:lnTo>
                  <a:lnTo>
                    <a:pt x="12707" y="418855"/>
                  </a:lnTo>
                  <a:lnTo>
                    <a:pt x="39822" y="447494"/>
                  </a:lnTo>
                  <a:lnTo>
                    <a:pt x="80658" y="462573"/>
                  </a:lnTo>
                  <a:lnTo>
                    <a:pt x="95213" y="463608"/>
                  </a:lnTo>
                  <a:lnTo>
                    <a:pt x="127754" y="458436"/>
                  </a:lnTo>
                  <a:lnTo>
                    <a:pt x="156406" y="443841"/>
                  </a:lnTo>
                  <a:lnTo>
                    <a:pt x="157591" y="442667"/>
                  </a:lnTo>
                  <a:lnTo>
                    <a:pt x="95213" y="442667"/>
                  </a:lnTo>
                  <a:lnTo>
                    <a:pt x="83928" y="441890"/>
                  </a:lnTo>
                  <a:lnTo>
                    <a:pt x="44754" y="425840"/>
                  </a:lnTo>
                  <a:lnTo>
                    <a:pt x="23613" y="391084"/>
                  </a:lnTo>
                  <a:lnTo>
                    <a:pt x="20886" y="362643"/>
                  </a:lnTo>
                  <a:lnTo>
                    <a:pt x="25215" y="318597"/>
                  </a:lnTo>
                  <a:lnTo>
                    <a:pt x="36357" y="276264"/>
                  </a:lnTo>
                  <a:lnTo>
                    <a:pt x="55364" y="235868"/>
                  </a:lnTo>
                  <a:lnTo>
                    <a:pt x="81064" y="197823"/>
                  </a:lnTo>
                  <a:lnTo>
                    <a:pt x="112287" y="162544"/>
                  </a:lnTo>
                  <a:lnTo>
                    <a:pt x="147863" y="130443"/>
                  </a:lnTo>
                  <a:lnTo>
                    <a:pt x="186621" y="101936"/>
                  </a:lnTo>
                  <a:lnTo>
                    <a:pt x="227391" y="77435"/>
                  </a:lnTo>
                  <a:lnTo>
                    <a:pt x="269002" y="57355"/>
                  </a:lnTo>
                  <a:lnTo>
                    <a:pt x="310283" y="42110"/>
                  </a:lnTo>
                  <a:lnTo>
                    <a:pt x="350064" y="32114"/>
                  </a:lnTo>
                  <a:lnTo>
                    <a:pt x="408215" y="23736"/>
                  </a:lnTo>
                  <a:lnTo>
                    <a:pt x="463265" y="20941"/>
                  </a:lnTo>
                  <a:lnTo>
                    <a:pt x="600337" y="20941"/>
                  </a:lnTo>
                  <a:lnTo>
                    <a:pt x="561420" y="10099"/>
                  </a:lnTo>
                  <a:lnTo>
                    <a:pt x="513608" y="2530"/>
                  </a:lnTo>
                  <a:lnTo>
                    <a:pt x="463265" y="0"/>
                  </a:lnTo>
                  <a:close/>
                </a:path>
                <a:path w="810895" h="1151254">
                  <a:moveTo>
                    <a:pt x="421706" y="210663"/>
                  </a:moveTo>
                  <a:lnTo>
                    <a:pt x="376342" y="214122"/>
                  </a:lnTo>
                  <a:lnTo>
                    <a:pt x="326568" y="224297"/>
                  </a:lnTo>
                  <a:lnTo>
                    <a:pt x="259187" y="255544"/>
                  </a:lnTo>
                  <a:lnTo>
                    <a:pt x="227653" y="284935"/>
                  </a:lnTo>
                  <a:lnTo>
                    <a:pt x="199052" y="327258"/>
                  </a:lnTo>
                  <a:lnTo>
                    <a:pt x="174509" y="385328"/>
                  </a:lnTo>
                  <a:lnTo>
                    <a:pt x="161963" y="409395"/>
                  </a:lnTo>
                  <a:lnTo>
                    <a:pt x="143327" y="427426"/>
                  </a:lnTo>
                  <a:lnTo>
                    <a:pt x="120458" y="438743"/>
                  </a:lnTo>
                  <a:lnTo>
                    <a:pt x="95213" y="442667"/>
                  </a:lnTo>
                  <a:lnTo>
                    <a:pt x="157591" y="442667"/>
                  </a:lnTo>
                  <a:lnTo>
                    <a:pt x="179257" y="421206"/>
                  </a:lnTo>
                  <a:lnTo>
                    <a:pt x="194393" y="391914"/>
                  </a:lnTo>
                  <a:lnTo>
                    <a:pt x="221004" y="330633"/>
                  </a:lnTo>
                  <a:lnTo>
                    <a:pt x="252212" y="288906"/>
                  </a:lnTo>
                  <a:lnTo>
                    <a:pt x="287077" y="262367"/>
                  </a:lnTo>
                  <a:lnTo>
                    <a:pt x="324660" y="246652"/>
                  </a:lnTo>
                  <a:lnTo>
                    <a:pt x="364022" y="237395"/>
                  </a:lnTo>
                  <a:lnTo>
                    <a:pt x="408098" y="231969"/>
                  </a:lnTo>
                  <a:lnTo>
                    <a:pt x="421706" y="231605"/>
                  </a:lnTo>
                  <a:lnTo>
                    <a:pt x="512010" y="231605"/>
                  </a:lnTo>
                  <a:lnTo>
                    <a:pt x="506855" y="228359"/>
                  </a:lnTo>
                  <a:lnTo>
                    <a:pt x="487839" y="220620"/>
                  </a:lnTo>
                  <a:lnTo>
                    <a:pt x="467308" y="215090"/>
                  </a:lnTo>
                  <a:lnTo>
                    <a:pt x="445263" y="211770"/>
                  </a:lnTo>
                  <a:lnTo>
                    <a:pt x="421706" y="210663"/>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0" name="object 20"/>
          <p:cNvSpPr txBox="1">
            <a:spLocks noGrp="1"/>
          </p:cNvSpPr>
          <p:nvPr>
            <p:ph type="title"/>
          </p:nvPr>
        </p:nvSpPr>
        <p:spPr>
          <a:xfrm>
            <a:off x="5403850" y="814902"/>
            <a:ext cx="9885073" cy="839332"/>
          </a:xfrm>
          <a:prstGeom prst="rect">
            <a:avLst/>
          </a:prstGeom>
        </p:spPr>
        <p:txBody>
          <a:bodyPr vert="horz" wrap="square" lIns="0" tIns="15875" rIns="0" bIns="0" rtlCol="0">
            <a:spAutoFit/>
          </a:bodyPr>
          <a:lstStyle/>
          <a:p>
            <a:pPr marL="12700">
              <a:lnSpc>
                <a:spcPct val="100000"/>
              </a:lnSpc>
              <a:spcBef>
                <a:spcPts val="125"/>
              </a:spcBef>
            </a:pPr>
            <a:r>
              <a:rPr spc="-20" dirty="0">
                <a:latin typeface="メイリオ" panose="020B0604030504040204" pitchFamily="50" charset="-128"/>
                <a:ea typeface="メイリオ" panose="020B0604030504040204" pitchFamily="50" charset="-128"/>
              </a:rPr>
              <a:t>「はやぶさ２」から考えること</a:t>
            </a:r>
          </a:p>
        </p:txBody>
      </p:sp>
      <p:grpSp>
        <p:nvGrpSpPr>
          <p:cNvPr id="21" name="object 21"/>
          <p:cNvGrpSpPr/>
          <p:nvPr/>
        </p:nvGrpSpPr>
        <p:grpSpPr>
          <a:xfrm>
            <a:off x="3198740" y="925801"/>
            <a:ext cx="1388745" cy="939800"/>
            <a:chOff x="3198740" y="925801"/>
            <a:chExt cx="1388745" cy="939800"/>
          </a:xfrm>
        </p:grpSpPr>
        <p:pic>
          <p:nvPicPr>
            <p:cNvPr id="22" name="object 22"/>
            <p:cNvPicPr/>
            <p:nvPr/>
          </p:nvPicPr>
          <p:blipFill>
            <a:blip r:embed="rId4" cstate="print"/>
            <a:stretch>
              <a:fillRect/>
            </a:stretch>
          </p:blipFill>
          <p:spPr>
            <a:xfrm>
              <a:off x="3356527" y="1150312"/>
              <a:ext cx="282235" cy="280501"/>
            </a:xfrm>
            <a:prstGeom prst="rect">
              <a:avLst/>
            </a:prstGeom>
          </p:spPr>
        </p:pic>
        <p:sp>
          <p:nvSpPr>
            <p:cNvPr id="23" name="object 23"/>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E0CAA4"/>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4" name="object 24"/>
            <p:cNvPicPr/>
            <p:nvPr/>
          </p:nvPicPr>
          <p:blipFill>
            <a:blip r:embed="rId5" cstate="print"/>
            <a:stretch>
              <a:fillRect/>
            </a:stretch>
          </p:blipFill>
          <p:spPr>
            <a:xfrm>
              <a:off x="3283158" y="1032658"/>
              <a:ext cx="89986" cy="89986"/>
            </a:xfrm>
            <a:prstGeom prst="rect">
              <a:avLst/>
            </a:prstGeom>
          </p:spPr>
        </p:pic>
        <p:pic>
          <p:nvPicPr>
            <p:cNvPr id="25" name="object 25"/>
            <p:cNvPicPr/>
            <p:nvPr/>
          </p:nvPicPr>
          <p:blipFill>
            <a:blip r:embed="rId6" cstate="print"/>
            <a:stretch>
              <a:fillRect/>
            </a:stretch>
          </p:blipFill>
          <p:spPr>
            <a:xfrm>
              <a:off x="3492363" y="1279204"/>
              <a:ext cx="84309" cy="102017"/>
            </a:xfrm>
            <a:prstGeom prst="rect">
              <a:avLst/>
            </a:prstGeom>
          </p:spPr>
        </p:pic>
        <p:sp>
          <p:nvSpPr>
            <p:cNvPr id="26" name="object 26"/>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7" name="object 27"/>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28" name="object 28"/>
          <p:cNvGrpSpPr/>
          <p:nvPr/>
        </p:nvGrpSpPr>
        <p:grpSpPr>
          <a:xfrm>
            <a:off x="4924942" y="1689767"/>
            <a:ext cx="10335895" cy="269875"/>
            <a:chOff x="4924942" y="1689767"/>
            <a:chExt cx="10335895" cy="269875"/>
          </a:xfrm>
        </p:grpSpPr>
        <p:sp>
          <p:nvSpPr>
            <p:cNvPr id="29" name="object 29"/>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0" name="object 30"/>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31" name="object 31"/>
          <p:cNvGrpSpPr/>
          <p:nvPr/>
        </p:nvGrpSpPr>
        <p:grpSpPr>
          <a:xfrm>
            <a:off x="15578625" y="989630"/>
            <a:ext cx="1434465" cy="860425"/>
            <a:chOff x="15578625" y="989630"/>
            <a:chExt cx="1434465" cy="860425"/>
          </a:xfrm>
        </p:grpSpPr>
        <p:sp>
          <p:nvSpPr>
            <p:cNvPr id="32" name="object 32"/>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E0CAA4"/>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3" name="object 33"/>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66A49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4" name="object 34"/>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CA450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5" name="object 35"/>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EDE0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6" name="object 36"/>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EDE00"/>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7" name="object 37"/>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E0CAA4"/>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8" name="object 38"/>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359A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9" name="object 39"/>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66A49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40" name="object 40"/>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EDE00"/>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41" name="object 41"/>
          <p:cNvPicPr/>
          <p:nvPr/>
        </p:nvPicPr>
        <p:blipFill>
          <a:blip r:embed="rId7" cstate="print"/>
          <a:stretch>
            <a:fillRect/>
          </a:stretch>
        </p:blipFill>
        <p:spPr>
          <a:xfrm>
            <a:off x="17892590" y="948064"/>
            <a:ext cx="173345" cy="199711"/>
          </a:xfrm>
          <a:prstGeom prst="rect">
            <a:avLst/>
          </a:prstGeom>
        </p:spPr>
      </p:pic>
      <p:pic>
        <p:nvPicPr>
          <p:cNvPr id="42" name="object 42"/>
          <p:cNvPicPr/>
          <p:nvPr/>
        </p:nvPicPr>
        <p:blipFill>
          <a:blip r:embed="rId8" cstate="print"/>
          <a:stretch>
            <a:fillRect/>
          </a:stretch>
        </p:blipFill>
        <p:spPr>
          <a:xfrm>
            <a:off x="15776730" y="504471"/>
            <a:ext cx="173345" cy="199711"/>
          </a:xfrm>
          <a:prstGeom prst="rect">
            <a:avLst/>
          </a:prstGeom>
        </p:spPr>
      </p:pic>
      <p:pic>
        <p:nvPicPr>
          <p:cNvPr id="43" name="object 43"/>
          <p:cNvPicPr/>
          <p:nvPr/>
        </p:nvPicPr>
        <p:blipFill>
          <a:blip r:embed="rId9" cstate="print"/>
          <a:stretch>
            <a:fillRect/>
          </a:stretch>
        </p:blipFill>
        <p:spPr>
          <a:xfrm>
            <a:off x="16915404" y="604320"/>
            <a:ext cx="209187" cy="240997"/>
          </a:xfrm>
          <a:prstGeom prst="rect">
            <a:avLst/>
          </a:prstGeom>
        </p:spPr>
      </p:pic>
      <p:sp>
        <p:nvSpPr>
          <p:cNvPr id="44" name="object 44"/>
          <p:cNvSpPr txBox="1"/>
          <p:nvPr/>
        </p:nvSpPr>
        <p:spPr>
          <a:xfrm>
            <a:off x="11372215" y="526159"/>
            <a:ext cx="965835" cy="381635"/>
          </a:xfrm>
          <a:prstGeom prst="rect">
            <a:avLst/>
          </a:prstGeom>
        </p:spPr>
        <p:txBody>
          <a:bodyPr vert="horz" wrap="square" lIns="0" tIns="17145" rIns="0" bIns="0" rtlCol="0">
            <a:spAutoFit/>
          </a:bodyPr>
          <a:lstStyle/>
          <a:p>
            <a:pPr marL="12700">
              <a:lnSpc>
                <a:spcPct val="100000"/>
              </a:lnSpc>
              <a:spcBef>
                <a:spcPts val="135"/>
              </a:spcBef>
            </a:pPr>
            <a:r>
              <a:rPr sz="2300" b="1" spc="65" dirty="0">
                <a:solidFill>
                  <a:srgbClr val="FFFFFF"/>
                </a:solidFill>
                <a:latin typeface="メイリオ" panose="020B0604030504040204" pitchFamily="50" charset="-128"/>
                <a:ea typeface="メイリオ" panose="020B0604030504040204" pitchFamily="50" charset="-128"/>
                <a:cs typeface="Gen Shin Gothic P Bold"/>
              </a:rPr>
              <a:t>かんが</a:t>
            </a:r>
            <a:endParaRPr sz="2300" dirty="0">
              <a:latin typeface="メイリオ" panose="020B0604030504040204" pitchFamily="50" charset="-128"/>
              <a:ea typeface="メイリオ" panose="020B0604030504040204" pitchFamily="50" charset="-128"/>
              <a:cs typeface="Gen Shin Gothic P Regular"/>
            </a:endParaRPr>
          </a:p>
        </p:txBody>
      </p:sp>
      <p:pic>
        <p:nvPicPr>
          <p:cNvPr id="45" name="図 44" descr="図形, 円&#10;&#10;自動的に生成された説明">
            <a:extLst>
              <a:ext uri="{FF2B5EF4-FFF2-40B4-BE49-F238E27FC236}">
                <a16:creationId xmlns:a16="http://schemas.microsoft.com/office/drawing/2014/main" id="{6007732C-9BAD-C26A-8725-286004455D6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5950075" y="7151716"/>
            <a:ext cx="3402639" cy="3392170"/>
          </a:xfrm>
          <a:prstGeom prst="rect">
            <a:avLst/>
          </a:prstGeom>
        </p:spPr>
      </p:pic>
      <p:sp>
        <p:nvSpPr>
          <p:cNvPr id="46" name="円/楕円 16">
            <a:extLst>
              <a:ext uri="{FF2B5EF4-FFF2-40B4-BE49-F238E27FC236}">
                <a16:creationId xmlns:a16="http://schemas.microsoft.com/office/drawing/2014/main" id="{23C3C649-E35A-6B1E-DB77-4A74A97BDBC3}"/>
              </a:ext>
            </a:extLst>
          </p:cNvPr>
          <p:cNvSpPr/>
          <p:nvPr/>
        </p:nvSpPr>
        <p:spPr>
          <a:xfrm>
            <a:off x="16135855" y="7310695"/>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nvGrpSpPr>
          <p:cNvPr id="47" name="グループ化 46">
            <a:extLst>
              <a:ext uri="{FF2B5EF4-FFF2-40B4-BE49-F238E27FC236}">
                <a16:creationId xmlns:a16="http://schemas.microsoft.com/office/drawing/2014/main" id="{421B80F5-B4FD-F272-5DD0-8CDD336E7BB0}"/>
              </a:ext>
            </a:extLst>
          </p:cNvPr>
          <p:cNvGrpSpPr/>
          <p:nvPr/>
        </p:nvGrpSpPr>
        <p:grpSpPr>
          <a:xfrm>
            <a:off x="16143335" y="7310695"/>
            <a:ext cx="3026590" cy="3048000"/>
            <a:chOff x="12581460" y="2375129"/>
            <a:chExt cx="3026590" cy="3048000"/>
          </a:xfrm>
        </p:grpSpPr>
        <p:pic>
          <p:nvPicPr>
            <p:cNvPr id="48" name="図 47">
              <a:extLst>
                <a:ext uri="{FF2B5EF4-FFF2-40B4-BE49-F238E27FC236}">
                  <a16:creationId xmlns:a16="http://schemas.microsoft.com/office/drawing/2014/main" id="{D5A35FD0-921F-8F37-B120-E9F97AC3C96E}"/>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3991160" y="2914707"/>
              <a:ext cx="228600" cy="997527"/>
            </a:xfrm>
            <a:prstGeom prst="rect">
              <a:avLst/>
            </a:prstGeom>
          </p:spPr>
        </p:pic>
        <p:sp>
          <p:nvSpPr>
            <p:cNvPr id="49" name="円/楕円 19">
              <a:extLst>
                <a:ext uri="{FF2B5EF4-FFF2-40B4-BE49-F238E27FC236}">
                  <a16:creationId xmlns:a16="http://schemas.microsoft.com/office/drawing/2014/main" id="{6FFF5C17-EAF2-C2CA-2F55-20062FE79938}"/>
                </a:ext>
              </a:extLst>
            </p:cNvPr>
            <p:cNvSpPr/>
            <p:nvPr/>
          </p:nvSpPr>
          <p:spPr>
            <a:xfrm>
              <a:off x="12581460" y="2375129"/>
              <a:ext cx="3026590" cy="3048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a:spLocks noGrp="1"/>
          </p:cNvSpPr>
          <p:nvPr>
            <p:ph type="title"/>
          </p:nvPr>
        </p:nvSpPr>
        <p:spPr>
          <a:xfrm>
            <a:off x="3413760" y="918787"/>
            <a:ext cx="13328439" cy="713657"/>
          </a:xfrm>
          <a:prstGeom prst="rect">
            <a:avLst/>
          </a:prstGeom>
        </p:spPr>
        <p:txBody>
          <a:bodyPr vert="horz" wrap="square" lIns="0" tIns="13335" rIns="0" bIns="0" rtlCol="0">
            <a:spAutoFit/>
          </a:bodyPr>
          <a:lstStyle/>
          <a:p>
            <a:pPr marL="12700">
              <a:lnSpc>
                <a:spcPct val="100000"/>
              </a:lnSpc>
              <a:spcBef>
                <a:spcPts val="105"/>
              </a:spcBef>
            </a:pPr>
            <a:r>
              <a:rPr sz="4550" spc="-180" dirty="0">
                <a:latin typeface="メイリオ" panose="020B0604030504040204" pitchFamily="50" charset="-128"/>
                <a:ea typeface="メイリオ" panose="020B0604030504040204" pitchFamily="50" charset="-128"/>
              </a:rPr>
              <a:t>津田さん</a:t>
            </a:r>
            <a:r>
              <a:rPr sz="2800" spc="-140" dirty="0">
                <a:latin typeface="メイリオ" panose="020B0604030504040204" pitchFamily="50" charset="-128"/>
                <a:ea typeface="メイリオ" panose="020B0604030504040204" pitchFamily="50" charset="-128"/>
              </a:rPr>
              <a:t>（</a:t>
            </a:r>
            <a:r>
              <a:rPr sz="2800" spc="-160" dirty="0">
                <a:latin typeface="メイリオ" panose="020B0604030504040204" pitchFamily="50" charset="-128"/>
                <a:ea typeface="メイリオ" panose="020B0604030504040204" pitchFamily="50" charset="-128"/>
              </a:rPr>
              <a:t>元はやぶさ２プロジェクトマネージャ</a:t>
            </a:r>
            <a:r>
              <a:rPr sz="2800" spc="-140" dirty="0">
                <a:latin typeface="メイリオ" panose="020B0604030504040204" pitchFamily="50" charset="-128"/>
                <a:ea typeface="メイリオ" panose="020B0604030504040204" pitchFamily="50" charset="-128"/>
              </a:rPr>
              <a:t>）</a:t>
            </a:r>
            <a:r>
              <a:rPr sz="4550" spc="-180" dirty="0">
                <a:latin typeface="メイリオ" panose="020B0604030504040204" pitchFamily="50" charset="-128"/>
                <a:ea typeface="メイリオ" panose="020B0604030504040204" pitchFamily="50" charset="-128"/>
              </a:rPr>
              <a:t>からのメッセージ</a:t>
            </a:r>
            <a:endParaRPr sz="4550" dirty="0">
              <a:latin typeface="メイリオ" panose="020B0604030504040204" pitchFamily="50" charset="-128"/>
              <a:ea typeface="メイリオ" panose="020B0604030504040204" pitchFamily="50" charset="-128"/>
            </a:endParaRPr>
          </a:p>
        </p:txBody>
      </p:sp>
      <p:sp>
        <p:nvSpPr>
          <p:cNvPr id="4" name="object 4"/>
          <p:cNvSpPr txBox="1"/>
          <p:nvPr/>
        </p:nvSpPr>
        <p:spPr>
          <a:xfrm>
            <a:off x="3599755" y="630867"/>
            <a:ext cx="842644" cy="381635"/>
          </a:xfrm>
          <a:prstGeom prst="rect">
            <a:avLst/>
          </a:prstGeom>
        </p:spPr>
        <p:txBody>
          <a:bodyPr vert="horz" wrap="square" lIns="0" tIns="17145" rIns="0" bIns="0" rtlCol="0">
            <a:spAutoFit/>
          </a:bodyPr>
          <a:lstStyle/>
          <a:p>
            <a:pPr marL="12700">
              <a:lnSpc>
                <a:spcPct val="100000"/>
              </a:lnSpc>
              <a:spcBef>
                <a:spcPts val="135"/>
              </a:spcBef>
              <a:tabLst>
                <a:tab pos="540385" algn="l"/>
              </a:tabLst>
            </a:pPr>
            <a:r>
              <a:rPr sz="2300" b="1" spc="-50" dirty="0">
                <a:solidFill>
                  <a:srgbClr val="FFFFFF"/>
                </a:solidFill>
                <a:latin typeface="メイリオ" panose="020B0604030504040204" pitchFamily="50" charset="-128"/>
                <a:ea typeface="メイリオ" panose="020B0604030504040204" pitchFamily="50" charset="-128"/>
                <a:cs typeface="Gen Shin Gothic P Bold"/>
              </a:rPr>
              <a:t>つ</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だ</a:t>
            </a:r>
            <a:endParaRPr sz="2300">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5932806" y="854075"/>
            <a:ext cx="842644" cy="260328"/>
          </a:xfrm>
          <a:prstGeom prst="rect">
            <a:avLst/>
          </a:prstGeom>
        </p:spPr>
        <p:txBody>
          <a:bodyPr vert="horz" wrap="square" lIns="0" tIns="13970" rIns="0" bIns="0" rtlCol="0">
            <a:spAutoFit/>
          </a:bodyPr>
          <a:lstStyle/>
          <a:p>
            <a:pPr marL="12700">
              <a:lnSpc>
                <a:spcPct val="100000"/>
              </a:lnSpc>
              <a:spcBef>
                <a:spcPts val="110"/>
              </a:spcBef>
            </a:pPr>
            <a:r>
              <a:rPr sz="1600" b="1" spc="-45" dirty="0">
                <a:solidFill>
                  <a:srgbClr val="FFFFFF"/>
                </a:solidFill>
                <a:latin typeface="メイリオ" panose="020B0604030504040204" pitchFamily="50" charset="-128"/>
                <a:ea typeface="メイリオ" panose="020B0604030504040204" pitchFamily="50" charset="-128"/>
                <a:cs typeface="Gen Shin Gothic P Bold"/>
              </a:rPr>
              <a:t>もと</a:t>
            </a:r>
            <a:endParaRPr sz="160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15543" y="314005"/>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5" name="object 5"/>
          <p:cNvSpPr/>
          <p:nvPr/>
        </p:nvSpPr>
        <p:spPr>
          <a:xfrm>
            <a:off x="2450226" y="4037613"/>
            <a:ext cx="15193644" cy="4174490"/>
          </a:xfrm>
          <a:custGeom>
            <a:avLst/>
            <a:gdLst/>
            <a:ahLst/>
            <a:cxnLst/>
            <a:rect l="l" t="t" r="r" b="b"/>
            <a:pathLst>
              <a:path w="15193644" h="4174490">
                <a:moveTo>
                  <a:pt x="15064305" y="0"/>
                </a:moveTo>
                <a:lnTo>
                  <a:pt x="129231" y="0"/>
                </a:lnTo>
                <a:lnTo>
                  <a:pt x="79053" y="10197"/>
                </a:lnTo>
                <a:lnTo>
                  <a:pt x="37962" y="37960"/>
                </a:lnTo>
                <a:lnTo>
                  <a:pt x="10197" y="79049"/>
                </a:lnTo>
                <a:lnTo>
                  <a:pt x="0" y="129221"/>
                </a:lnTo>
                <a:lnTo>
                  <a:pt x="0" y="4044672"/>
                </a:lnTo>
                <a:lnTo>
                  <a:pt x="10197" y="4094844"/>
                </a:lnTo>
                <a:lnTo>
                  <a:pt x="37962" y="4135932"/>
                </a:lnTo>
                <a:lnTo>
                  <a:pt x="79053" y="4163696"/>
                </a:lnTo>
                <a:lnTo>
                  <a:pt x="129231" y="4173893"/>
                </a:lnTo>
                <a:lnTo>
                  <a:pt x="15064305" y="4173893"/>
                </a:lnTo>
                <a:lnTo>
                  <a:pt x="15114481" y="4163696"/>
                </a:lnTo>
                <a:lnTo>
                  <a:pt x="15155569" y="4135932"/>
                </a:lnTo>
                <a:lnTo>
                  <a:pt x="15183331" y="4094844"/>
                </a:lnTo>
                <a:lnTo>
                  <a:pt x="15193526" y="4044672"/>
                </a:lnTo>
                <a:lnTo>
                  <a:pt x="15193526" y="129221"/>
                </a:lnTo>
                <a:lnTo>
                  <a:pt x="15183331" y="79049"/>
                </a:lnTo>
                <a:lnTo>
                  <a:pt x="15155569" y="37960"/>
                </a:lnTo>
                <a:lnTo>
                  <a:pt x="15114481" y="10197"/>
                </a:lnTo>
                <a:lnTo>
                  <a:pt x="15064305" y="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6" name="object 6"/>
          <p:cNvSpPr txBox="1"/>
          <p:nvPr/>
        </p:nvSpPr>
        <p:spPr>
          <a:xfrm>
            <a:off x="2588786" y="4732770"/>
            <a:ext cx="14280729" cy="776494"/>
          </a:xfrm>
          <a:prstGeom prst="rect">
            <a:avLst/>
          </a:prstGeom>
        </p:spPr>
        <p:txBody>
          <a:bodyPr vert="horz" wrap="square" lIns="0" tIns="14604" rIns="0" bIns="0" rtlCol="0">
            <a:spAutoFit/>
          </a:bodyPr>
          <a:lstStyle/>
          <a:p>
            <a:pPr marL="12700">
              <a:lnSpc>
                <a:spcPct val="100000"/>
              </a:lnSpc>
              <a:spcBef>
                <a:spcPts val="114"/>
              </a:spcBef>
            </a:pPr>
            <a:r>
              <a:rPr sz="4950" b="1" spc="250" dirty="0">
                <a:solidFill>
                  <a:srgbClr val="6C5757"/>
                </a:solidFill>
                <a:latin typeface="メイリオ" panose="020B0604030504040204" pitchFamily="50" charset="-128"/>
                <a:ea typeface="メイリオ" panose="020B0604030504040204" pitchFamily="50" charset="-128"/>
                <a:cs typeface="Gen Shin Gothic P Bold"/>
              </a:rPr>
              <a:t>例えば「分からないこと」をそのままにせず、</a:t>
            </a:r>
            <a:endParaRPr sz="495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2279650" y="5727425"/>
            <a:ext cx="11841340" cy="776494"/>
          </a:xfrm>
          <a:prstGeom prst="rect">
            <a:avLst/>
          </a:prstGeom>
        </p:spPr>
        <p:txBody>
          <a:bodyPr vert="horz" wrap="square" lIns="0" tIns="14604" rIns="0" bIns="0" rtlCol="0">
            <a:spAutoFit/>
          </a:bodyPr>
          <a:lstStyle/>
          <a:p>
            <a:pPr marL="12700">
              <a:lnSpc>
                <a:spcPct val="100000"/>
              </a:lnSpc>
              <a:spcBef>
                <a:spcPts val="114"/>
              </a:spcBef>
            </a:pPr>
            <a:r>
              <a:rPr sz="4950" b="1" spc="265" dirty="0">
                <a:solidFill>
                  <a:srgbClr val="6C5757"/>
                </a:solidFill>
                <a:latin typeface="メイリオ" panose="020B0604030504040204" pitchFamily="50" charset="-128"/>
                <a:ea typeface="メイリオ" panose="020B0604030504040204" pitchFamily="50" charset="-128"/>
                <a:cs typeface="Gen Shin Gothic P Bold"/>
              </a:rPr>
              <a:t>「分かる」ことにつなげるためには、</a:t>
            </a:r>
            <a:endParaRPr sz="4950" dirty="0">
              <a:latin typeface="メイリオ" panose="020B0604030504040204" pitchFamily="50" charset="-128"/>
              <a:ea typeface="メイリオ" panose="020B0604030504040204" pitchFamily="50" charset="-128"/>
              <a:cs typeface="Gen Shin Gothic P Regular"/>
            </a:endParaRPr>
          </a:p>
        </p:txBody>
      </p:sp>
      <p:sp>
        <p:nvSpPr>
          <p:cNvPr id="8" name="object 8"/>
          <p:cNvSpPr txBox="1"/>
          <p:nvPr/>
        </p:nvSpPr>
        <p:spPr>
          <a:xfrm>
            <a:off x="2508250" y="6722081"/>
            <a:ext cx="16103733" cy="776494"/>
          </a:xfrm>
          <a:prstGeom prst="rect">
            <a:avLst/>
          </a:prstGeom>
        </p:spPr>
        <p:txBody>
          <a:bodyPr vert="horz" wrap="square" lIns="0" tIns="14604" rIns="0" bIns="0" rtlCol="0">
            <a:spAutoFit/>
          </a:bodyPr>
          <a:lstStyle/>
          <a:p>
            <a:pPr marL="12700">
              <a:lnSpc>
                <a:spcPct val="100000"/>
              </a:lnSpc>
              <a:spcBef>
                <a:spcPts val="114"/>
              </a:spcBef>
            </a:pPr>
            <a:r>
              <a:rPr sz="4950" b="1" spc="260" dirty="0">
                <a:solidFill>
                  <a:srgbClr val="6C5757"/>
                </a:solidFill>
                <a:latin typeface="メイリオ" panose="020B0604030504040204" pitchFamily="50" charset="-128"/>
                <a:ea typeface="メイリオ" panose="020B0604030504040204" pitchFamily="50" charset="-128"/>
                <a:cs typeface="Gen Shin Gothic P Bold"/>
              </a:rPr>
              <a:t>どんな思いや考えを大切にするとよいでしょうか？</a:t>
            </a:r>
            <a:endParaRPr sz="495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6318250" y="6446686"/>
            <a:ext cx="968375" cy="381635"/>
          </a:xfrm>
          <a:prstGeom prst="rect">
            <a:avLst/>
          </a:prstGeom>
        </p:spPr>
        <p:txBody>
          <a:bodyPr vert="horz" wrap="square" lIns="0" tIns="17145" rIns="0" bIns="0" rtlCol="0">
            <a:spAutoFit/>
          </a:bodyPr>
          <a:lstStyle/>
          <a:p>
            <a:pPr marL="12700">
              <a:lnSpc>
                <a:spcPct val="100000"/>
              </a:lnSpc>
              <a:spcBef>
                <a:spcPts val="135"/>
              </a:spcBef>
            </a:pPr>
            <a:r>
              <a:rPr sz="2300" b="1" spc="65" dirty="0">
                <a:solidFill>
                  <a:srgbClr val="6C5757"/>
                </a:solidFill>
                <a:latin typeface="メイリオ" panose="020B0604030504040204" pitchFamily="50" charset="-128"/>
                <a:ea typeface="メイリオ" panose="020B0604030504040204" pitchFamily="50" charset="-128"/>
                <a:cs typeface="Gen Shin Gothic P Bold"/>
              </a:rPr>
              <a:t>かんが</a:t>
            </a:r>
            <a:endParaRPr sz="230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4489450" y="6425612"/>
            <a:ext cx="6906736" cy="371255"/>
          </a:xfrm>
          <a:prstGeom prst="rect">
            <a:avLst/>
          </a:prstGeom>
        </p:spPr>
        <p:txBody>
          <a:bodyPr vert="horz" wrap="square" lIns="0" tIns="17145" rIns="0" bIns="0" rtlCol="0">
            <a:spAutoFit/>
          </a:bodyPr>
          <a:lstStyle/>
          <a:p>
            <a:pPr marL="12700">
              <a:lnSpc>
                <a:spcPct val="100000"/>
              </a:lnSpc>
              <a:spcBef>
                <a:spcPts val="135"/>
              </a:spcBef>
              <a:tabLst>
                <a:tab pos="3991610" algn="l"/>
              </a:tabLst>
            </a:pPr>
            <a:r>
              <a:rPr sz="2300" b="1" dirty="0">
                <a:solidFill>
                  <a:srgbClr val="6C5757"/>
                </a:solidFill>
                <a:latin typeface="メイリオ" panose="020B0604030504040204" pitchFamily="50" charset="-128"/>
                <a:ea typeface="メイリオ" panose="020B0604030504040204" pitchFamily="50" charset="-128"/>
                <a:cs typeface="Gen Shin Gothic P Bold"/>
              </a:rPr>
              <a:t>お</a:t>
            </a:r>
            <a:r>
              <a:rPr sz="2300" b="1" spc="170" dirty="0">
                <a:solidFill>
                  <a:srgbClr val="6C5757"/>
                </a:solidFill>
                <a:latin typeface="メイリオ" panose="020B0604030504040204" pitchFamily="50" charset="-128"/>
                <a:ea typeface="メイリオ" panose="020B0604030504040204" pitchFamily="50" charset="-128"/>
                <a:cs typeface="Gen Shin Gothic P Bold"/>
              </a:rPr>
              <a:t> </a:t>
            </a:r>
            <a:r>
              <a:rPr sz="2300" b="1" spc="-60" dirty="0">
                <a:solidFill>
                  <a:srgbClr val="6C5757"/>
                </a:solidFill>
                <a:latin typeface="メイリオ" panose="020B0604030504040204" pitchFamily="50" charset="-128"/>
                <a:ea typeface="メイリオ" panose="020B0604030504040204" pitchFamily="50" charset="-128"/>
                <a:cs typeface="Gen Shin Gothic P Bold"/>
              </a:rPr>
              <a:t>も</a:t>
            </a:r>
            <a:r>
              <a:rPr sz="2300" b="1" dirty="0">
                <a:solidFill>
                  <a:srgbClr val="6C5757"/>
                </a:solidFill>
                <a:latin typeface="メイリオ" panose="020B0604030504040204" pitchFamily="50" charset="-128"/>
                <a:ea typeface="メイリオ" panose="020B0604030504040204" pitchFamily="50" charset="-128"/>
                <a:cs typeface="Gen Shin Gothic P Bold"/>
              </a:rPr>
              <a:t>	</a:t>
            </a:r>
            <a:r>
              <a:rPr sz="2300" b="1" spc="55" dirty="0" err="1">
                <a:solidFill>
                  <a:srgbClr val="6C5757"/>
                </a:solidFill>
                <a:latin typeface="メイリオ" panose="020B0604030504040204" pitchFamily="50" charset="-128"/>
                <a:ea typeface="メイリオ" panose="020B0604030504040204" pitchFamily="50" charset="-128"/>
                <a:cs typeface="Gen Shin Gothic P Bold"/>
              </a:rPr>
              <a:t>たいせ</a:t>
            </a:r>
            <a:r>
              <a:rPr sz="2300" b="1" spc="5" dirty="0" err="1">
                <a:solidFill>
                  <a:srgbClr val="6C5757"/>
                </a:solidFill>
                <a:latin typeface="メイリオ" panose="020B0604030504040204" pitchFamily="50" charset="-128"/>
                <a:ea typeface="メイリオ" panose="020B0604030504040204" pitchFamily="50" charset="-128"/>
                <a:cs typeface="Gen Shin Gothic P Bold"/>
              </a:rPr>
              <a:t>つ</a:t>
            </a:r>
            <a:endParaRPr sz="2300" dirty="0">
              <a:latin typeface="メイリオ" panose="020B0604030504040204" pitchFamily="50" charset="-128"/>
              <a:ea typeface="メイリオ" panose="020B0604030504040204" pitchFamily="50" charset="-128"/>
              <a:cs typeface="Gen Shin Gothic P Regular"/>
            </a:endParaRPr>
          </a:p>
        </p:txBody>
      </p:sp>
      <p:sp>
        <p:nvSpPr>
          <p:cNvPr id="11" name="object 11"/>
          <p:cNvSpPr txBox="1"/>
          <p:nvPr/>
        </p:nvSpPr>
        <p:spPr>
          <a:xfrm>
            <a:off x="2592886" y="4425687"/>
            <a:ext cx="6903406" cy="371255"/>
          </a:xfrm>
          <a:prstGeom prst="rect">
            <a:avLst/>
          </a:prstGeom>
        </p:spPr>
        <p:txBody>
          <a:bodyPr vert="horz" wrap="square" lIns="0" tIns="17145" rIns="0" bIns="0" rtlCol="0">
            <a:spAutoFit/>
          </a:bodyPr>
          <a:lstStyle/>
          <a:p>
            <a:pPr marL="12700">
              <a:lnSpc>
                <a:spcPct val="100000"/>
              </a:lnSpc>
              <a:spcBef>
                <a:spcPts val="135"/>
              </a:spcBef>
              <a:tabLst>
                <a:tab pos="2494280" algn="l"/>
              </a:tabLst>
            </a:pPr>
            <a:r>
              <a:rPr sz="2300" b="1" spc="560" dirty="0" err="1">
                <a:solidFill>
                  <a:srgbClr val="6C5757"/>
                </a:solidFill>
                <a:latin typeface="メイリオ" panose="020B0604030504040204" pitchFamily="50" charset="-128"/>
                <a:ea typeface="メイリオ" panose="020B0604030504040204" pitchFamily="50" charset="-128"/>
                <a:cs typeface="Gen Shin Gothic P Bold"/>
              </a:rPr>
              <a:t>た</a:t>
            </a:r>
            <a:r>
              <a:rPr sz="2300" b="1" spc="-50" dirty="0" err="1">
                <a:solidFill>
                  <a:srgbClr val="6C5757"/>
                </a:solidFill>
                <a:latin typeface="メイリオ" panose="020B0604030504040204" pitchFamily="50" charset="-128"/>
                <a:ea typeface="メイリオ" panose="020B0604030504040204" pitchFamily="50" charset="-128"/>
                <a:cs typeface="Gen Shin Gothic P Bold"/>
              </a:rPr>
              <a:t>と</a:t>
            </a:r>
            <a:r>
              <a:rPr lang="en-US" sz="2300" b="1" dirty="0">
                <a:solidFill>
                  <a:srgbClr val="6C5757"/>
                </a:solidFill>
                <a:latin typeface="メイリオ" panose="020B0604030504040204" pitchFamily="50" charset="-128"/>
                <a:ea typeface="メイリオ" panose="020B0604030504040204" pitchFamily="50" charset="-128"/>
                <a:cs typeface="Gen Shin Gothic P Bold"/>
              </a:rPr>
              <a:t>                      </a:t>
            </a:r>
            <a:r>
              <a:rPr sz="2300" b="1" spc="-50" dirty="0">
                <a:solidFill>
                  <a:srgbClr val="6C5757"/>
                </a:solidFill>
                <a:latin typeface="メイリオ" panose="020B0604030504040204" pitchFamily="50" charset="-128"/>
                <a:ea typeface="メイリオ" panose="020B0604030504040204" pitchFamily="50" charset="-128"/>
                <a:cs typeface="Gen Shin Gothic P Bold"/>
              </a:rPr>
              <a:t>わ</a:t>
            </a:r>
            <a:endParaRPr sz="2300" dirty="0">
              <a:latin typeface="メイリオ" panose="020B0604030504040204" pitchFamily="50" charset="-128"/>
              <a:ea typeface="メイリオ" panose="020B0604030504040204" pitchFamily="50" charset="-128"/>
              <a:cs typeface="Gen Shin Gothic P Regular"/>
            </a:endParaRPr>
          </a:p>
        </p:txBody>
      </p:sp>
      <p:sp>
        <p:nvSpPr>
          <p:cNvPr id="12" name="object 12"/>
          <p:cNvSpPr txBox="1"/>
          <p:nvPr/>
        </p:nvSpPr>
        <p:spPr>
          <a:xfrm>
            <a:off x="3095492" y="5420307"/>
            <a:ext cx="325120" cy="381635"/>
          </a:xfrm>
          <a:prstGeom prst="rect">
            <a:avLst/>
          </a:prstGeom>
        </p:spPr>
        <p:txBody>
          <a:bodyPr vert="horz" wrap="square" lIns="0" tIns="17145" rIns="0" bIns="0" rtlCol="0">
            <a:spAutoFit/>
          </a:bodyPr>
          <a:lstStyle/>
          <a:p>
            <a:pPr marL="12700">
              <a:lnSpc>
                <a:spcPct val="100000"/>
              </a:lnSpc>
              <a:spcBef>
                <a:spcPts val="135"/>
              </a:spcBef>
            </a:pPr>
            <a:r>
              <a:rPr sz="2300" b="1" spc="35" dirty="0">
                <a:solidFill>
                  <a:srgbClr val="6C5757"/>
                </a:solidFill>
                <a:latin typeface="メイリオ" panose="020B0604030504040204" pitchFamily="50" charset="-128"/>
                <a:ea typeface="メイリオ" panose="020B0604030504040204" pitchFamily="50" charset="-128"/>
                <a:cs typeface="Gen Shin Gothic P Bold"/>
              </a:rPr>
              <a:t>わ</a:t>
            </a:r>
            <a:endParaRPr sz="2300" dirty="0">
              <a:latin typeface="メイリオ" panose="020B0604030504040204" pitchFamily="50" charset="-128"/>
              <a:ea typeface="メイリオ" panose="020B0604030504040204" pitchFamily="50" charset="-128"/>
              <a:cs typeface="Gen Shin Gothic P Regular"/>
            </a:endParaRPr>
          </a:p>
        </p:txBody>
      </p:sp>
      <p:grpSp>
        <p:nvGrpSpPr>
          <p:cNvPr id="13" name="object 13"/>
          <p:cNvGrpSpPr/>
          <p:nvPr/>
        </p:nvGrpSpPr>
        <p:grpSpPr>
          <a:xfrm>
            <a:off x="7320759" y="7790370"/>
            <a:ext cx="4525645" cy="3204845"/>
            <a:chOff x="7320759" y="7790370"/>
            <a:chExt cx="4525645" cy="3204845"/>
          </a:xfrm>
        </p:grpSpPr>
        <p:sp>
          <p:nvSpPr>
            <p:cNvPr id="14" name="object 14"/>
            <p:cNvSpPr/>
            <p:nvPr/>
          </p:nvSpPr>
          <p:spPr>
            <a:xfrm>
              <a:off x="8756313" y="10093010"/>
              <a:ext cx="2541905" cy="902335"/>
            </a:xfrm>
            <a:custGeom>
              <a:avLst/>
              <a:gdLst/>
              <a:ahLst/>
              <a:cxnLst/>
              <a:rect l="l" t="t" r="r" b="b"/>
              <a:pathLst>
                <a:path w="2541904" h="902334">
                  <a:moveTo>
                    <a:pt x="2392995" y="0"/>
                  </a:moveTo>
                  <a:lnTo>
                    <a:pt x="148634" y="0"/>
                  </a:lnTo>
                  <a:lnTo>
                    <a:pt x="101785" y="7609"/>
                  </a:lnTo>
                  <a:lnTo>
                    <a:pt x="61000" y="28773"/>
                  </a:lnTo>
                  <a:lnTo>
                    <a:pt x="28776" y="60996"/>
                  </a:lnTo>
                  <a:lnTo>
                    <a:pt x="7610" y="101781"/>
                  </a:lnTo>
                  <a:lnTo>
                    <a:pt x="0" y="148634"/>
                  </a:lnTo>
                  <a:lnTo>
                    <a:pt x="0" y="878279"/>
                  </a:lnTo>
                  <a:lnTo>
                    <a:pt x="1285286" y="901775"/>
                  </a:lnTo>
                  <a:lnTo>
                    <a:pt x="1658577" y="901775"/>
                  </a:lnTo>
                  <a:lnTo>
                    <a:pt x="1709499" y="889075"/>
                  </a:lnTo>
                  <a:lnTo>
                    <a:pt x="2248584" y="889075"/>
                  </a:lnTo>
                  <a:lnTo>
                    <a:pt x="2304075" y="876375"/>
                  </a:lnTo>
                  <a:lnTo>
                    <a:pt x="2541629" y="876375"/>
                  </a:lnTo>
                  <a:lnTo>
                    <a:pt x="2541629" y="148634"/>
                  </a:lnTo>
                  <a:lnTo>
                    <a:pt x="2534019" y="101781"/>
                  </a:lnTo>
                  <a:lnTo>
                    <a:pt x="2512853" y="60996"/>
                  </a:lnTo>
                  <a:lnTo>
                    <a:pt x="2480628" y="28773"/>
                  </a:lnTo>
                  <a:lnTo>
                    <a:pt x="2439843" y="7609"/>
                  </a:lnTo>
                  <a:lnTo>
                    <a:pt x="2392995" y="0"/>
                  </a:lnTo>
                  <a:close/>
                </a:path>
              </a:pathLst>
            </a:custGeom>
            <a:solidFill>
              <a:srgbClr val="DDCAA9"/>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5" name="object 15"/>
            <p:cNvPicPr/>
            <p:nvPr/>
          </p:nvPicPr>
          <p:blipFill>
            <a:blip r:embed="rId3" cstate="print"/>
            <a:stretch>
              <a:fillRect/>
            </a:stretch>
          </p:blipFill>
          <p:spPr>
            <a:xfrm>
              <a:off x="8530499" y="7790370"/>
              <a:ext cx="3315850" cy="3204414"/>
            </a:xfrm>
            <a:prstGeom prst="rect">
              <a:avLst/>
            </a:prstGeom>
          </p:spPr>
        </p:pic>
        <p:sp>
          <p:nvSpPr>
            <p:cNvPr id="16" name="object 16"/>
            <p:cNvSpPr/>
            <p:nvPr/>
          </p:nvSpPr>
          <p:spPr>
            <a:xfrm>
              <a:off x="7331154" y="8960411"/>
              <a:ext cx="790575" cy="1130300"/>
            </a:xfrm>
            <a:custGeom>
              <a:avLst/>
              <a:gdLst/>
              <a:ahLst/>
              <a:cxnLst/>
              <a:rect l="l" t="t" r="r" b="b"/>
              <a:pathLst>
                <a:path w="790575" h="1130300">
                  <a:moveTo>
                    <a:pt x="776057" y="210653"/>
                  </a:moveTo>
                  <a:lnTo>
                    <a:pt x="411311" y="210653"/>
                  </a:lnTo>
                  <a:lnTo>
                    <a:pt x="433634" y="211701"/>
                  </a:lnTo>
                  <a:lnTo>
                    <a:pt x="454552" y="214835"/>
                  </a:lnTo>
                  <a:lnTo>
                    <a:pt x="491895" y="227301"/>
                  </a:lnTo>
                  <a:lnTo>
                    <a:pt x="534819" y="261940"/>
                  </a:lnTo>
                  <a:lnTo>
                    <a:pt x="556658" y="314461"/>
                  </a:lnTo>
                  <a:lnTo>
                    <a:pt x="558081" y="332777"/>
                  </a:lnTo>
                  <a:lnTo>
                    <a:pt x="555655" y="351819"/>
                  </a:lnTo>
                  <a:lnTo>
                    <a:pt x="539308" y="391799"/>
                  </a:lnTo>
                  <a:lnTo>
                    <a:pt x="510702" y="434920"/>
                  </a:lnTo>
                  <a:lnTo>
                    <a:pt x="475854" y="477074"/>
                  </a:lnTo>
                  <a:lnTo>
                    <a:pt x="456562" y="498595"/>
                  </a:lnTo>
                  <a:lnTo>
                    <a:pt x="437367" y="520764"/>
                  </a:lnTo>
                  <a:lnTo>
                    <a:pt x="399532" y="566747"/>
                  </a:lnTo>
                  <a:lnTo>
                    <a:pt x="366479" y="618739"/>
                  </a:lnTo>
                  <a:lnTo>
                    <a:pt x="344256" y="677665"/>
                  </a:lnTo>
                  <a:lnTo>
                    <a:pt x="340836" y="700441"/>
                  </a:lnTo>
                  <a:lnTo>
                    <a:pt x="342701" y="721750"/>
                  </a:lnTo>
                  <a:lnTo>
                    <a:pt x="360727" y="760856"/>
                  </a:lnTo>
                  <a:lnTo>
                    <a:pt x="395557" y="789345"/>
                  </a:lnTo>
                  <a:lnTo>
                    <a:pt x="439112" y="799630"/>
                  </a:lnTo>
                  <a:lnTo>
                    <a:pt x="445216" y="799630"/>
                  </a:lnTo>
                  <a:lnTo>
                    <a:pt x="508393" y="783121"/>
                  </a:lnTo>
                  <a:lnTo>
                    <a:pt x="550207" y="737884"/>
                  </a:lnTo>
                  <a:lnTo>
                    <a:pt x="559220" y="696187"/>
                  </a:lnTo>
                  <a:lnTo>
                    <a:pt x="561355" y="684966"/>
                  </a:lnTo>
                  <a:lnTo>
                    <a:pt x="579201" y="637493"/>
                  </a:lnTo>
                  <a:lnTo>
                    <a:pt x="608144" y="590218"/>
                  </a:lnTo>
                  <a:lnTo>
                    <a:pt x="665767" y="523939"/>
                  </a:lnTo>
                  <a:lnTo>
                    <a:pt x="705648" y="480142"/>
                  </a:lnTo>
                  <a:lnTo>
                    <a:pt x="725467" y="456551"/>
                  </a:lnTo>
                  <a:lnTo>
                    <a:pt x="759028" y="404148"/>
                  </a:lnTo>
                  <a:lnTo>
                    <a:pt x="783101" y="345225"/>
                  </a:lnTo>
                  <a:lnTo>
                    <a:pt x="790000" y="283131"/>
                  </a:lnTo>
                  <a:lnTo>
                    <a:pt x="786420" y="251563"/>
                  </a:lnTo>
                  <a:lnTo>
                    <a:pt x="776057" y="210653"/>
                  </a:lnTo>
                  <a:close/>
                </a:path>
                <a:path w="790575" h="1130300">
                  <a:moveTo>
                    <a:pt x="452860" y="0"/>
                  </a:moveTo>
                  <a:lnTo>
                    <a:pt x="396845" y="2852"/>
                  </a:lnTo>
                  <a:lnTo>
                    <a:pt x="337743" y="11350"/>
                  </a:lnTo>
                  <a:lnTo>
                    <a:pt x="296155" y="21847"/>
                  </a:lnTo>
                  <a:lnTo>
                    <a:pt x="253467" y="37731"/>
                  </a:lnTo>
                  <a:lnTo>
                    <a:pt x="210886" y="58415"/>
                  </a:lnTo>
                  <a:lnTo>
                    <a:pt x="169618" y="83314"/>
                  </a:lnTo>
                  <a:lnTo>
                    <a:pt x="130870" y="111839"/>
                  </a:lnTo>
                  <a:lnTo>
                    <a:pt x="91584" y="147644"/>
                  </a:lnTo>
                  <a:lnTo>
                    <a:pt x="58907" y="185621"/>
                  </a:lnTo>
                  <a:lnTo>
                    <a:pt x="33235" y="225158"/>
                  </a:lnTo>
                  <a:lnTo>
                    <a:pt x="14962" y="265645"/>
                  </a:lnTo>
                  <a:lnTo>
                    <a:pt x="4486" y="306472"/>
                  </a:lnTo>
                  <a:lnTo>
                    <a:pt x="0" y="351330"/>
                  </a:lnTo>
                  <a:lnTo>
                    <a:pt x="2692" y="381693"/>
                  </a:lnTo>
                  <a:lnTo>
                    <a:pt x="24370" y="420154"/>
                  </a:lnTo>
                  <a:lnTo>
                    <a:pt x="58965" y="438968"/>
                  </a:lnTo>
                  <a:lnTo>
                    <a:pt x="84819" y="442656"/>
                  </a:lnTo>
                  <a:lnTo>
                    <a:pt x="114097" y="438002"/>
                  </a:lnTo>
                  <a:lnTo>
                    <a:pt x="139877" y="424870"/>
                  </a:lnTo>
                  <a:lnTo>
                    <a:pt x="160439" y="404503"/>
                  </a:lnTo>
                  <a:lnTo>
                    <a:pt x="174062" y="378145"/>
                  </a:lnTo>
                  <a:lnTo>
                    <a:pt x="202141" y="314101"/>
                  </a:lnTo>
                  <a:lnTo>
                    <a:pt x="235339" y="270398"/>
                  </a:lnTo>
                  <a:lnTo>
                    <a:pt x="272260" y="242565"/>
                  </a:lnTo>
                  <a:lnTo>
                    <a:pt x="311508" y="226133"/>
                  </a:lnTo>
                  <a:lnTo>
                    <a:pt x="351690" y="216632"/>
                  </a:lnTo>
                  <a:lnTo>
                    <a:pt x="397222" y="211029"/>
                  </a:lnTo>
                  <a:lnTo>
                    <a:pt x="411311" y="210653"/>
                  </a:lnTo>
                  <a:lnTo>
                    <a:pt x="776057" y="210653"/>
                  </a:lnTo>
                  <a:lnTo>
                    <a:pt x="774309" y="203749"/>
                  </a:lnTo>
                  <a:lnTo>
                    <a:pt x="756815" y="160826"/>
                  </a:lnTo>
                  <a:lnTo>
                    <a:pt x="733978" y="122847"/>
                  </a:lnTo>
                  <a:lnTo>
                    <a:pt x="705837" y="89867"/>
                  </a:lnTo>
                  <a:lnTo>
                    <a:pt x="672431" y="61943"/>
                  </a:lnTo>
                  <a:lnTo>
                    <a:pt x="633797" y="39129"/>
                  </a:lnTo>
                  <a:lnTo>
                    <a:pt x="592637" y="22064"/>
                  </a:lnTo>
                  <a:lnTo>
                    <a:pt x="548657" y="9830"/>
                  </a:lnTo>
                  <a:lnTo>
                    <a:pt x="502012" y="2463"/>
                  </a:lnTo>
                  <a:lnTo>
                    <a:pt x="452860" y="0"/>
                  </a:lnTo>
                  <a:close/>
                </a:path>
                <a:path w="790575" h="1130300">
                  <a:moveTo>
                    <a:pt x="533936" y="882695"/>
                  </a:moveTo>
                  <a:lnTo>
                    <a:pt x="478588" y="892653"/>
                  </a:lnTo>
                  <a:lnTo>
                    <a:pt x="435396" y="918723"/>
                  </a:lnTo>
                  <a:lnTo>
                    <a:pt x="405689" y="959234"/>
                  </a:lnTo>
                  <a:lnTo>
                    <a:pt x="395262" y="1007176"/>
                  </a:lnTo>
                  <a:lnTo>
                    <a:pt x="397710" y="1033256"/>
                  </a:lnTo>
                  <a:lnTo>
                    <a:pt x="416290" y="1080546"/>
                  </a:lnTo>
                  <a:lnTo>
                    <a:pt x="451740" y="1114981"/>
                  </a:lnTo>
                  <a:lnTo>
                    <a:pt x="493350" y="1129248"/>
                  </a:lnTo>
                  <a:lnTo>
                    <a:pt x="509905" y="1130185"/>
                  </a:lnTo>
                  <a:lnTo>
                    <a:pt x="519767" y="1129903"/>
                  </a:lnTo>
                  <a:lnTo>
                    <a:pt x="578899" y="1119636"/>
                  </a:lnTo>
                  <a:lnTo>
                    <a:pt x="620022" y="1098494"/>
                  </a:lnTo>
                  <a:lnTo>
                    <a:pt x="649215" y="1058678"/>
                  </a:lnTo>
                  <a:lnTo>
                    <a:pt x="659343" y="1010821"/>
                  </a:lnTo>
                  <a:lnTo>
                    <a:pt x="656864" y="984776"/>
                  </a:lnTo>
                  <a:lnTo>
                    <a:pt x="638448" y="937513"/>
                  </a:lnTo>
                  <a:lnTo>
                    <a:pt x="603463" y="902988"/>
                  </a:lnTo>
                  <a:lnTo>
                    <a:pt x="552558" y="883972"/>
                  </a:lnTo>
                  <a:lnTo>
                    <a:pt x="533936" y="882695"/>
                  </a:lnTo>
                  <a:close/>
                </a:path>
              </a:pathLst>
            </a:custGeom>
            <a:solidFill>
              <a:srgbClr val="B9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7" name="object 17"/>
            <p:cNvSpPr/>
            <p:nvPr/>
          </p:nvSpPr>
          <p:spPr>
            <a:xfrm>
              <a:off x="7320759" y="8949935"/>
              <a:ext cx="810895" cy="1151255"/>
            </a:xfrm>
            <a:custGeom>
              <a:avLst/>
              <a:gdLst/>
              <a:ahLst/>
              <a:cxnLst/>
              <a:rect l="l" t="t" r="r" b="b"/>
              <a:pathLst>
                <a:path w="810895" h="1151254">
                  <a:moveTo>
                    <a:pt x="544341" y="882695"/>
                  </a:moveTo>
                  <a:lnTo>
                    <a:pt x="485121" y="893387"/>
                  </a:lnTo>
                  <a:lnTo>
                    <a:pt x="438674" y="921500"/>
                  </a:lnTo>
                  <a:lnTo>
                    <a:pt x="406530" y="965384"/>
                  </a:lnTo>
                  <a:lnTo>
                    <a:pt x="395169" y="1017404"/>
                  </a:lnTo>
                  <a:lnTo>
                    <a:pt x="397812" y="1045674"/>
                  </a:lnTo>
                  <a:lnTo>
                    <a:pt x="417995" y="1096929"/>
                  </a:lnTo>
                  <a:lnTo>
                    <a:pt x="456522" y="1134300"/>
                  </a:lnTo>
                  <a:lnTo>
                    <a:pt x="502240" y="1150100"/>
                  </a:lnTo>
                  <a:lnTo>
                    <a:pt x="520300" y="1151137"/>
                  </a:lnTo>
                  <a:lnTo>
                    <a:pt x="530655" y="1150845"/>
                  </a:lnTo>
                  <a:lnTo>
                    <a:pt x="592591" y="1140023"/>
                  </a:lnTo>
                  <a:lnTo>
                    <a:pt x="617099" y="1130195"/>
                  </a:lnTo>
                  <a:lnTo>
                    <a:pt x="520300" y="1130195"/>
                  </a:lnTo>
                  <a:lnTo>
                    <a:pt x="506264" y="1129475"/>
                  </a:lnTo>
                  <a:lnTo>
                    <a:pt x="467757" y="1116625"/>
                  </a:lnTo>
                  <a:lnTo>
                    <a:pt x="435346" y="1085168"/>
                  </a:lnTo>
                  <a:lnTo>
                    <a:pt x="418397" y="1041821"/>
                  </a:lnTo>
                  <a:lnTo>
                    <a:pt x="416123" y="1017871"/>
                  </a:lnTo>
                  <a:lnTo>
                    <a:pt x="418522" y="995290"/>
                  </a:lnTo>
                  <a:lnTo>
                    <a:pt x="437360" y="954232"/>
                  </a:lnTo>
                  <a:lnTo>
                    <a:pt x="471383" y="923083"/>
                  </a:lnTo>
                  <a:lnTo>
                    <a:pt x="517075" y="906265"/>
                  </a:lnTo>
                  <a:lnTo>
                    <a:pt x="544341" y="903637"/>
                  </a:lnTo>
                  <a:lnTo>
                    <a:pt x="617653" y="903637"/>
                  </a:lnTo>
                  <a:lnTo>
                    <a:pt x="602144" y="895090"/>
                  </a:lnTo>
                  <a:lnTo>
                    <a:pt x="583761" y="888216"/>
                  </a:lnTo>
                  <a:lnTo>
                    <a:pt x="564471" y="884078"/>
                  </a:lnTo>
                  <a:lnTo>
                    <a:pt x="544341" y="882695"/>
                  </a:lnTo>
                  <a:close/>
                </a:path>
                <a:path w="810895" h="1151254">
                  <a:moveTo>
                    <a:pt x="617653" y="903637"/>
                  </a:moveTo>
                  <a:lnTo>
                    <a:pt x="544341" y="903637"/>
                  </a:lnTo>
                  <a:lnTo>
                    <a:pt x="561477" y="904801"/>
                  </a:lnTo>
                  <a:lnTo>
                    <a:pt x="577826" y="908293"/>
                  </a:lnTo>
                  <a:lnTo>
                    <a:pt x="626053" y="936553"/>
                  </a:lnTo>
                  <a:lnTo>
                    <a:pt x="650449" y="974010"/>
                  </a:lnTo>
                  <a:lnTo>
                    <a:pt x="659271" y="1021128"/>
                  </a:lnTo>
                  <a:lnTo>
                    <a:pt x="656972" y="1043692"/>
                  </a:lnTo>
                  <a:lnTo>
                    <a:pt x="638558" y="1084658"/>
                  </a:lnTo>
                  <a:lnTo>
                    <a:pt x="606334" y="1112327"/>
                  </a:lnTo>
                  <a:lnTo>
                    <a:pt x="562173" y="1125703"/>
                  </a:lnTo>
                  <a:lnTo>
                    <a:pt x="520300" y="1130195"/>
                  </a:lnTo>
                  <a:lnTo>
                    <a:pt x="617099" y="1130195"/>
                  </a:lnTo>
                  <a:lnTo>
                    <a:pt x="655541" y="1096914"/>
                  </a:lnTo>
                  <a:lnTo>
                    <a:pt x="677433" y="1048253"/>
                  </a:lnTo>
                  <a:lnTo>
                    <a:pt x="680220" y="1021518"/>
                  </a:lnTo>
                  <a:lnTo>
                    <a:pt x="677541" y="993310"/>
                  </a:lnTo>
                  <a:lnTo>
                    <a:pt x="669834" y="966051"/>
                  </a:lnTo>
                  <a:lnTo>
                    <a:pt x="657567" y="942141"/>
                  </a:lnTo>
                  <a:lnTo>
                    <a:pt x="640790" y="921659"/>
                  </a:lnTo>
                  <a:lnTo>
                    <a:pt x="619553" y="904684"/>
                  </a:lnTo>
                  <a:lnTo>
                    <a:pt x="617653" y="903637"/>
                  </a:lnTo>
                  <a:close/>
                </a:path>
                <a:path w="810895" h="1151254">
                  <a:moveTo>
                    <a:pt x="512011" y="231605"/>
                  </a:moveTo>
                  <a:lnTo>
                    <a:pt x="421696" y="231605"/>
                  </a:lnTo>
                  <a:lnTo>
                    <a:pt x="442837" y="232586"/>
                  </a:lnTo>
                  <a:lnTo>
                    <a:pt x="462600" y="235522"/>
                  </a:lnTo>
                  <a:lnTo>
                    <a:pt x="519727" y="261026"/>
                  </a:lnTo>
                  <a:lnTo>
                    <a:pt x="549136" y="300712"/>
                  </a:lnTo>
                  <a:lnTo>
                    <a:pt x="558038" y="343373"/>
                  </a:lnTo>
                  <a:lnTo>
                    <a:pt x="555805" y="360486"/>
                  </a:lnTo>
                  <a:lnTo>
                    <a:pt x="540655" y="397003"/>
                  </a:lnTo>
                  <a:lnTo>
                    <a:pt x="512669" y="439185"/>
                  </a:lnTo>
                  <a:lnTo>
                    <a:pt x="478511" y="480487"/>
                  </a:lnTo>
                  <a:lnTo>
                    <a:pt x="459119" y="502121"/>
                  </a:lnTo>
                  <a:lnTo>
                    <a:pt x="439814" y="524421"/>
                  </a:lnTo>
                  <a:lnTo>
                    <a:pt x="401738" y="570694"/>
                  </a:lnTo>
                  <a:lnTo>
                    <a:pt x="367527" y="624500"/>
                  </a:lnTo>
                  <a:lnTo>
                    <a:pt x="344546" y="685413"/>
                  </a:lnTo>
                  <a:lnTo>
                    <a:pt x="340759" y="710636"/>
                  </a:lnTo>
                  <a:lnTo>
                    <a:pt x="342826" y="734304"/>
                  </a:lnTo>
                  <a:lnTo>
                    <a:pt x="362828" y="777725"/>
                  </a:lnTo>
                  <a:lnTo>
                    <a:pt x="401330" y="809208"/>
                  </a:lnTo>
                  <a:lnTo>
                    <a:pt x="449506" y="820571"/>
                  </a:lnTo>
                  <a:lnTo>
                    <a:pt x="456250" y="820571"/>
                  </a:lnTo>
                  <a:lnTo>
                    <a:pt x="463066" y="819933"/>
                  </a:lnTo>
                  <a:lnTo>
                    <a:pt x="490133" y="814875"/>
                  </a:lnTo>
                  <a:lnTo>
                    <a:pt x="523955" y="802699"/>
                  </a:lnTo>
                  <a:lnTo>
                    <a:pt x="527860" y="799630"/>
                  </a:lnTo>
                  <a:lnTo>
                    <a:pt x="449506" y="799630"/>
                  </a:lnTo>
                  <a:lnTo>
                    <a:pt x="410925" y="790659"/>
                  </a:lnTo>
                  <a:lnTo>
                    <a:pt x="380836" y="766742"/>
                  </a:lnTo>
                  <a:lnTo>
                    <a:pt x="363817" y="732375"/>
                  </a:lnTo>
                  <a:lnTo>
                    <a:pt x="364451" y="692052"/>
                  </a:lnTo>
                  <a:lnTo>
                    <a:pt x="386223" y="633873"/>
                  </a:lnTo>
                  <a:lnTo>
                    <a:pt x="418125" y="583730"/>
                  </a:lnTo>
                  <a:lnTo>
                    <a:pt x="455659" y="538106"/>
                  </a:lnTo>
                  <a:lnTo>
                    <a:pt x="493987" y="494602"/>
                  </a:lnTo>
                  <a:lnTo>
                    <a:pt x="512543" y="473255"/>
                  </a:lnTo>
                  <a:lnTo>
                    <a:pt x="544928" y="429731"/>
                  </a:lnTo>
                  <a:lnTo>
                    <a:pt x="569677" y="385518"/>
                  </a:lnTo>
                  <a:lnTo>
                    <a:pt x="578970" y="343245"/>
                  </a:lnTo>
                  <a:lnTo>
                    <a:pt x="577335" y="323005"/>
                  </a:lnTo>
                  <a:lnTo>
                    <a:pt x="568259" y="292149"/>
                  </a:lnTo>
                  <a:lnTo>
                    <a:pt x="553486" y="266093"/>
                  </a:lnTo>
                  <a:lnTo>
                    <a:pt x="533018" y="244832"/>
                  </a:lnTo>
                  <a:lnTo>
                    <a:pt x="512011" y="231605"/>
                  </a:lnTo>
                  <a:close/>
                </a:path>
                <a:path w="810895" h="1151254">
                  <a:moveTo>
                    <a:pt x="600337" y="20941"/>
                  </a:moveTo>
                  <a:lnTo>
                    <a:pt x="463265" y="20941"/>
                  </a:lnTo>
                  <a:lnTo>
                    <a:pt x="511309" y="23321"/>
                  </a:lnTo>
                  <a:lnTo>
                    <a:pt x="556709" y="30458"/>
                  </a:lnTo>
                  <a:lnTo>
                    <a:pt x="599464" y="42352"/>
                  </a:lnTo>
                  <a:lnTo>
                    <a:pt x="639574" y="59003"/>
                  </a:lnTo>
                  <a:lnTo>
                    <a:pt x="683715" y="85983"/>
                  </a:lnTo>
                  <a:lnTo>
                    <a:pt x="720480" y="119968"/>
                  </a:lnTo>
                  <a:lnTo>
                    <a:pt x="749870" y="160960"/>
                  </a:lnTo>
                  <a:lnTo>
                    <a:pt x="771884" y="208960"/>
                  </a:lnTo>
                  <a:lnTo>
                    <a:pt x="786522" y="263971"/>
                  </a:lnTo>
                  <a:lnTo>
                    <a:pt x="789957" y="294064"/>
                  </a:lnTo>
                  <a:lnTo>
                    <a:pt x="788911" y="323749"/>
                  </a:lnTo>
                  <a:lnTo>
                    <a:pt x="773402" y="381894"/>
                  </a:lnTo>
                  <a:lnTo>
                    <a:pt x="744912" y="435974"/>
                  </a:lnTo>
                  <a:lnTo>
                    <a:pt x="708326" y="483545"/>
                  </a:lnTo>
                  <a:lnTo>
                    <a:pt x="668031" y="527796"/>
                  </a:lnTo>
                  <a:lnTo>
                    <a:pt x="628506" y="571898"/>
                  </a:lnTo>
                  <a:lnTo>
                    <a:pt x="593977" y="618321"/>
                  </a:lnTo>
                  <a:lnTo>
                    <a:pt x="568770" y="669487"/>
                  </a:lnTo>
                  <a:lnTo>
                    <a:pt x="557880" y="717119"/>
                  </a:lnTo>
                  <a:lnTo>
                    <a:pt x="550823" y="744541"/>
                  </a:lnTo>
                  <a:lnTo>
                    <a:pt x="513192" y="784667"/>
                  </a:lnTo>
                  <a:lnTo>
                    <a:pt x="460375" y="799137"/>
                  </a:lnTo>
                  <a:lnTo>
                    <a:pt x="454888" y="799630"/>
                  </a:lnTo>
                  <a:lnTo>
                    <a:pt x="527860" y="799630"/>
                  </a:lnTo>
                  <a:lnTo>
                    <a:pt x="551296" y="781207"/>
                  </a:lnTo>
                  <a:lnTo>
                    <a:pt x="570215" y="752509"/>
                  </a:lnTo>
                  <a:lnTo>
                    <a:pt x="578769" y="718711"/>
                  </a:lnTo>
                  <a:lnTo>
                    <a:pt x="579966" y="708229"/>
                  </a:lnTo>
                  <a:lnTo>
                    <a:pt x="581962" y="697760"/>
                  </a:lnTo>
                  <a:lnTo>
                    <a:pt x="599001" y="652595"/>
                  </a:lnTo>
                  <a:lnTo>
                    <a:pt x="626965" y="606924"/>
                  </a:lnTo>
                  <a:lnTo>
                    <a:pt x="683773" y="541614"/>
                  </a:lnTo>
                  <a:lnTo>
                    <a:pt x="723749" y="497702"/>
                  </a:lnTo>
                  <a:lnTo>
                    <a:pt x="744148" y="473426"/>
                  </a:lnTo>
                  <a:lnTo>
                    <a:pt x="778666" y="419537"/>
                  </a:lnTo>
                  <a:lnTo>
                    <a:pt x="803636" y="358337"/>
                  </a:lnTo>
                  <a:lnTo>
                    <a:pt x="810836" y="294064"/>
                  </a:lnTo>
                  <a:lnTo>
                    <a:pt x="810743" y="292149"/>
                  </a:lnTo>
                  <a:lnTo>
                    <a:pt x="794572" y="210663"/>
                  </a:lnTo>
                  <a:lnTo>
                    <a:pt x="776445" y="166262"/>
                  </a:lnTo>
                  <a:lnTo>
                    <a:pt x="752763" y="126956"/>
                  </a:lnTo>
                  <a:lnTo>
                    <a:pt x="723568" y="92807"/>
                  </a:lnTo>
                  <a:lnTo>
                    <a:pt x="688903" y="63872"/>
                  </a:lnTo>
                  <a:lnTo>
                    <a:pt x="648809" y="40208"/>
                  </a:lnTo>
                  <a:lnTo>
                    <a:pt x="606541" y="22670"/>
                  </a:lnTo>
                  <a:lnTo>
                    <a:pt x="600337" y="20941"/>
                  </a:lnTo>
                  <a:close/>
                </a:path>
                <a:path w="810895" h="1151254">
                  <a:moveTo>
                    <a:pt x="463265" y="0"/>
                  </a:moveTo>
                  <a:lnTo>
                    <a:pt x="406269" y="2897"/>
                  </a:lnTo>
                  <a:lnTo>
                    <a:pt x="346211" y="11528"/>
                  </a:lnTo>
                  <a:lnTo>
                    <a:pt x="303629" y="22266"/>
                  </a:lnTo>
                  <a:lnTo>
                    <a:pt x="259948" y="38499"/>
                  </a:lnTo>
                  <a:lnTo>
                    <a:pt x="216402" y="59631"/>
                  </a:lnTo>
                  <a:lnTo>
                    <a:pt x="174223" y="85062"/>
                  </a:lnTo>
                  <a:lnTo>
                    <a:pt x="134647" y="114195"/>
                  </a:lnTo>
                  <a:lnTo>
                    <a:pt x="94244" y="151054"/>
                  </a:lnTo>
                  <a:lnTo>
                    <a:pt x="60623" y="190228"/>
                  </a:lnTo>
                  <a:lnTo>
                    <a:pt x="34192" y="231087"/>
                  </a:lnTo>
                  <a:lnTo>
                    <a:pt x="15360" y="272998"/>
                  </a:lnTo>
                  <a:lnTo>
                    <a:pt x="4536" y="315330"/>
                  </a:lnTo>
                  <a:lnTo>
                    <a:pt x="0" y="362643"/>
                  </a:lnTo>
                  <a:lnTo>
                    <a:pt x="52" y="364083"/>
                  </a:lnTo>
                  <a:lnTo>
                    <a:pt x="12708" y="418854"/>
                  </a:lnTo>
                  <a:lnTo>
                    <a:pt x="39822" y="447494"/>
                  </a:lnTo>
                  <a:lnTo>
                    <a:pt x="80658" y="462573"/>
                  </a:lnTo>
                  <a:lnTo>
                    <a:pt x="95213" y="463608"/>
                  </a:lnTo>
                  <a:lnTo>
                    <a:pt x="127754" y="458436"/>
                  </a:lnTo>
                  <a:lnTo>
                    <a:pt x="156407" y="443841"/>
                  </a:lnTo>
                  <a:lnTo>
                    <a:pt x="157592" y="442667"/>
                  </a:lnTo>
                  <a:lnTo>
                    <a:pt x="95213" y="442667"/>
                  </a:lnTo>
                  <a:lnTo>
                    <a:pt x="83924" y="441890"/>
                  </a:lnTo>
                  <a:lnTo>
                    <a:pt x="44754" y="425840"/>
                  </a:lnTo>
                  <a:lnTo>
                    <a:pt x="23613" y="391084"/>
                  </a:lnTo>
                  <a:lnTo>
                    <a:pt x="20886" y="362643"/>
                  </a:lnTo>
                  <a:lnTo>
                    <a:pt x="25216" y="318597"/>
                  </a:lnTo>
                  <a:lnTo>
                    <a:pt x="36355" y="276264"/>
                  </a:lnTo>
                  <a:lnTo>
                    <a:pt x="55360" y="235868"/>
                  </a:lnTo>
                  <a:lnTo>
                    <a:pt x="81060" y="197823"/>
                  </a:lnTo>
                  <a:lnTo>
                    <a:pt x="112283" y="162544"/>
                  </a:lnTo>
                  <a:lnTo>
                    <a:pt x="147860" y="130443"/>
                  </a:lnTo>
                  <a:lnTo>
                    <a:pt x="186619" y="101936"/>
                  </a:lnTo>
                  <a:lnTo>
                    <a:pt x="227390" y="77435"/>
                  </a:lnTo>
                  <a:lnTo>
                    <a:pt x="269001" y="57355"/>
                  </a:lnTo>
                  <a:lnTo>
                    <a:pt x="310283" y="42110"/>
                  </a:lnTo>
                  <a:lnTo>
                    <a:pt x="350064" y="32114"/>
                  </a:lnTo>
                  <a:lnTo>
                    <a:pt x="408216" y="23736"/>
                  </a:lnTo>
                  <a:lnTo>
                    <a:pt x="463265" y="20941"/>
                  </a:lnTo>
                  <a:lnTo>
                    <a:pt x="600337" y="20941"/>
                  </a:lnTo>
                  <a:lnTo>
                    <a:pt x="561420" y="10099"/>
                  </a:lnTo>
                  <a:lnTo>
                    <a:pt x="513609" y="2530"/>
                  </a:lnTo>
                  <a:lnTo>
                    <a:pt x="463265" y="0"/>
                  </a:lnTo>
                  <a:close/>
                </a:path>
                <a:path w="810895" h="1151254">
                  <a:moveTo>
                    <a:pt x="421696" y="210663"/>
                  </a:moveTo>
                  <a:lnTo>
                    <a:pt x="376342" y="214122"/>
                  </a:lnTo>
                  <a:lnTo>
                    <a:pt x="326568" y="224297"/>
                  </a:lnTo>
                  <a:lnTo>
                    <a:pt x="259187" y="255544"/>
                  </a:lnTo>
                  <a:lnTo>
                    <a:pt x="227653" y="284935"/>
                  </a:lnTo>
                  <a:lnTo>
                    <a:pt x="199053" y="327258"/>
                  </a:lnTo>
                  <a:lnTo>
                    <a:pt x="174509" y="385328"/>
                  </a:lnTo>
                  <a:lnTo>
                    <a:pt x="161959" y="409395"/>
                  </a:lnTo>
                  <a:lnTo>
                    <a:pt x="143323" y="427426"/>
                  </a:lnTo>
                  <a:lnTo>
                    <a:pt x="120457" y="438743"/>
                  </a:lnTo>
                  <a:lnTo>
                    <a:pt x="95213" y="442667"/>
                  </a:lnTo>
                  <a:lnTo>
                    <a:pt x="157592" y="442667"/>
                  </a:lnTo>
                  <a:lnTo>
                    <a:pt x="179257" y="421206"/>
                  </a:lnTo>
                  <a:lnTo>
                    <a:pt x="194394" y="391914"/>
                  </a:lnTo>
                  <a:lnTo>
                    <a:pt x="221004" y="330633"/>
                  </a:lnTo>
                  <a:lnTo>
                    <a:pt x="252212" y="288906"/>
                  </a:lnTo>
                  <a:lnTo>
                    <a:pt x="287077" y="262367"/>
                  </a:lnTo>
                  <a:lnTo>
                    <a:pt x="324660" y="246652"/>
                  </a:lnTo>
                  <a:lnTo>
                    <a:pt x="364022" y="237395"/>
                  </a:lnTo>
                  <a:lnTo>
                    <a:pt x="408093" y="231969"/>
                  </a:lnTo>
                  <a:lnTo>
                    <a:pt x="421696" y="231605"/>
                  </a:lnTo>
                  <a:lnTo>
                    <a:pt x="512011" y="231605"/>
                  </a:lnTo>
                  <a:lnTo>
                    <a:pt x="506855" y="228359"/>
                  </a:lnTo>
                  <a:lnTo>
                    <a:pt x="487839" y="220620"/>
                  </a:lnTo>
                  <a:lnTo>
                    <a:pt x="467307" y="215090"/>
                  </a:lnTo>
                  <a:lnTo>
                    <a:pt x="445259" y="211770"/>
                  </a:lnTo>
                  <a:lnTo>
                    <a:pt x="421696" y="210663"/>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8" name="object 18"/>
          <p:cNvSpPr txBox="1"/>
          <p:nvPr/>
        </p:nvSpPr>
        <p:spPr>
          <a:xfrm>
            <a:off x="10241391" y="1539875"/>
            <a:ext cx="1639459" cy="371255"/>
          </a:xfrm>
          <a:prstGeom prst="rect">
            <a:avLst/>
          </a:prstGeom>
        </p:spPr>
        <p:txBody>
          <a:bodyPr vert="horz" wrap="square" lIns="0" tIns="17145" rIns="0" bIns="0" rtlCol="0">
            <a:spAutoFit/>
          </a:bodyPr>
          <a:lstStyle/>
          <a:p>
            <a:pPr marL="12700">
              <a:lnSpc>
                <a:spcPct val="100000"/>
              </a:lnSpc>
              <a:spcBef>
                <a:spcPts val="135"/>
              </a:spcBef>
            </a:pPr>
            <a:r>
              <a:rPr sz="2300" b="1" spc="-20" dirty="0">
                <a:solidFill>
                  <a:srgbClr val="FFFFFF"/>
                </a:solidFill>
                <a:latin typeface="メイリオ" panose="020B0604030504040204" pitchFamily="50" charset="-128"/>
                <a:ea typeface="メイリオ" panose="020B0604030504040204" pitchFamily="50" charset="-128"/>
                <a:cs typeface="Gen Shin Gothic P Bold"/>
              </a:rPr>
              <a:t>かんが</a:t>
            </a:r>
            <a:endParaRPr sz="2300" dirty="0">
              <a:latin typeface="メイリオ" panose="020B0604030504040204" pitchFamily="50" charset="-128"/>
              <a:ea typeface="メイリオ" panose="020B0604030504040204" pitchFamily="50" charset="-128"/>
              <a:cs typeface="Gen Shin Gothic P Regular"/>
            </a:endParaRPr>
          </a:p>
        </p:txBody>
      </p:sp>
      <p:sp>
        <p:nvSpPr>
          <p:cNvPr id="19" name="object 19"/>
          <p:cNvSpPr txBox="1"/>
          <p:nvPr/>
        </p:nvSpPr>
        <p:spPr>
          <a:xfrm>
            <a:off x="8034803" y="493938"/>
            <a:ext cx="6870545" cy="371255"/>
          </a:xfrm>
          <a:prstGeom prst="rect">
            <a:avLst/>
          </a:prstGeom>
        </p:spPr>
        <p:txBody>
          <a:bodyPr vert="horz" wrap="square" lIns="0" tIns="17145" rIns="0" bIns="0" rtlCol="0">
            <a:spAutoFit/>
          </a:bodyPr>
          <a:lstStyle/>
          <a:p>
            <a:pPr marL="12700">
              <a:lnSpc>
                <a:spcPct val="100000"/>
              </a:lnSpc>
              <a:spcBef>
                <a:spcPts val="135"/>
              </a:spcBef>
              <a:tabLst>
                <a:tab pos="2106930" algn="l"/>
                <a:tab pos="2517775" algn="l"/>
                <a:tab pos="3614420" algn="l"/>
              </a:tabLst>
            </a:pPr>
            <a:r>
              <a:rPr sz="2300" b="1" spc="210" dirty="0">
                <a:solidFill>
                  <a:srgbClr val="FFFFFF"/>
                </a:solidFill>
                <a:latin typeface="メイリオ" panose="020B0604030504040204" pitchFamily="50" charset="-128"/>
                <a:ea typeface="メイリオ" panose="020B0604030504040204" pitchFamily="50" charset="-128"/>
                <a:cs typeface="Gen Shin Gothic P Bold"/>
              </a:rPr>
              <a:t>ち</a:t>
            </a:r>
            <a:r>
              <a:rPr sz="2300" b="1" spc="215" dirty="0">
                <a:solidFill>
                  <a:srgbClr val="FFFFFF"/>
                </a:solidFill>
                <a:latin typeface="メイリオ" panose="020B0604030504040204" pitchFamily="50" charset="-128"/>
                <a:ea typeface="メイリオ" panose="020B0604030504040204" pitchFamily="50" charset="-128"/>
                <a:cs typeface="Gen Shin Gothic P Bold"/>
              </a:rPr>
              <a:t>ょう</a:t>
            </a:r>
            <a:r>
              <a:rPr sz="2300" b="1" spc="220" dirty="0">
                <a:solidFill>
                  <a:srgbClr val="FFFFFF"/>
                </a:solidFill>
                <a:latin typeface="メイリオ" panose="020B0604030504040204" pitchFamily="50" charset="-128"/>
                <a:ea typeface="メイリオ" panose="020B0604030504040204" pitchFamily="50" charset="-128"/>
                <a:cs typeface="Gen Shin Gothic P Bold"/>
              </a:rPr>
              <a:t>せ</a:t>
            </a:r>
            <a:r>
              <a:rPr sz="2300" b="1" spc="-50" dirty="0">
                <a:solidFill>
                  <a:srgbClr val="FFFFFF"/>
                </a:solidFill>
                <a:latin typeface="メイリオ" panose="020B0604030504040204" pitchFamily="50" charset="-128"/>
                <a:ea typeface="メイリオ" panose="020B0604030504040204" pitchFamily="50" charset="-128"/>
                <a:cs typeface="Gen Shin Gothic P Bold"/>
              </a:rPr>
              <a:t>ん</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た</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び</a:t>
            </a:r>
            <a:r>
              <a:rPr lang="ja-JP" altLang="en-US" sz="2300" b="1" spc="-50"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お</a:t>
            </a:r>
            <a:endParaRPr sz="2300" dirty="0">
              <a:latin typeface="メイリオ" panose="020B0604030504040204" pitchFamily="50" charset="-128"/>
              <a:ea typeface="メイリオ" panose="020B0604030504040204" pitchFamily="50" charset="-128"/>
              <a:cs typeface="Gen Shin Gothic P Regular"/>
            </a:endParaRPr>
          </a:p>
        </p:txBody>
      </p:sp>
      <p:sp>
        <p:nvSpPr>
          <p:cNvPr id="20" name="object 20"/>
          <p:cNvSpPr txBox="1"/>
          <p:nvPr/>
        </p:nvSpPr>
        <p:spPr>
          <a:xfrm>
            <a:off x="6389892" y="1593332"/>
            <a:ext cx="2366421" cy="371255"/>
          </a:xfrm>
          <a:prstGeom prst="rect">
            <a:avLst/>
          </a:prstGeom>
        </p:spPr>
        <p:txBody>
          <a:bodyPr vert="horz" wrap="square" lIns="0" tIns="17145" rIns="0" bIns="0" rtlCol="0">
            <a:spAutoFit/>
          </a:bodyPr>
          <a:lstStyle/>
          <a:p>
            <a:pPr marL="12700">
              <a:lnSpc>
                <a:spcPct val="100000"/>
              </a:lnSpc>
              <a:spcBef>
                <a:spcPts val="135"/>
              </a:spcBef>
            </a:pPr>
            <a:r>
              <a:rPr sz="2300" b="1" spc="190" dirty="0">
                <a:solidFill>
                  <a:srgbClr val="FFFFFF"/>
                </a:solidFill>
                <a:latin typeface="メイリオ" panose="020B0604030504040204" pitchFamily="50" charset="-128"/>
                <a:ea typeface="メイリオ" panose="020B0604030504040204" pitchFamily="50" charset="-128"/>
                <a:cs typeface="Gen Shin Gothic P Bold"/>
              </a:rPr>
              <a:t>いろいろ</a:t>
            </a:r>
            <a:endParaRPr sz="2300" dirty="0">
              <a:latin typeface="メイリオ" panose="020B0604030504040204" pitchFamily="50" charset="-128"/>
              <a:ea typeface="メイリオ" panose="020B0604030504040204" pitchFamily="50" charset="-128"/>
              <a:cs typeface="Gen Shin Gothic P Regular"/>
            </a:endParaRPr>
          </a:p>
        </p:txBody>
      </p:sp>
      <p:sp>
        <p:nvSpPr>
          <p:cNvPr id="21" name="object 21"/>
          <p:cNvSpPr txBox="1">
            <a:spLocks noGrp="1"/>
          </p:cNvSpPr>
          <p:nvPr>
            <p:ph type="title"/>
          </p:nvPr>
        </p:nvSpPr>
        <p:spPr>
          <a:xfrm>
            <a:off x="4512286" y="814902"/>
            <a:ext cx="11864364" cy="839332"/>
          </a:xfrm>
          <a:prstGeom prst="rect">
            <a:avLst/>
          </a:prstGeom>
        </p:spPr>
        <p:txBody>
          <a:bodyPr vert="horz" wrap="square" lIns="0" tIns="15875" rIns="0" bIns="0" rtlCol="0">
            <a:spAutoFit/>
          </a:bodyPr>
          <a:lstStyle/>
          <a:p>
            <a:pPr marL="12700">
              <a:lnSpc>
                <a:spcPct val="100000"/>
              </a:lnSpc>
              <a:spcBef>
                <a:spcPts val="125"/>
              </a:spcBef>
            </a:pPr>
            <a:r>
              <a:rPr spc="-5" dirty="0">
                <a:latin typeface="メイリオ" panose="020B0604030504040204" pitchFamily="50" charset="-128"/>
                <a:ea typeface="メイリオ" panose="020B0604030504040204" pitchFamily="50" charset="-128"/>
              </a:rPr>
              <a:t>はやぶさ２ 挑戦の旅を追いかけながら</a:t>
            </a:r>
          </a:p>
        </p:txBody>
      </p:sp>
      <p:sp>
        <p:nvSpPr>
          <p:cNvPr id="22" name="object 22"/>
          <p:cNvSpPr txBox="1"/>
          <p:nvPr/>
        </p:nvSpPr>
        <p:spPr>
          <a:xfrm>
            <a:off x="6377338" y="1871674"/>
            <a:ext cx="8721187" cy="839332"/>
          </a:xfrm>
          <a:prstGeom prst="rect">
            <a:avLst/>
          </a:prstGeom>
        </p:spPr>
        <p:txBody>
          <a:bodyPr vert="horz" wrap="square" lIns="0" tIns="15875" rIns="0" bIns="0" rtlCol="0">
            <a:spAutoFit/>
          </a:bodyPr>
          <a:lstStyle/>
          <a:p>
            <a:pPr marL="12700">
              <a:lnSpc>
                <a:spcPct val="100000"/>
              </a:lnSpc>
              <a:spcBef>
                <a:spcPts val="125"/>
              </a:spcBef>
            </a:pPr>
            <a:r>
              <a:rPr sz="5350" b="1" spc="-40" dirty="0">
                <a:solidFill>
                  <a:srgbClr val="FFFFFF"/>
                </a:solidFill>
                <a:latin typeface="メイリオ" panose="020B0604030504040204" pitchFamily="50" charset="-128"/>
                <a:ea typeface="メイリオ" panose="020B0604030504040204" pitchFamily="50" charset="-128"/>
                <a:cs typeface="Gen Shin Gothic P Bold"/>
              </a:rPr>
              <a:t>色々なことを考えてみよう</a:t>
            </a:r>
            <a:endParaRPr sz="5350" dirty="0">
              <a:latin typeface="メイリオ" panose="020B0604030504040204" pitchFamily="50" charset="-128"/>
              <a:ea typeface="メイリオ" panose="020B0604030504040204" pitchFamily="50" charset="-128"/>
              <a:cs typeface="Gen Shin Gothic P Regular"/>
            </a:endParaRPr>
          </a:p>
        </p:txBody>
      </p:sp>
      <p:grpSp>
        <p:nvGrpSpPr>
          <p:cNvPr id="23" name="object 23"/>
          <p:cNvGrpSpPr/>
          <p:nvPr/>
        </p:nvGrpSpPr>
        <p:grpSpPr>
          <a:xfrm>
            <a:off x="3198740" y="2025244"/>
            <a:ext cx="1388745" cy="939800"/>
            <a:chOff x="3198740" y="2025244"/>
            <a:chExt cx="1388745" cy="939800"/>
          </a:xfrm>
        </p:grpSpPr>
        <p:pic>
          <p:nvPicPr>
            <p:cNvPr id="24" name="object 24"/>
            <p:cNvPicPr/>
            <p:nvPr/>
          </p:nvPicPr>
          <p:blipFill>
            <a:blip r:embed="rId4" cstate="print"/>
            <a:stretch>
              <a:fillRect/>
            </a:stretch>
          </p:blipFill>
          <p:spPr>
            <a:xfrm>
              <a:off x="3356527" y="2249755"/>
              <a:ext cx="282235" cy="280501"/>
            </a:xfrm>
            <a:prstGeom prst="rect">
              <a:avLst/>
            </a:prstGeom>
          </p:spPr>
        </p:pic>
        <p:sp>
          <p:nvSpPr>
            <p:cNvPr id="25" name="object 25"/>
            <p:cNvSpPr/>
            <p:nvPr/>
          </p:nvSpPr>
          <p:spPr>
            <a:xfrm>
              <a:off x="3198740" y="2025244"/>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6" name="object 26"/>
            <p:cNvPicPr/>
            <p:nvPr/>
          </p:nvPicPr>
          <p:blipFill>
            <a:blip r:embed="rId5" cstate="print"/>
            <a:stretch>
              <a:fillRect/>
            </a:stretch>
          </p:blipFill>
          <p:spPr>
            <a:xfrm>
              <a:off x="3283158" y="2132101"/>
              <a:ext cx="89986" cy="89986"/>
            </a:xfrm>
            <a:prstGeom prst="rect">
              <a:avLst/>
            </a:prstGeom>
          </p:spPr>
        </p:pic>
        <p:pic>
          <p:nvPicPr>
            <p:cNvPr id="27" name="object 27"/>
            <p:cNvPicPr/>
            <p:nvPr/>
          </p:nvPicPr>
          <p:blipFill>
            <a:blip r:embed="rId6" cstate="print"/>
            <a:stretch>
              <a:fillRect/>
            </a:stretch>
          </p:blipFill>
          <p:spPr>
            <a:xfrm>
              <a:off x="3492363" y="2378647"/>
              <a:ext cx="84309" cy="102017"/>
            </a:xfrm>
            <a:prstGeom prst="rect">
              <a:avLst/>
            </a:prstGeom>
          </p:spPr>
        </p:pic>
        <p:sp>
          <p:nvSpPr>
            <p:cNvPr id="28" name="object 28"/>
            <p:cNvSpPr/>
            <p:nvPr/>
          </p:nvSpPr>
          <p:spPr>
            <a:xfrm>
              <a:off x="3633266" y="2502464"/>
              <a:ext cx="954405" cy="462915"/>
            </a:xfrm>
            <a:custGeom>
              <a:avLst/>
              <a:gdLst/>
              <a:ahLst/>
              <a:cxnLst/>
              <a:rect l="l" t="t" r="r" b="b"/>
              <a:pathLst>
                <a:path w="954404" h="462914">
                  <a:moveTo>
                    <a:pt x="954049" y="298310"/>
                  </a:moveTo>
                  <a:lnTo>
                    <a:pt x="949147" y="265696"/>
                  </a:lnTo>
                  <a:lnTo>
                    <a:pt x="932688" y="238442"/>
                  </a:lnTo>
                  <a:lnTo>
                    <a:pt x="907211" y="219354"/>
                  </a:lnTo>
                  <a:lnTo>
                    <a:pt x="875245" y="211213"/>
                  </a:lnTo>
                  <a:lnTo>
                    <a:pt x="842632" y="216128"/>
                  </a:lnTo>
                  <a:lnTo>
                    <a:pt x="815378" y="232587"/>
                  </a:lnTo>
                  <a:lnTo>
                    <a:pt x="796277" y="258064"/>
                  </a:lnTo>
                  <a:lnTo>
                    <a:pt x="793534" y="268859"/>
                  </a:lnTo>
                  <a:lnTo>
                    <a:pt x="755853" y="259270"/>
                  </a:lnTo>
                  <a:lnTo>
                    <a:pt x="744639" y="260959"/>
                  </a:lnTo>
                  <a:lnTo>
                    <a:pt x="738873" y="222592"/>
                  </a:lnTo>
                  <a:lnTo>
                    <a:pt x="715403" y="183718"/>
                  </a:lnTo>
                  <a:lnTo>
                    <a:pt x="679069" y="156489"/>
                  </a:lnTo>
                  <a:lnTo>
                    <a:pt x="633476" y="144894"/>
                  </a:lnTo>
                  <a:lnTo>
                    <a:pt x="586968" y="151879"/>
                  </a:lnTo>
                  <a:lnTo>
                    <a:pt x="548093" y="175361"/>
                  </a:lnTo>
                  <a:lnTo>
                    <a:pt x="532993" y="195503"/>
                  </a:lnTo>
                  <a:lnTo>
                    <a:pt x="531876" y="187998"/>
                  </a:lnTo>
                  <a:lnTo>
                    <a:pt x="516255" y="162140"/>
                  </a:lnTo>
                  <a:lnTo>
                    <a:pt x="492086" y="144030"/>
                  </a:lnTo>
                  <a:lnTo>
                    <a:pt x="461759" y="136309"/>
                  </a:lnTo>
                  <a:lnTo>
                    <a:pt x="430822" y="140970"/>
                  </a:lnTo>
                  <a:lnTo>
                    <a:pt x="404964" y="156578"/>
                  </a:lnTo>
                  <a:lnTo>
                    <a:pt x="386842" y="180759"/>
                  </a:lnTo>
                  <a:lnTo>
                    <a:pt x="381520" y="201688"/>
                  </a:lnTo>
                  <a:lnTo>
                    <a:pt x="365683" y="189839"/>
                  </a:lnTo>
                  <a:lnTo>
                    <a:pt x="346938" y="185077"/>
                  </a:lnTo>
                  <a:lnTo>
                    <a:pt x="348361" y="179501"/>
                  </a:lnTo>
                  <a:lnTo>
                    <a:pt x="345173" y="158292"/>
                  </a:lnTo>
                  <a:lnTo>
                    <a:pt x="334467" y="140576"/>
                  </a:lnTo>
                  <a:lnTo>
                    <a:pt x="317893" y="128155"/>
                  </a:lnTo>
                  <a:lnTo>
                    <a:pt x="297116" y="122872"/>
                  </a:lnTo>
                  <a:lnTo>
                    <a:pt x="275907" y="126060"/>
                  </a:lnTo>
                  <a:lnTo>
                    <a:pt x="258178" y="136766"/>
                  </a:lnTo>
                  <a:lnTo>
                    <a:pt x="256082" y="139547"/>
                  </a:lnTo>
                  <a:lnTo>
                    <a:pt x="250786" y="130759"/>
                  </a:lnTo>
                  <a:lnTo>
                    <a:pt x="231559" y="116357"/>
                  </a:lnTo>
                  <a:lnTo>
                    <a:pt x="220611" y="113576"/>
                  </a:lnTo>
                  <a:lnTo>
                    <a:pt x="218871" y="101993"/>
                  </a:lnTo>
                  <a:lnTo>
                    <a:pt x="210248" y="87718"/>
                  </a:lnTo>
                  <a:lnTo>
                    <a:pt x="196888" y="77711"/>
                  </a:lnTo>
                  <a:lnTo>
                    <a:pt x="180149" y="73456"/>
                  </a:lnTo>
                  <a:lnTo>
                    <a:pt x="163055" y="76022"/>
                  </a:lnTo>
                  <a:lnTo>
                    <a:pt x="148767" y="84645"/>
                  </a:lnTo>
                  <a:lnTo>
                    <a:pt x="139598" y="96888"/>
                  </a:lnTo>
                  <a:lnTo>
                    <a:pt x="130251" y="81394"/>
                  </a:lnTo>
                  <a:lnTo>
                    <a:pt x="113626" y="68935"/>
                  </a:lnTo>
                  <a:lnTo>
                    <a:pt x="92786" y="63639"/>
                  </a:lnTo>
                  <a:lnTo>
                    <a:pt x="91147" y="52793"/>
                  </a:lnTo>
                  <a:lnTo>
                    <a:pt x="85674" y="43738"/>
                  </a:lnTo>
                  <a:lnTo>
                    <a:pt x="77216" y="37388"/>
                  </a:lnTo>
                  <a:lnTo>
                    <a:pt x="66586" y="34683"/>
                  </a:lnTo>
                  <a:lnTo>
                    <a:pt x="65976" y="34785"/>
                  </a:lnTo>
                  <a:lnTo>
                    <a:pt x="66014" y="34658"/>
                  </a:lnTo>
                  <a:lnTo>
                    <a:pt x="64071" y="21691"/>
                  </a:lnTo>
                  <a:lnTo>
                    <a:pt x="57518" y="10845"/>
                  </a:lnTo>
                  <a:lnTo>
                    <a:pt x="47383" y="3238"/>
                  </a:lnTo>
                  <a:lnTo>
                    <a:pt x="34658" y="0"/>
                  </a:lnTo>
                  <a:lnTo>
                    <a:pt x="21678" y="1955"/>
                  </a:lnTo>
                  <a:lnTo>
                    <a:pt x="10833" y="8509"/>
                  </a:lnTo>
                  <a:lnTo>
                    <a:pt x="3238" y="18643"/>
                  </a:lnTo>
                  <a:lnTo>
                    <a:pt x="0" y="31369"/>
                  </a:lnTo>
                  <a:lnTo>
                    <a:pt x="1955" y="44348"/>
                  </a:lnTo>
                  <a:lnTo>
                    <a:pt x="8509" y="55194"/>
                  </a:lnTo>
                  <a:lnTo>
                    <a:pt x="18643" y="62788"/>
                  </a:lnTo>
                  <a:lnTo>
                    <a:pt x="31356" y="66027"/>
                  </a:lnTo>
                  <a:lnTo>
                    <a:pt x="38252" y="64998"/>
                  </a:lnTo>
                  <a:lnTo>
                    <a:pt x="39281" y="71716"/>
                  </a:lnTo>
                  <a:lnTo>
                    <a:pt x="44742" y="80772"/>
                  </a:lnTo>
                  <a:lnTo>
                    <a:pt x="48945" y="83934"/>
                  </a:lnTo>
                  <a:lnTo>
                    <a:pt x="41262" y="94195"/>
                  </a:lnTo>
                  <a:lnTo>
                    <a:pt x="35966" y="115049"/>
                  </a:lnTo>
                  <a:lnTo>
                    <a:pt x="39166" y="136321"/>
                  </a:lnTo>
                  <a:lnTo>
                    <a:pt x="49898" y="154101"/>
                  </a:lnTo>
                  <a:lnTo>
                    <a:pt x="66522" y="166560"/>
                  </a:lnTo>
                  <a:lnTo>
                    <a:pt x="87376" y="171856"/>
                  </a:lnTo>
                  <a:lnTo>
                    <a:pt x="108648" y="168668"/>
                  </a:lnTo>
                  <a:lnTo>
                    <a:pt x="126428" y="157924"/>
                  </a:lnTo>
                  <a:lnTo>
                    <a:pt x="138887" y="141300"/>
                  </a:lnTo>
                  <a:lnTo>
                    <a:pt x="140042" y="136753"/>
                  </a:lnTo>
                  <a:lnTo>
                    <a:pt x="145707" y="146113"/>
                  </a:lnTo>
                  <a:lnTo>
                    <a:pt x="147396" y="147396"/>
                  </a:lnTo>
                  <a:lnTo>
                    <a:pt x="141732" y="169684"/>
                  </a:lnTo>
                  <a:lnTo>
                    <a:pt x="145427" y="194284"/>
                  </a:lnTo>
                  <a:lnTo>
                    <a:pt x="157848" y="214845"/>
                  </a:lnTo>
                  <a:lnTo>
                    <a:pt x="177076" y="229247"/>
                  </a:lnTo>
                  <a:lnTo>
                    <a:pt x="201193" y="235381"/>
                  </a:lnTo>
                  <a:lnTo>
                    <a:pt x="225806" y="231686"/>
                  </a:lnTo>
                  <a:lnTo>
                    <a:pt x="246367" y="219265"/>
                  </a:lnTo>
                  <a:lnTo>
                    <a:pt x="252869" y="210578"/>
                  </a:lnTo>
                  <a:lnTo>
                    <a:pt x="254368" y="213042"/>
                  </a:lnTo>
                  <a:lnTo>
                    <a:pt x="270941" y="225450"/>
                  </a:lnTo>
                  <a:lnTo>
                    <a:pt x="291719" y="230746"/>
                  </a:lnTo>
                  <a:lnTo>
                    <a:pt x="292379" y="230657"/>
                  </a:lnTo>
                  <a:lnTo>
                    <a:pt x="291566" y="233845"/>
                  </a:lnTo>
                  <a:lnTo>
                    <a:pt x="294627" y="254139"/>
                  </a:lnTo>
                  <a:lnTo>
                    <a:pt x="304863" y="271106"/>
                  </a:lnTo>
                  <a:lnTo>
                    <a:pt x="320725" y="282994"/>
                  </a:lnTo>
                  <a:lnTo>
                    <a:pt x="340626" y="288061"/>
                  </a:lnTo>
                  <a:lnTo>
                    <a:pt x="342442" y="287794"/>
                  </a:lnTo>
                  <a:lnTo>
                    <a:pt x="340207" y="296570"/>
                  </a:lnTo>
                  <a:lnTo>
                    <a:pt x="343408" y="317842"/>
                  </a:lnTo>
                  <a:lnTo>
                    <a:pt x="354139" y="335622"/>
                  </a:lnTo>
                  <a:lnTo>
                    <a:pt x="370763" y="348081"/>
                  </a:lnTo>
                  <a:lnTo>
                    <a:pt x="391617" y="353390"/>
                  </a:lnTo>
                  <a:lnTo>
                    <a:pt x="412889" y="350189"/>
                  </a:lnTo>
                  <a:lnTo>
                    <a:pt x="430669" y="339445"/>
                  </a:lnTo>
                  <a:lnTo>
                    <a:pt x="443115" y="322821"/>
                  </a:lnTo>
                  <a:lnTo>
                    <a:pt x="447027" y="307416"/>
                  </a:lnTo>
                  <a:lnTo>
                    <a:pt x="457466" y="310083"/>
                  </a:lnTo>
                  <a:lnTo>
                    <a:pt x="460044" y="361264"/>
                  </a:lnTo>
                  <a:lnTo>
                    <a:pt x="509612" y="416039"/>
                  </a:lnTo>
                  <a:lnTo>
                    <a:pt x="547382" y="425640"/>
                  </a:lnTo>
                  <a:lnTo>
                    <a:pt x="585914" y="419849"/>
                  </a:lnTo>
                  <a:lnTo>
                    <a:pt x="618121" y="400392"/>
                  </a:lnTo>
                  <a:lnTo>
                    <a:pt x="633615" y="379704"/>
                  </a:lnTo>
                  <a:lnTo>
                    <a:pt x="652284" y="376897"/>
                  </a:lnTo>
                  <a:lnTo>
                    <a:pt x="655142" y="395808"/>
                  </a:lnTo>
                  <a:lnTo>
                    <a:pt x="675309" y="429209"/>
                  </a:lnTo>
                  <a:lnTo>
                    <a:pt x="706539" y="452602"/>
                  </a:lnTo>
                  <a:lnTo>
                    <a:pt x="745705" y="462572"/>
                  </a:lnTo>
                  <a:lnTo>
                    <a:pt x="785672" y="456552"/>
                  </a:lnTo>
                  <a:lnTo>
                    <a:pt x="819073" y="436384"/>
                  </a:lnTo>
                  <a:lnTo>
                    <a:pt x="842467" y="405168"/>
                  </a:lnTo>
                  <a:lnTo>
                    <a:pt x="850646" y="372973"/>
                  </a:lnTo>
                  <a:lnTo>
                    <a:pt x="866952" y="377126"/>
                  </a:lnTo>
                  <a:lnTo>
                    <a:pt x="899566" y="372224"/>
                  </a:lnTo>
                  <a:lnTo>
                    <a:pt x="926833" y="355765"/>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9" name="object 29"/>
          <p:cNvSpPr/>
          <p:nvPr/>
        </p:nvSpPr>
        <p:spPr>
          <a:xfrm>
            <a:off x="15377845" y="2964611"/>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30" name="object 30"/>
          <p:cNvGrpSpPr/>
          <p:nvPr/>
        </p:nvGrpSpPr>
        <p:grpSpPr>
          <a:xfrm>
            <a:off x="4924942" y="2789210"/>
            <a:ext cx="10335895" cy="269875"/>
            <a:chOff x="4924942" y="2789210"/>
            <a:chExt cx="10335895" cy="269875"/>
          </a:xfrm>
        </p:grpSpPr>
        <p:sp>
          <p:nvSpPr>
            <p:cNvPr id="31" name="object 31"/>
            <p:cNvSpPr/>
            <p:nvPr/>
          </p:nvSpPr>
          <p:spPr>
            <a:xfrm>
              <a:off x="5072034" y="2816999"/>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2" name="object 32"/>
            <p:cNvSpPr/>
            <p:nvPr/>
          </p:nvSpPr>
          <p:spPr>
            <a:xfrm>
              <a:off x="4952731" y="2967290"/>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33" name="object 33"/>
          <p:cNvGrpSpPr/>
          <p:nvPr/>
        </p:nvGrpSpPr>
        <p:grpSpPr>
          <a:xfrm>
            <a:off x="15578625" y="2089073"/>
            <a:ext cx="1434465" cy="860425"/>
            <a:chOff x="15578625" y="2089073"/>
            <a:chExt cx="1434465" cy="860425"/>
          </a:xfrm>
        </p:grpSpPr>
        <p:sp>
          <p:nvSpPr>
            <p:cNvPr id="34" name="object 34"/>
            <p:cNvSpPr/>
            <p:nvPr/>
          </p:nvSpPr>
          <p:spPr>
            <a:xfrm>
              <a:off x="15863478" y="2089073"/>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5" name="object 35"/>
            <p:cNvSpPr/>
            <p:nvPr/>
          </p:nvSpPr>
          <p:spPr>
            <a:xfrm>
              <a:off x="15864511" y="2161101"/>
              <a:ext cx="842644" cy="765810"/>
            </a:xfrm>
            <a:custGeom>
              <a:avLst/>
              <a:gdLst/>
              <a:ahLst/>
              <a:cxnLst/>
              <a:rect l="l" t="t" r="r" b="b"/>
              <a:pathLst>
                <a:path w="842644" h="765810">
                  <a:moveTo>
                    <a:pt x="761873" y="85572"/>
                  </a:moveTo>
                  <a:lnTo>
                    <a:pt x="740524" y="61429"/>
                  </a:lnTo>
                  <a:lnTo>
                    <a:pt x="717562" y="39090"/>
                  </a:lnTo>
                  <a:lnTo>
                    <a:pt x="693077" y="18592"/>
                  </a:lnTo>
                  <a:lnTo>
                    <a:pt x="667219" y="0"/>
                  </a:lnTo>
                  <a:lnTo>
                    <a:pt x="625932" y="6616"/>
                  </a:lnTo>
                  <a:lnTo>
                    <a:pt x="582218" y="14770"/>
                  </a:lnTo>
                  <a:lnTo>
                    <a:pt x="536536" y="24612"/>
                  </a:lnTo>
                  <a:lnTo>
                    <a:pt x="489369" y="36309"/>
                  </a:lnTo>
                  <a:lnTo>
                    <a:pt x="441185" y="50025"/>
                  </a:lnTo>
                  <a:lnTo>
                    <a:pt x="392455" y="65913"/>
                  </a:lnTo>
                  <a:lnTo>
                    <a:pt x="343649" y="84137"/>
                  </a:lnTo>
                  <a:lnTo>
                    <a:pt x="296379" y="100749"/>
                  </a:lnTo>
                  <a:lnTo>
                    <a:pt x="248615" y="113436"/>
                  </a:lnTo>
                  <a:lnTo>
                    <a:pt x="200863" y="122593"/>
                  </a:lnTo>
                  <a:lnTo>
                    <a:pt x="153631" y="128625"/>
                  </a:lnTo>
                  <a:lnTo>
                    <a:pt x="107403" y="131914"/>
                  </a:lnTo>
                  <a:lnTo>
                    <a:pt x="62687" y="132880"/>
                  </a:lnTo>
                  <a:lnTo>
                    <a:pt x="42481" y="169672"/>
                  </a:lnTo>
                  <a:lnTo>
                    <a:pt x="25933" y="208267"/>
                  </a:lnTo>
                  <a:lnTo>
                    <a:pt x="13195" y="248399"/>
                  </a:lnTo>
                  <a:lnTo>
                    <a:pt x="4394" y="289750"/>
                  </a:lnTo>
                  <a:lnTo>
                    <a:pt x="58000" y="280733"/>
                  </a:lnTo>
                  <a:lnTo>
                    <a:pt x="112534" y="270357"/>
                  </a:lnTo>
                  <a:lnTo>
                    <a:pt x="166141" y="258597"/>
                  </a:lnTo>
                  <a:lnTo>
                    <a:pt x="216992" y="245465"/>
                  </a:lnTo>
                  <a:lnTo>
                    <a:pt x="263232" y="230949"/>
                  </a:lnTo>
                  <a:lnTo>
                    <a:pt x="303034" y="215036"/>
                  </a:lnTo>
                  <a:lnTo>
                    <a:pt x="339394" y="199961"/>
                  </a:lnTo>
                  <a:lnTo>
                    <a:pt x="383362" y="184467"/>
                  </a:lnTo>
                  <a:lnTo>
                    <a:pt x="433260" y="168795"/>
                  </a:lnTo>
                  <a:lnTo>
                    <a:pt x="487375" y="153212"/>
                  </a:lnTo>
                  <a:lnTo>
                    <a:pt x="544017" y="137972"/>
                  </a:lnTo>
                  <a:lnTo>
                    <a:pt x="601484" y="123329"/>
                  </a:lnTo>
                  <a:lnTo>
                    <a:pt x="658088" y="109550"/>
                  </a:lnTo>
                  <a:lnTo>
                    <a:pt x="712114" y="96875"/>
                  </a:lnTo>
                  <a:lnTo>
                    <a:pt x="761873" y="85572"/>
                  </a:lnTo>
                  <a:close/>
                </a:path>
                <a:path w="842644" h="765810">
                  <a:moveTo>
                    <a:pt x="816470" y="544703"/>
                  </a:moveTo>
                  <a:lnTo>
                    <a:pt x="765302" y="559536"/>
                  </a:lnTo>
                  <a:lnTo>
                    <a:pt x="712965" y="575462"/>
                  </a:lnTo>
                  <a:lnTo>
                    <a:pt x="659841" y="592467"/>
                  </a:lnTo>
                  <a:lnTo>
                    <a:pt x="606310" y="610577"/>
                  </a:lnTo>
                  <a:lnTo>
                    <a:pt x="555066" y="627494"/>
                  </a:lnTo>
                  <a:lnTo>
                    <a:pt x="503974" y="642696"/>
                  </a:lnTo>
                  <a:lnTo>
                    <a:pt x="453377" y="656272"/>
                  </a:lnTo>
                  <a:lnTo>
                    <a:pt x="403631" y="668324"/>
                  </a:lnTo>
                  <a:lnTo>
                    <a:pt x="355079" y="678929"/>
                  </a:lnTo>
                  <a:lnTo>
                    <a:pt x="308102" y="688174"/>
                  </a:lnTo>
                  <a:lnTo>
                    <a:pt x="263029" y="696163"/>
                  </a:lnTo>
                  <a:lnTo>
                    <a:pt x="220230" y="702970"/>
                  </a:lnTo>
                  <a:lnTo>
                    <a:pt x="180047" y="708698"/>
                  </a:lnTo>
                  <a:lnTo>
                    <a:pt x="206133" y="725805"/>
                  </a:lnTo>
                  <a:lnTo>
                    <a:pt x="233349" y="740981"/>
                  </a:lnTo>
                  <a:lnTo>
                    <a:pt x="261607" y="754164"/>
                  </a:lnTo>
                  <a:lnTo>
                    <a:pt x="290766" y="765289"/>
                  </a:lnTo>
                  <a:lnTo>
                    <a:pt x="344944" y="750760"/>
                  </a:lnTo>
                  <a:lnTo>
                    <a:pt x="397662" y="735965"/>
                  </a:lnTo>
                  <a:lnTo>
                    <a:pt x="447636" y="721118"/>
                  </a:lnTo>
                  <a:lnTo>
                    <a:pt x="493585" y="706450"/>
                  </a:lnTo>
                  <a:lnTo>
                    <a:pt x="534212" y="692175"/>
                  </a:lnTo>
                  <a:lnTo>
                    <a:pt x="571373" y="678929"/>
                  </a:lnTo>
                  <a:lnTo>
                    <a:pt x="615099" y="664362"/>
                  </a:lnTo>
                  <a:lnTo>
                    <a:pt x="664171" y="648766"/>
                  </a:lnTo>
                  <a:lnTo>
                    <a:pt x="717346" y="632447"/>
                  </a:lnTo>
                  <a:lnTo>
                    <a:pt x="773417" y="615683"/>
                  </a:lnTo>
                  <a:lnTo>
                    <a:pt x="785456" y="598716"/>
                  </a:lnTo>
                  <a:lnTo>
                    <a:pt x="796658" y="581215"/>
                  </a:lnTo>
                  <a:lnTo>
                    <a:pt x="807008" y="563194"/>
                  </a:lnTo>
                  <a:lnTo>
                    <a:pt x="816470" y="544703"/>
                  </a:lnTo>
                  <a:close/>
                </a:path>
                <a:path w="842644" h="765810">
                  <a:moveTo>
                    <a:pt x="842086" y="238315"/>
                  </a:moveTo>
                  <a:lnTo>
                    <a:pt x="826820" y="194500"/>
                  </a:lnTo>
                  <a:lnTo>
                    <a:pt x="811237" y="160769"/>
                  </a:lnTo>
                  <a:lnTo>
                    <a:pt x="763130" y="168808"/>
                  </a:lnTo>
                  <a:lnTo>
                    <a:pt x="712317" y="177977"/>
                  </a:lnTo>
                  <a:lnTo>
                    <a:pt x="660349" y="188252"/>
                  </a:lnTo>
                  <a:lnTo>
                    <a:pt x="608812" y="199542"/>
                  </a:lnTo>
                  <a:lnTo>
                    <a:pt x="559257" y="211823"/>
                  </a:lnTo>
                  <a:lnTo>
                    <a:pt x="513245" y="224993"/>
                  </a:lnTo>
                  <a:lnTo>
                    <a:pt x="472338" y="239026"/>
                  </a:lnTo>
                  <a:lnTo>
                    <a:pt x="436981" y="251993"/>
                  </a:lnTo>
                  <a:lnTo>
                    <a:pt x="395617" y="266293"/>
                  </a:lnTo>
                  <a:lnTo>
                    <a:pt x="349491" y="281584"/>
                  </a:lnTo>
                  <a:lnTo>
                    <a:pt x="299897" y="297548"/>
                  </a:lnTo>
                  <a:lnTo>
                    <a:pt x="248069" y="313842"/>
                  </a:lnTo>
                  <a:lnTo>
                    <a:pt x="195300" y="330123"/>
                  </a:lnTo>
                  <a:lnTo>
                    <a:pt x="91960" y="361378"/>
                  </a:lnTo>
                  <a:lnTo>
                    <a:pt x="0" y="388620"/>
                  </a:lnTo>
                  <a:lnTo>
                    <a:pt x="2451" y="412978"/>
                  </a:lnTo>
                  <a:lnTo>
                    <a:pt x="11671" y="461759"/>
                  </a:lnTo>
                  <a:lnTo>
                    <a:pt x="22745" y="499122"/>
                  </a:lnTo>
                  <a:lnTo>
                    <a:pt x="25069" y="505510"/>
                  </a:lnTo>
                  <a:lnTo>
                    <a:pt x="60756" y="491083"/>
                  </a:lnTo>
                  <a:lnTo>
                    <a:pt x="104978" y="472744"/>
                  </a:lnTo>
                  <a:lnTo>
                    <a:pt x="158572" y="450037"/>
                  </a:lnTo>
                  <a:lnTo>
                    <a:pt x="222377" y="422516"/>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6" name="object 36"/>
            <p:cNvSpPr/>
            <p:nvPr/>
          </p:nvSpPr>
          <p:spPr>
            <a:xfrm>
              <a:off x="15912469" y="2471790"/>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7" name="object 37"/>
            <p:cNvSpPr/>
            <p:nvPr/>
          </p:nvSpPr>
          <p:spPr>
            <a:xfrm>
              <a:off x="15668272" y="2234030"/>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8" name="object 38"/>
            <p:cNvSpPr/>
            <p:nvPr/>
          </p:nvSpPr>
          <p:spPr>
            <a:xfrm>
              <a:off x="15588442" y="2203126"/>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9" name="object 39"/>
            <p:cNvSpPr/>
            <p:nvPr/>
          </p:nvSpPr>
          <p:spPr>
            <a:xfrm>
              <a:off x="15863576" y="2089151"/>
              <a:ext cx="831215" cy="448309"/>
            </a:xfrm>
            <a:custGeom>
              <a:avLst/>
              <a:gdLst/>
              <a:ahLst/>
              <a:cxnLst/>
              <a:rect l="l" t="t" r="r" b="b"/>
              <a:pathLst>
                <a:path w="831215" h="448310">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0" name="object 40"/>
            <p:cNvSpPr/>
            <p:nvPr/>
          </p:nvSpPr>
          <p:spPr>
            <a:xfrm>
              <a:off x="15868916" y="2161096"/>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1" name="object 41"/>
            <p:cNvSpPr/>
            <p:nvPr/>
          </p:nvSpPr>
          <p:spPr>
            <a:xfrm>
              <a:off x="15914234" y="2321867"/>
              <a:ext cx="780415" cy="215265"/>
            </a:xfrm>
            <a:custGeom>
              <a:avLst/>
              <a:gdLst/>
              <a:ahLst/>
              <a:cxnLst/>
              <a:rect l="l" t="t" r="r" b="b"/>
              <a:pathLst>
                <a:path w="780415" h="215264">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42" name="object 42"/>
          <p:cNvSpPr/>
          <p:nvPr/>
        </p:nvSpPr>
        <p:spPr>
          <a:xfrm>
            <a:off x="17069930" y="2737759"/>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43" name="object 43"/>
          <p:cNvPicPr/>
          <p:nvPr/>
        </p:nvPicPr>
        <p:blipFill>
          <a:blip r:embed="rId7" cstate="print"/>
          <a:stretch>
            <a:fillRect/>
          </a:stretch>
        </p:blipFill>
        <p:spPr>
          <a:xfrm>
            <a:off x="17892590" y="2047507"/>
            <a:ext cx="173345" cy="199711"/>
          </a:xfrm>
          <a:prstGeom prst="rect">
            <a:avLst/>
          </a:prstGeom>
        </p:spPr>
      </p:pic>
      <p:pic>
        <p:nvPicPr>
          <p:cNvPr id="44" name="object 44"/>
          <p:cNvPicPr/>
          <p:nvPr/>
        </p:nvPicPr>
        <p:blipFill>
          <a:blip r:embed="rId8" cstate="print"/>
          <a:stretch>
            <a:fillRect/>
          </a:stretch>
        </p:blipFill>
        <p:spPr>
          <a:xfrm>
            <a:off x="15776730" y="1603914"/>
            <a:ext cx="173345" cy="199711"/>
          </a:xfrm>
          <a:prstGeom prst="rect">
            <a:avLst/>
          </a:prstGeom>
        </p:spPr>
      </p:pic>
      <p:pic>
        <p:nvPicPr>
          <p:cNvPr id="45" name="object 45"/>
          <p:cNvPicPr/>
          <p:nvPr/>
        </p:nvPicPr>
        <p:blipFill>
          <a:blip r:embed="rId9" cstate="print"/>
          <a:stretch>
            <a:fillRect/>
          </a:stretch>
        </p:blipFill>
        <p:spPr>
          <a:xfrm>
            <a:off x="16915404" y="1703763"/>
            <a:ext cx="209187" cy="24099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p:nvPr/>
        </p:nvSpPr>
        <p:spPr>
          <a:xfrm>
            <a:off x="5834210" y="2688563"/>
            <a:ext cx="1931840" cy="985526"/>
          </a:xfrm>
          <a:prstGeom prst="rect">
            <a:avLst/>
          </a:prstGeom>
        </p:spPr>
        <p:txBody>
          <a:bodyPr vert="horz" wrap="square" lIns="0" tIns="74295" rIns="0" bIns="0" rtlCol="0">
            <a:spAutoFit/>
          </a:bodyPr>
          <a:lstStyle/>
          <a:p>
            <a:pPr marL="12700" marR="5080">
              <a:lnSpc>
                <a:spcPts val="3450"/>
              </a:lnSpc>
              <a:spcBef>
                <a:spcPts val="585"/>
              </a:spcBef>
            </a:pPr>
            <a:r>
              <a:rPr sz="3250" b="1" spc="50" dirty="0">
                <a:solidFill>
                  <a:srgbClr val="FFFFFF"/>
                </a:solidFill>
                <a:latin typeface="メイリオ" panose="020B0604030504040204" pitchFamily="50" charset="-128"/>
                <a:ea typeface="メイリオ" panose="020B0604030504040204" pitchFamily="50" charset="-128"/>
                <a:cs typeface="Gen Shin Gothic P Bold"/>
              </a:rPr>
              <a:t>イトカワ</a:t>
            </a:r>
            <a:r>
              <a:rPr sz="3250" b="1" spc="10" dirty="0">
                <a:solidFill>
                  <a:srgbClr val="FFFFFF"/>
                </a:solidFill>
                <a:latin typeface="メイリオ" panose="020B0604030504040204" pitchFamily="50" charset="-128"/>
                <a:ea typeface="メイリオ" panose="020B0604030504040204" pitchFamily="50" charset="-128"/>
                <a:cs typeface="Gen Shin Gothic P Bold"/>
              </a:rPr>
              <a:t> </a:t>
            </a:r>
            <a:r>
              <a:rPr sz="3250" b="1" spc="75" dirty="0">
                <a:solidFill>
                  <a:srgbClr val="FFFFFF"/>
                </a:solidFill>
                <a:latin typeface="メイリオ" panose="020B0604030504040204" pitchFamily="50" charset="-128"/>
                <a:ea typeface="メイリオ" panose="020B0604030504040204" pitchFamily="50" charset="-128"/>
                <a:cs typeface="Gen Shin Gothic P Bold"/>
              </a:rPr>
              <a:t>Itokawa</a:t>
            </a:r>
            <a:endParaRPr sz="325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6460293" y="4648865"/>
            <a:ext cx="872490" cy="520700"/>
          </a:xfrm>
          <a:prstGeom prst="rect">
            <a:avLst/>
          </a:prstGeom>
        </p:spPr>
        <p:txBody>
          <a:bodyPr vert="horz" wrap="square" lIns="0" tIns="12065" rIns="0" bIns="0" rtlCol="0">
            <a:spAutoFit/>
          </a:bodyPr>
          <a:lstStyle/>
          <a:p>
            <a:pPr marL="12700">
              <a:lnSpc>
                <a:spcPct val="100000"/>
              </a:lnSpc>
              <a:spcBef>
                <a:spcPts val="95"/>
              </a:spcBef>
            </a:pPr>
            <a:r>
              <a:rPr sz="3250" b="1" spc="25" dirty="0">
                <a:solidFill>
                  <a:srgbClr val="FFFFFF"/>
                </a:solidFill>
                <a:latin typeface="メイリオ" panose="020B0604030504040204" pitchFamily="50" charset="-128"/>
                <a:ea typeface="メイリオ" panose="020B0604030504040204" pitchFamily="50" charset="-128"/>
                <a:cs typeface="Gen Shin Gothic P Bold"/>
              </a:rPr>
              <a:t>水星</a:t>
            </a:r>
            <a:endParaRPr sz="3250">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6501939" y="4430163"/>
            <a:ext cx="782320" cy="246862"/>
          </a:xfrm>
          <a:prstGeom prst="rect">
            <a:avLst/>
          </a:prstGeom>
        </p:spPr>
        <p:txBody>
          <a:bodyPr vert="horz" wrap="square" lIns="0" tIns="15875" rIns="0" bIns="0" rtlCol="0">
            <a:spAutoFit/>
          </a:bodyPr>
          <a:lstStyle/>
          <a:p>
            <a:pPr marL="12700">
              <a:lnSpc>
                <a:spcPct val="100000"/>
              </a:lnSpc>
              <a:spcBef>
                <a:spcPts val="125"/>
              </a:spcBef>
            </a:pPr>
            <a:r>
              <a:rPr sz="1500" b="1" spc="-15" dirty="0">
                <a:solidFill>
                  <a:srgbClr val="FFFFFF"/>
                </a:solidFill>
                <a:latin typeface="メイリオ" panose="020B0604030504040204" pitchFamily="50" charset="-128"/>
                <a:ea typeface="メイリオ" panose="020B0604030504040204" pitchFamily="50" charset="-128"/>
                <a:cs typeface="Gen Shin Gothic P Bold"/>
              </a:rPr>
              <a:t>すいせい</a:t>
            </a:r>
            <a:endParaRPr sz="150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4867978" y="4776546"/>
            <a:ext cx="872490" cy="520700"/>
          </a:xfrm>
          <a:prstGeom prst="rect">
            <a:avLst/>
          </a:prstGeom>
        </p:spPr>
        <p:txBody>
          <a:bodyPr vert="horz" wrap="square" lIns="0" tIns="12065" rIns="0" bIns="0" rtlCol="0">
            <a:spAutoFit/>
          </a:bodyPr>
          <a:lstStyle/>
          <a:p>
            <a:pPr marL="12700">
              <a:lnSpc>
                <a:spcPct val="100000"/>
              </a:lnSpc>
              <a:spcBef>
                <a:spcPts val="95"/>
              </a:spcBef>
            </a:pPr>
            <a:r>
              <a:rPr sz="3250" b="1" spc="25" dirty="0">
                <a:solidFill>
                  <a:srgbClr val="FFFFFF"/>
                </a:solidFill>
                <a:latin typeface="メイリオ" panose="020B0604030504040204" pitchFamily="50" charset="-128"/>
                <a:ea typeface="メイリオ" panose="020B0604030504040204" pitchFamily="50" charset="-128"/>
                <a:cs typeface="Gen Shin Gothic P Bold"/>
              </a:rPr>
              <a:t>金星</a:t>
            </a:r>
            <a:endParaRPr sz="325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4909872" y="4557680"/>
            <a:ext cx="830595" cy="246862"/>
          </a:xfrm>
          <a:prstGeom prst="rect">
            <a:avLst/>
          </a:prstGeom>
        </p:spPr>
        <p:txBody>
          <a:bodyPr vert="horz" wrap="square" lIns="0" tIns="15875" rIns="0" bIns="0" rtlCol="0">
            <a:spAutoFit/>
          </a:bodyPr>
          <a:lstStyle/>
          <a:p>
            <a:pPr marL="12700">
              <a:lnSpc>
                <a:spcPct val="100000"/>
              </a:lnSpc>
              <a:spcBef>
                <a:spcPts val="125"/>
              </a:spcBef>
            </a:pPr>
            <a:r>
              <a:rPr sz="1500" b="1" spc="55" dirty="0">
                <a:solidFill>
                  <a:srgbClr val="FFFFFF"/>
                </a:solidFill>
                <a:latin typeface="メイリオ" panose="020B0604030504040204" pitchFamily="50" charset="-128"/>
                <a:ea typeface="メイリオ" panose="020B0604030504040204" pitchFamily="50" charset="-128"/>
                <a:cs typeface="Gen Shin Gothic P Bold"/>
              </a:rPr>
              <a:t>きんせい</a:t>
            </a:r>
            <a:endParaRPr sz="1500" dirty="0">
              <a:latin typeface="メイリオ" panose="020B0604030504040204" pitchFamily="50" charset="-128"/>
              <a:ea typeface="メイリオ" panose="020B0604030504040204" pitchFamily="50" charset="-128"/>
              <a:cs typeface="Gen Shin Gothic P Regular"/>
            </a:endParaRPr>
          </a:p>
        </p:txBody>
      </p:sp>
      <p:sp>
        <p:nvSpPr>
          <p:cNvPr id="8" name="object 8"/>
          <p:cNvSpPr txBox="1"/>
          <p:nvPr/>
        </p:nvSpPr>
        <p:spPr>
          <a:xfrm>
            <a:off x="4842722" y="5073624"/>
            <a:ext cx="3843801" cy="512320"/>
          </a:xfrm>
          <a:prstGeom prst="rect">
            <a:avLst/>
          </a:prstGeom>
        </p:spPr>
        <p:txBody>
          <a:bodyPr vert="horz" wrap="square" lIns="0" tIns="12065" rIns="0" bIns="0" rtlCol="0">
            <a:spAutoFit/>
          </a:bodyPr>
          <a:lstStyle/>
          <a:p>
            <a:pPr marL="38100">
              <a:lnSpc>
                <a:spcPct val="100000"/>
              </a:lnSpc>
              <a:spcBef>
                <a:spcPts val="95"/>
              </a:spcBef>
              <a:tabLst>
                <a:tab pos="1630045" algn="l"/>
              </a:tabLst>
            </a:pPr>
            <a:r>
              <a:rPr sz="4875" b="1" spc="60" baseline="-17094" dirty="0">
                <a:solidFill>
                  <a:srgbClr val="FFFFFF"/>
                </a:solidFill>
                <a:latin typeface="メイリオ" panose="020B0604030504040204" pitchFamily="50" charset="-128"/>
                <a:ea typeface="メイリオ" panose="020B0604030504040204" pitchFamily="50" charset="-128"/>
                <a:cs typeface="Gen Shin Gothic P Bold"/>
              </a:rPr>
              <a:t>Venus</a:t>
            </a:r>
            <a:r>
              <a:rPr sz="4875" b="1" baseline="-17094" dirty="0">
                <a:solidFill>
                  <a:srgbClr val="FFFFFF"/>
                </a:solidFill>
                <a:latin typeface="メイリオ" panose="020B0604030504040204" pitchFamily="50" charset="-128"/>
                <a:ea typeface="メイリオ" panose="020B0604030504040204" pitchFamily="50" charset="-128"/>
                <a:cs typeface="Gen Shin Gothic P Bold"/>
              </a:rPr>
              <a:t>	</a:t>
            </a:r>
            <a:r>
              <a:rPr sz="3250" b="1" spc="65" dirty="0">
                <a:solidFill>
                  <a:srgbClr val="FFFFFF"/>
                </a:solidFill>
                <a:latin typeface="メイリオ" panose="020B0604030504040204" pitchFamily="50" charset="-128"/>
                <a:ea typeface="メイリオ" panose="020B0604030504040204" pitchFamily="50" charset="-128"/>
                <a:cs typeface="Gen Shin Gothic P Bold"/>
              </a:rPr>
              <a:t>Mercury</a:t>
            </a:r>
            <a:endParaRPr sz="325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6746680" y="6693210"/>
            <a:ext cx="1473406" cy="246862"/>
          </a:xfrm>
          <a:prstGeom prst="rect">
            <a:avLst/>
          </a:prstGeom>
        </p:spPr>
        <p:txBody>
          <a:bodyPr vert="horz" wrap="square" lIns="0" tIns="15875" rIns="0" bIns="0" rtlCol="0">
            <a:spAutoFit/>
          </a:bodyPr>
          <a:lstStyle/>
          <a:p>
            <a:pPr marL="12700">
              <a:lnSpc>
                <a:spcPct val="100000"/>
              </a:lnSpc>
              <a:spcBef>
                <a:spcPts val="125"/>
              </a:spcBef>
            </a:pPr>
            <a:r>
              <a:rPr sz="1500" b="1" spc="170" dirty="0">
                <a:solidFill>
                  <a:srgbClr val="FFFFFF"/>
                </a:solidFill>
                <a:latin typeface="メイリオ" panose="020B0604030504040204" pitchFamily="50" charset="-128"/>
                <a:ea typeface="メイリオ" panose="020B0604030504040204" pitchFamily="50" charset="-128"/>
                <a:cs typeface="Gen Shin Gothic P Bold"/>
              </a:rPr>
              <a:t>たいよう</a:t>
            </a:r>
            <a:endParaRPr sz="1500" dirty="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6704765" y="6911820"/>
            <a:ext cx="872490" cy="973343"/>
          </a:xfrm>
          <a:prstGeom prst="rect">
            <a:avLst/>
          </a:prstGeom>
        </p:spPr>
        <p:txBody>
          <a:bodyPr vert="horz" wrap="square" lIns="0" tIns="84455" rIns="0" bIns="0" rtlCol="0">
            <a:spAutoFit/>
          </a:bodyPr>
          <a:lstStyle/>
          <a:p>
            <a:pPr marL="12700" marR="5080" indent="-635">
              <a:lnSpc>
                <a:spcPts val="3350"/>
              </a:lnSpc>
              <a:spcBef>
                <a:spcPts val="665"/>
              </a:spcBef>
            </a:pPr>
            <a:r>
              <a:rPr sz="3250" b="1" spc="25" dirty="0">
                <a:solidFill>
                  <a:srgbClr val="FFFFFF"/>
                </a:solidFill>
                <a:latin typeface="メイリオ" panose="020B0604030504040204" pitchFamily="50" charset="-128"/>
                <a:ea typeface="メイリオ" panose="020B0604030504040204" pitchFamily="50" charset="-128"/>
                <a:cs typeface="Gen Shin Gothic P Bold"/>
              </a:rPr>
              <a:t>太陽</a:t>
            </a:r>
            <a:r>
              <a:rPr sz="3250" b="1" dirty="0">
                <a:solidFill>
                  <a:srgbClr val="FFFFFF"/>
                </a:solidFill>
                <a:latin typeface="メイリオ" panose="020B0604030504040204" pitchFamily="50" charset="-128"/>
                <a:ea typeface="メイリオ" panose="020B0604030504040204" pitchFamily="50" charset="-128"/>
                <a:cs typeface="Gen Shin Gothic P Bold"/>
              </a:rPr>
              <a:t> </a:t>
            </a:r>
            <a:r>
              <a:rPr sz="3250" b="1" spc="-25" dirty="0">
                <a:solidFill>
                  <a:srgbClr val="FFFFFF"/>
                </a:solidFill>
                <a:latin typeface="メイリオ" panose="020B0604030504040204" pitchFamily="50" charset="-128"/>
                <a:ea typeface="メイリオ" panose="020B0604030504040204" pitchFamily="50" charset="-128"/>
                <a:cs typeface="Gen Shin Gothic P Bold"/>
              </a:rPr>
              <a:t>Sun</a:t>
            </a:r>
            <a:endParaRPr sz="3250">
              <a:latin typeface="メイリオ" panose="020B0604030504040204" pitchFamily="50" charset="-128"/>
              <a:ea typeface="メイリオ" panose="020B0604030504040204" pitchFamily="50" charset="-128"/>
              <a:cs typeface="Gen Shin Gothic P Regular"/>
            </a:endParaRPr>
          </a:p>
        </p:txBody>
      </p:sp>
      <p:sp>
        <p:nvSpPr>
          <p:cNvPr id="11" name="object 11"/>
          <p:cNvSpPr txBox="1"/>
          <p:nvPr/>
        </p:nvSpPr>
        <p:spPr>
          <a:xfrm>
            <a:off x="3016042" y="6571956"/>
            <a:ext cx="1473407" cy="1163780"/>
          </a:xfrm>
          <a:prstGeom prst="rect">
            <a:avLst/>
          </a:prstGeom>
        </p:spPr>
        <p:txBody>
          <a:bodyPr vert="horz" wrap="square" lIns="0" tIns="15875" rIns="0" bIns="0" rtlCol="0">
            <a:spAutoFit/>
          </a:bodyPr>
          <a:lstStyle/>
          <a:p>
            <a:pPr marL="53975">
              <a:lnSpc>
                <a:spcPts val="1745"/>
              </a:lnSpc>
              <a:spcBef>
                <a:spcPts val="125"/>
              </a:spcBef>
            </a:pPr>
            <a:r>
              <a:rPr sz="1500" b="1" spc="130" dirty="0">
                <a:solidFill>
                  <a:srgbClr val="FFFFFF"/>
                </a:solidFill>
                <a:latin typeface="メイリオ" panose="020B0604030504040204" pitchFamily="50" charset="-128"/>
                <a:ea typeface="メイリオ" panose="020B0604030504040204" pitchFamily="50" charset="-128"/>
                <a:cs typeface="Gen Shin Gothic P Bold"/>
              </a:rPr>
              <a:t>か せ い</a:t>
            </a:r>
            <a:endParaRPr sz="1500" dirty="0">
              <a:latin typeface="メイリオ" panose="020B0604030504040204" pitchFamily="50" charset="-128"/>
              <a:ea typeface="メイリオ" panose="020B0604030504040204" pitchFamily="50" charset="-128"/>
              <a:cs typeface="Gen Shin Gothic P Regular"/>
            </a:endParaRPr>
          </a:p>
          <a:p>
            <a:pPr marL="12700" marR="5080" indent="-635">
              <a:lnSpc>
                <a:spcPts val="3340"/>
              </a:lnSpc>
              <a:spcBef>
                <a:spcPts val="525"/>
              </a:spcBef>
            </a:pPr>
            <a:r>
              <a:rPr sz="3250" b="1" spc="25" dirty="0">
                <a:solidFill>
                  <a:srgbClr val="FFFFFF"/>
                </a:solidFill>
                <a:latin typeface="メイリオ" panose="020B0604030504040204" pitchFamily="50" charset="-128"/>
                <a:ea typeface="メイリオ" panose="020B0604030504040204" pitchFamily="50" charset="-128"/>
                <a:cs typeface="Gen Shin Gothic P Bold"/>
              </a:rPr>
              <a:t>火星</a:t>
            </a:r>
            <a:r>
              <a:rPr sz="3250" b="1" dirty="0">
                <a:solidFill>
                  <a:srgbClr val="FFFFFF"/>
                </a:solidFill>
                <a:latin typeface="メイリオ" panose="020B0604030504040204" pitchFamily="50" charset="-128"/>
                <a:ea typeface="メイリオ" panose="020B0604030504040204" pitchFamily="50" charset="-128"/>
                <a:cs typeface="Gen Shin Gothic P Bold"/>
              </a:rPr>
              <a:t> </a:t>
            </a:r>
            <a:r>
              <a:rPr sz="3250" b="1" spc="30" dirty="0">
                <a:solidFill>
                  <a:srgbClr val="FFFFFF"/>
                </a:solidFill>
                <a:latin typeface="メイリオ" panose="020B0604030504040204" pitchFamily="50" charset="-128"/>
                <a:ea typeface="メイリオ" panose="020B0604030504040204" pitchFamily="50" charset="-128"/>
                <a:cs typeface="Gen Shin Gothic P Bold"/>
              </a:rPr>
              <a:t>Mars</a:t>
            </a:r>
            <a:endParaRPr sz="3250" dirty="0">
              <a:latin typeface="メイリオ" panose="020B0604030504040204" pitchFamily="50" charset="-128"/>
              <a:ea typeface="メイリオ" panose="020B0604030504040204" pitchFamily="50" charset="-128"/>
              <a:cs typeface="Gen Shin Gothic P Regular"/>
            </a:endParaRPr>
          </a:p>
        </p:txBody>
      </p:sp>
      <p:sp>
        <p:nvSpPr>
          <p:cNvPr id="12" name="object 12"/>
          <p:cNvSpPr txBox="1"/>
          <p:nvPr/>
        </p:nvSpPr>
        <p:spPr>
          <a:xfrm>
            <a:off x="8686524" y="7204176"/>
            <a:ext cx="1659964" cy="1166986"/>
          </a:xfrm>
          <a:prstGeom prst="rect">
            <a:avLst/>
          </a:prstGeom>
        </p:spPr>
        <p:txBody>
          <a:bodyPr vert="horz" wrap="square" lIns="0" tIns="15875" rIns="0" bIns="0" rtlCol="0">
            <a:spAutoFit/>
          </a:bodyPr>
          <a:lstStyle/>
          <a:p>
            <a:pPr marL="53975">
              <a:lnSpc>
                <a:spcPts val="1745"/>
              </a:lnSpc>
              <a:spcBef>
                <a:spcPts val="125"/>
              </a:spcBef>
            </a:pPr>
            <a:r>
              <a:rPr sz="1500" b="1" spc="225" dirty="0">
                <a:solidFill>
                  <a:srgbClr val="FFFFFF"/>
                </a:solidFill>
                <a:latin typeface="メイリオ" panose="020B0604030504040204" pitchFamily="50" charset="-128"/>
                <a:ea typeface="メイリオ" panose="020B0604030504040204" pitchFamily="50" charset="-128"/>
                <a:cs typeface="Gen Shin Gothic P Bold"/>
              </a:rPr>
              <a:t>ちきゅう</a:t>
            </a:r>
            <a:r>
              <a:rPr sz="1500" b="1" spc="-50" dirty="0">
                <a:solidFill>
                  <a:srgbClr val="FFFFFF"/>
                </a:solidFill>
                <a:latin typeface="メイリオ" panose="020B0604030504040204" pitchFamily="50" charset="-128"/>
                <a:ea typeface="メイリオ" panose="020B0604030504040204" pitchFamily="50" charset="-128"/>
                <a:cs typeface="Gen Shin Gothic P Bold"/>
              </a:rPr>
              <a:t> </a:t>
            </a:r>
            <a:endParaRPr sz="1500" dirty="0">
              <a:latin typeface="メイリオ" panose="020B0604030504040204" pitchFamily="50" charset="-128"/>
              <a:ea typeface="メイリオ" panose="020B0604030504040204" pitchFamily="50" charset="-128"/>
              <a:cs typeface="Gen Shin Gothic P Regular"/>
            </a:endParaRPr>
          </a:p>
          <a:p>
            <a:pPr marL="12700">
              <a:lnSpc>
                <a:spcPts val="3570"/>
              </a:lnSpc>
            </a:pPr>
            <a:r>
              <a:rPr sz="3250" b="1" spc="25" dirty="0">
                <a:solidFill>
                  <a:srgbClr val="FFFFFF"/>
                </a:solidFill>
                <a:latin typeface="メイリオ" panose="020B0604030504040204" pitchFamily="50" charset="-128"/>
                <a:ea typeface="メイリオ" panose="020B0604030504040204" pitchFamily="50" charset="-128"/>
                <a:cs typeface="Gen Shin Gothic P Bold"/>
              </a:rPr>
              <a:t>地球</a:t>
            </a:r>
            <a:endParaRPr sz="3250" dirty="0">
              <a:latin typeface="メイリオ" panose="020B0604030504040204" pitchFamily="50" charset="-128"/>
              <a:ea typeface="メイリオ" panose="020B0604030504040204" pitchFamily="50" charset="-128"/>
              <a:cs typeface="Gen Shin Gothic P Regular"/>
            </a:endParaRPr>
          </a:p>
          <a:p>
            <a:pPr marL="12700">
              <a:lnSpc>
                <a:spcPts val="3620"/>
              </a:lnSpc>
            </a:pPr>
            <a:r>
              <a:rPr sz="3250" b="1" spc="95" dirty="0">
                <a:solidFill>
                  <a:srgbClr val="FFFFFF"/>
                </a:solidFill>
                <a:latin typeface="メイリオ" panose="020B0604030504040204" pitchFamily="50" charset="-128"/>
                <a:ea typeface="メイリオ" panose="020B0604030504040204" pitchFamily="50" charset="-128"/>
                <a:cs typeface="Gen Shin Gothic P Bold"/>
              </a:rPr>
              <a:t>Earth</a:t>
            </a:r>
            <a:endParaRPr sz="3250" dirty="0">
              <a:latin typeface="メイリオ" panose="020B0604030504040204" pitchFamily="50" charset="-128"/>
              <a:ea typeface="メイリオ" panose="020B0604030504040204" pitchFamily="50" charset="-128"/>
              <a:cs typeface="Gen Shin Gothic P Regular"/>
            </a:endParaRPr>
          </a:p>
        </p:txBody>
      </p:sp>
      <p:sp>
        <p:nvSpPr>
          <p:cNvPr id="13" name="object 13"/>
          <p:cNvSpPr txBox="1"/>
          <p:nvPr/>
        </p:nvSpPr>
        <p:spPr>
          <a:xfrm>
            <a:off x="6276642" y="9406878"/>
            <a:ext cx="2099007" cy="512320"/>
          </a:xfrm>
          <a:prstGeom prst="rect">
            <a:avLst/>
          </a:prstGeom>
        </p:spPr>
        <p:txBody>
          <a:bodyPr vert="horz" wrap="square" lIns="0" tIns="12065" rIns="0" bIns="0" rtlCol="0">
            <a:spAutoFit/>
          </a:bodyPr>
          <a:lstStyle/>
          <a:p>
            <a:pPr marL="12700">
              <a:lnSpc>
                <a:spcPct val="100000"/>
              </a:lnSpc>
              <a:spcBef>
                <a:spcPts val="95"/>
              </a:spcBef>
            </a:pPr>
            <a:r>
              <a:rPr sz="3250" b="1" spc="85" dirty="0" err="1">
                <a:solidFill>
                  <a:srgbClr val="FFFFFF"/>
                </a:solidFill>
                <a:latin typeface="メイリオ" panose="020B0604030504040204" pitchFamily="50" charset="-128"/>
                <a:ea typeface="メイリオ" panose="020B0604030504040204" pitchFamily="50" charset="-128"/>
                <a:cs typeface="Gen Shin Gothic P Bold"/>
              </a:rPr>
              <a:t>Ryugu</a:t>
            </a:r>
            <a:endParaRPr sz="3250" dirty="0">
              <a:latin typeface="メイリオ" panose="020B0604030504040204" pitchFamily="50" charset="-128"/>
              <a:ea typeface="メイリオ" panose="020B0604030504040204" pitchFamily="50" charset="-128"/>
              <a:cs typeface="Gen Shin Gothic P Regular"/>
            </a:endParaRPr>
          </a:p>
        </p:txBody>
      </p:sp>
      <p:sp>
        <p:nvSpPr>
          <p:cNvPr id="14" name="object 14"/>
          <p:cNvSpPr txBox="1"/>
          <p:nvPr/>
        </p:nvSpPr>
        <p:spPr>
          <a:xfrm>
            <a:off x="13018992" y="8984374"/>
            <a:ext cx="7167658" cy="1121461"/>
          </a:xfrm>
          <a:prstGeom prst="rect">
            <a:avLst/>
          </a:prstGeom>
        </p:spPr>
        <p:txBody>
          <a:bodyPr vert="horz" wrap="square" lIns="0" tIns="17145" rIns="0" bIns="0" rtlCol="0">
            <a:spAutoFit/>
          </a:bodyPr>
          <a:lstStyle/>
          <a:p>
            <a:pPr marL="76200">
              <a:lnSpc>
                <a:spcPts val="2685"/>
              </a:lnSpc>
              <a:spcBef>
                <a:spcPts val="135"/>
              </a:spcBef>
            </a:pPr>
            <a:r>
              <a:rPr b="1" spc="-10" dirty="0">
                <a:solidFill>
                  <a:srgbClr val="FFFFFF"/>
                </a:solidFill>
                <a:latin typeface="メイリオ" panose="020B0604030504040204" pitchFamily="50" charset="-128"/>
                <a:ea typeface="メイリオ" panose="020B0604030504040204" pitchFamily="50" charset="-128"/>
                <a:cs typeface="Gen Shin Gothic P Bold"/>
              </a:rPr>
              <a:t>しょうわくせい</a:t>
            </a:r>
            <a:endParaRPr dirty="0">
              <a:latin typeface="メイリオ" panose="020B0604030504040204" pitchFamily="50" charset="-128"/>
              <a:ea typeface="メイリオ" panose="020B0604030504040204" pitchFamily="50" charset="-128"/>
              <a:cs typeface="Gen Shin Gothic P Regular"/>
            </a:endParaRPr>
          </a:p>
          <a:p>
            <a:pPr marL="12700">
              <a:lnSpc>
                <a:spcPts val="5865"/>
              </a:lnSpc>
            </a:pPr>
            <a:r>
              <a:rPr sz="4400" b="1" spc="135" dirty="0">
                <a:solidFill>
                  <a:srgbClr val="FFFFFF"/>
                </a:solidFill>
                <a:latin typeface="メイリオ" panose="020B0604030504040204" pitchFamily="50" charset="-128"/>
                <a:ea typeface="メイリオ" panose="020B0604030504040204" pitchFamily="50" charset="-128"/>
                <a:cs typeface="Gen Shin Gothic P Bold"/>
              </a:rPr>
              <a:t>小惑星「リュウグウ」</a:t>
            </a:r>
            <a:endParaRPr sz="4400" dirty="0">
              <a:latin typeface="メイリオ" panose="020B0604030504040204" pitchFamily="50" charset="-128"/>
              <a:ea typeface="メイリオ" panose="020B0604030504040204" pitchFamily="50" charset="-128"/>
              <a:cs typeface="Gen Shin Gothic P Regular"/>
            </a:endParaRPr>
          </a:p>
        </p:txBody>
      </p:sp>
      <p:sp>
        <p:nvSpPr>
          <p:cNvPr id="21" name="正方形/長方形 20">
            <a:extLst>
              <a:ext uri="{FF2B5EF4-FFF2-40B4-BE49-F238E27FC236}">
                <a16:creationId xmlns:a16="http://schemas.microsoft.com/office/drawing/2014/main" id="{14132E96-9B26-8FA4-1DAC-D820298561C6}"/>
              </a:ext>
            </a:extLst>
          </p:cNvPr>
          <p:cNvSpPr/>
          <p:nvPr/>
        </p:nvSpPr>
        <p:spPr>
          <a:xfrm>
            <a:off x="12753474" y="8778875"/>
            <a:ext cx="6009439" cy="1524000"/>
          </a:xfrm>
          <a:prstGeom prst="rect">
            <a:avLst/>
          </a:prstGeom>
          <a:noFill/>
          <a:ln w="228600">
            <a:solidFill>
              <a:srgbClr val="0070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5" name="object 15"/>
          <p:cNvSpPr txBox="1"/>
          <p:nvPr/>
        </p:nvSpPr>
        <p:spPr>
          <a:xfrm>
            <a:off x="10148772" y="493938"/>
            <a:ext cx="4551478" cy="371255"/>
          </a:xfrm>
          <a:prstGeom prst="rect">
            <a:avLst/>
          </a:prstGeom>
        </p:spPr>
        <p:txBody>
          <a:bodyPr vert="horz" wrap="square" lIns="0" tIns="17145" rIns="0" bIns="0" rtlCol="0">
            <a:spAutoFit/>
          </a:bodyPr>
          <a:lstStyle/>
          <a:p>
            <a:pPr marL="12700">
              <a:lnSpc>
                <a:spcPct val="100000"/>
              </a:lnSpc>
              <a:spcBef>
                <a:spcPts val="135"/>
              </a:spcBef>
              <a:tabLst>
                <a:tab pos="615950" algn="l"/>
                <a:tab pos="2494280" algn="l"/>
                <a:tab pos="2949575" algn="l"/>
                <a:tab pos="3348354" algn="l"/>
              </a:tabLst>
            </a:pPr>
            <a:r>
              <a:rPr sz="2300" b="1" spc="-50" dirty="0">
                <a:solidFill>
                  <a:srgbClr val="FFFFFF"/>
                </a:solidFill>
                <a:latin typeface="メイリオ" panose="020B0604030504040204" pitchFamily="50" charset="-128"/>
                <a:ea typeface="メイリオ" panose="020B0604030504040204" pitchFamily="50" charset="-128"/>
                <a:cs typeface="Gen Shin Gothic P Bold"/>
              </a:rPr>
              <a:t>め</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ざ</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ば</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し</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ょ</a:t>
            </a:r>
            <a:endParaRPr sz="2300" dirty="0">
              <a:latin typeface="メイリオ" panose="020B0604030504040204" pitchFamily="50" charset="-128"/>
              <a:ea typeface="メイリオ" panose="020B0604030504040204" pitchFamily="50" charset="-128"/>
              <a:cs typeface="Gen Shin Gothic P Regular"/>
            </a:endParaRPr>
          </a:p>
        </p:txBody>
      </p:sp>
      <p:sp>
        <p:nvSpPr>
          <p:cNvPr id="16" name="object 16"/>
          <p:cNvSpPr txBox="1">
            <a:spLocks noGrp="1"/>
          </p:cNvSpPr>
          <p:nvPr>
            <p:ph type="title"/>
          </p:nvPr>
        </p:nvSpPr>
        <p:spPr>
          <a:xfrm>
            <a:off x="5816910" y="814902"/>
            <a:ext cx="9569140" cy="839332"/>
          </a:xfrm>
          <a:prstGeom prst="rect">
            <a:avLst/>
          </a:prstGeom>
        </p:spPr>
        <p:txBody>
          <a:bodyPr vert="horz" wrap="square" lIns="0" tIns="15875" rIns="0" bIns="0" rtlCol="0">
            <a:spAutoFit/>
          </a:bodyPr>
          <a:lstStyle/>
          <a:p>
            <a:pPr marL="12700">
              <a:lnSpc>
                <a:spcPct val="100000"/>
              </a:lnSpc>
              <a:spcBef>
                <a:spcPts val="125"/>
              </a:spcBef>
            </a:pPr>
            <a:r>
              <a:rPr spc="-5" dirty="0">
                <a:latin typeface="メイリオ" panose="020B0604030504040204" pitchFamily="50" charset="-128"/>
                <a:ea typeface="メイリオ" panose="020B0604030504040204" pitchFamily="50" charset="-128"/>
              </a:rPr>
              <a:t>はやぶさ２の目指した場所</a:t>
            </a:r>
          </a:p>
        </p:txBody>
      </p:sp>
      <p:sp>
        <p:nvSpPr>
          <p:cNvPr id="22" name="正方形/長方形 21">
            <a:extLst>
              <a:ext uri="{FF2B5EF4-FFF2-40B4-BE49-F238E27FC236}">
                <a16:creationId xmlns:a16="http://schemas.microsoft.com/office/drawing/2014/main" id="{A0E7A167-87DE-54E3-2EBD-F099751478F8}"/>
              </a:ext>
            </a:extLst>
          </p:cNvPr>
          <p:cNvSpPr/>
          <p:nvPr/>
        </p:nvSpPr>
        <p:spPr>
          <a:xfrm>
            <a:off x="12753474" y="8778876"/>
            <a:ext cx="6009439" cy="1524000"/>
          </a:xfrm>
          <a:prstGeom prst="rect">
            <a:avLst/>
          </a:prstGeom>
          <a:noFill/>
          <a:ln w="762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cxnSp>
        <p:nvCxnSpPr>
          <p:cNvPr id="18" name="直線コネクタ 17">
            <a:extLst>
              <a:ext uri="{FF2B5EF4-FFF2-40B4-BE49-F238E27FC236}">
                <a16:creationId xmlns:a16="http://schemas.microsoft.com/office/drawing/2014/main" id="{9821BA96-FE69-90BD-7D17-991DDD2BB344}"/>
              </a:ext>
            </a:extLst>
          </p:cNvPr>
          <p:cNvCxnSpPr>
            <a:cxnSpLocks/>
          </p:cNvCxnSpPr>
          <p:nvPr/>
        </p:nvCxnSpPr>
        <p:spPr>
          <a:xfrm flipV="1">
            <a:off x="6785811" y="8778875"/>
            <a:ext cx="6009439" cy="142390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楕円 19">
            <a:extLst>
              <a:ext uri="{FF2B5EF4-FFF2-40B4-BE49-F238E27FC236}">
                <a16:creationId xmlns:a16="http://schemas.microsoft.com/office/drawing/2014/main" id="{2A53CC8E-0CE9-121A-D97F-15146BEC21AC}"/>
              </a:ext>
            </a:extLst>
          </p:cNvPr>
          <p:cNvSpPr/>
          <p:nvPr/>
        </p:nvSpPr>
        <p:spPr>
          <a:xfrm>
            <a:off x="12642850" y="8626475"/>
            <a:ext cx="360000" cy="360000"/>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13780"/>
            <a:ext cx="19571741" cy="10681002"/>
          </a:xfrm>
          <a:prstGeom prst="rect">
            <a:avLst/>
          </a:prstGeom>
        </p:spPr>
      </p:pic>
      <p:sp>
        <p:nvSpPr>
          <p:cNvPr id="3" name="object 3"/>
          <p:cNvSpPr txBox="1"/>
          <p:nvPr/>
        </p:nvSpPr>
        <p:spPr>
          <a:xfrm>
            <a:off x="1803840" y="9583418"/>
            <a:ext cx="16935010" cy="691855"/>
          </a:xfrm>
          <a:prstGeom prst="rect">
            <a:avLst/>
          </a:prstGeom>
        </p:spPr>
        <p:txBody>
          <a:bodyPr vert="horz" wrap="square" lIns="0" tIns="14604" rIns="0" bIns="0" rtlCol="0">
            <a:spAutoFit/>
          </a:bodyPr>
          <a:lstStyle/>
          <a:p>
            <a:pPr marL="12700">
              <a:lnSpc>
                <a:spcPct val="100000"/>
              </a:lnSpc>
              <a:spcBef>
                <a:spcPts val="114"/>
              </a:spcBef>
            </a:pPr>
            <a:r>
              <a:rPr sz="4400" b="1" spc="229" dirty="0" err="1">
                <a:solidFill>
                  <a:srgbClr val="6C5757"/>
                </a:solidFill>
                <a:latin typeface="メイリオ" panose="020B0604030504040204" pitchFamily="50" charset="-128"/>
                <a:ea typeface="メイリオ" panose="020B0604030504040204" pitchFamily="50" charset="-128"/>
                <a:cs typeface="Gen Shin Gothic P Bold"/>
              </a:rPr>
              <a:t>遠いリュウグウではなくて、地球を調べればよくない</a:t>
            </a:r>
            <a:r>
              <a:rPr sz="4400" b="1" spc="229" dirty="0">
                <a:solidFill>
                  <a:srgbClr val="6C5757"/>
                </a:solidFill>
                <a:latin typeface="メイリオ" panose="020B0604030504040204" pitchFamily="50" charset="-128"/>
                <a:ea typeface="メイリオ" panose="020B0604030504040204" pitchFamily="50" charset="-128"/>
                <a:cs typeface="Gen Shin Gothic P Bold"/>
              </a:rPr>
              <a:t>？</a:t>
            </a:r>
            <a:endParaRPr sz="4400" dirty="0">
              <a:latin typeface="メイリオ" panose="020B0604030504040204" pitchFamily="50" charset="-128"/>
              <a:ea typeface="メイリオ" panose="020B0604030504040204" pitchFamily="50" charset="-128"/>
              <a:cs typeface="Gen Shin Gothic P Regular"/>
            </a:endParaRPr>
          </a:p>
        </p:txBody>
      </p:sp>
      <p:sp>
        <p:nvSpPr>
          <p:cNvPr id="4" name="object 4"/>
          <p:cNvSpPr txBox="1"/>
          <p:nvPr/>
        </p:nvSpPr>
        <p:spPr>
          <a:xfrm>
            <a:off x="1785945" y="9264506"/>
            <a:ext cx="11771305" cy="371255"/>
          </a:xfrm>
          <a:prstGeom prst="rect">
            <a:avLst/>
          </a:prstGeom>
        </p:spPr>
        <p:txBody>
          <a:bodyPr vert="horz" wrap="square" lIns="0" tIns="17145" rIns="0" bIns="0" rtlCol="0">
            <a:spAutoFit/>
          </a:bodyPr>
          <a:lstStyle/>
          <a:p>
            <a:pPr marL="12700">
              <a:lnSpc>
                <a:spcPct val="100000"/>
              </a:lnSpc>
              <a:spcBef>
                <a:spcPts val="135"/>
              </a:spcBef>
              <a:tabLst>
                <a:tab pos="376555" algn="l"/>
                <a:tab pos="7561580" algn="l"/>
              </a:tabLst>
            </a:pPr>
            <a:r>
              <a:rPr sz="2300" b="1" spc="-50" dirty="0">
                <a:solidFill>
                  <a:srgbClr val="6C5757"/>
                </a:solidFill>
                <a:latin typeface="メイリオ" panose="020B0604030504040204" pitchFamily="50" charset="-128"/>
                <a:ea typeface="メイリオ" panose="020B0604030504040204" pitchFamily="50" charset="-128"/>
                <a:cs typeface="Gen Shin Gothic P Bold"/>
              </a:rPr>
              <a:t>と</a:t>
            </a:r>
            <a:r>
              <a:rPr sz="2300" b="1" dirty="0">
                <a:solidFill>
                  <a:srgbClr val="6C5757"/>
                </a:solidFill>
                <a:latin typeface="メイリオ" panose="020B0604030504040204" pitchFamily="50" charset="-128"/>
                <a:ea typeface="メイリオ" panose="020B0604030504040204" pitchFamily="50" charset="-128"/>
                <a:cs typeface="Gen Shin Gothic P Bold"/>
              </a:rPr>
              <a:t>	</a:t>
            </a:r>
            <a:r>
              <a:rPr sz="2300" b="1" spc="-50" dirty="0">
                <a:solidFill>
                  <a:srgbClr val="6C5757"/>
                </a:solidFill>
                <a:latin typeface="メイリオ" panose="020B0604030504040204" pitchFamily="50" charset="-128"/>
                <a:ea typeface="メイリオ" panose="020B0604030504040204" pitchFamily="50" charset="-128"/>
                <a:cs typeface="Gen Shin Gothic P Bold"/>
              </a:rPr>
              <a:t>お</a:t>
            </a:r>
            <a:r>
              <a:rPr sz="2300" b="1" dirty="0">
                <a:solidFill>
                  <a:srgbClr val="6C5757"/>
                </a:solidFill>
                <a:latin typeface="メイリオ" panose="020B0604030504040204" pitchFamily="50" charset="-128"/>
                <a:ea typeface="メイリオ" panose="020B0604030504040204" pitchFamily="50" charset="-128"/>
                <a:cs typeface="Gen Shin Gothic P Bold"/>
              </a:rPr>
              <a:t>	ち</a:t>
            </a:r>
            <a:r>
              <a:rPr sz="2300" b="1" spc="130" dirty="0">
                <a:solidFill>
                  <a:srgbClr val="6C5757"/>
                </a:solidFill>
                <a:latin typeface="メイリオ" panose="020B0604030504040204" pitchFamily="50" charset="-128"/>
                <a:ea typeface="メイリオ" panose="020B0604030504040204" pitchFamily="50" charset="-128"/>
                <a:cs typeface="Gen Shin Gothic P Bold"/>
              </a:rPr>
              <a:t> </a:t>
            </a:r>
            <a:r>
              <a:rPr sz="2300" b="1" dirty="0">
                <a:solidFill>
                  <a:srgbClr val="6C5757"/>
                </a:solidFill>
                <a:latin typeface="メイリオ" panose="020B0604030504040204" pitchFamily="50" charset="-128"/>
                <a:ea typeface="メイリオ" panose="020B0604030504040204" pitchFamily="50" charset="-128"/>
                <a:cs typeface="Gen Shin Gothic P Bold"/>
              </a:rPr>
              <a:t>き</a:t>
            </a:r>
            <a:r>
              <a:rPr sz="2300" b="1" spc="135" dirty="0">
                <a:solidFill>
                  <a:srgbClr val="6C5757"/>
                </a:solidFill>
                <a:latin typeface="メイリオ" panose="020B0604030504040204" pitchFamily="50" charset="-128"/>
                <a:ea typeface="メイリオ" panose="020B0604030504040204" pitchFamily="50" charset="-128"/>
                <a:cs typeface="Gen Shin Gothic P Bold"/>
              </a:rPr>
              <a:t> </a:t>
            </a:r>
            <a:r>
              <a:rPr sz="2300" b="1" dirty="0">
                <a:solidFill>
                  <a:srgbClr val="6C5757"/>
                </a:solidFill>
                <a:latin typeface="メイリオ" panose="020B0604030504040204" pitchFamily="50" charset="-128"/>
                <a:ea typeface="メイリオ" panose="020B0604030504040204" pitchFamily="50" charset="-128"/>
                <a:cs typeface="Gen Shin Gothic P Bold"/>
              </a:rPr>
              <a:t>ゅ</a:t>
            </a:r>
            <a:r>
              <a:rPr sz="2300" b="1" spc="135" dirty="0">
                <a:solidFill>
                  <a:srgbClr val="6C5757"/>
                </a:solidFill>
                <a:latin typeface="メイリオ" panose="020B0604030504040204" pitchFamily="50" charset="-128"/>
                <a:ea typeface="メイリオ" panose="020B0604030504040204" pitchFamily="50" charset="-128"/>
                <a:cs typeface="Gen Shin Gothic P Bold"/>
              </a:rPr>
              <a:t> </a:t>
            </a:r>
            <a:r>
              <a:rPr sz="2300" b="1" spc="-50" dirty="0">
                <a:solidFill>
                  <a:srgbClr val="6C5757"/>
                </a:solidFill>
                <a:latin typeface="メイリオ" panose="020B0604030504040204" pitchFamily="50" charset="-128"/>
                <a:ea typeface="メイリオ" panose="020B0604030504040204" pitchFamily="50" charset="-128"/>
                <a:cs typeface="Gen Shin Gothic P Bold"/>
              </a:rPr>
              <a:t>う</a:t>
            </a:r>
            <a:endParaRPr sz="2300" dirty="0">
              <a:latin typeface="メイリオ" panose="020B0604030504040204" pitchFamily="50" charset="-128"/>
              <a:ea typeface="メイリオ" panose="020B0604030504040204" pitchFamily="50" charset="-128"/>
              <a:cs typeface="Gen Shin Gothic P Regular"/>
            </a:endParaRPr>
          </a:p>
        </p:txBody>
      </p:sp>
      <p:sp>
        <p:nvSpPr>
          <p:cNvPr id="5" name="object 5"/>
          <p:cNvSpPr txBox="1"/>
          <p:nvPr/>
        </p:nvSpPr>
        <p:spPr>
          <a:xfrm>
            <a:off x="11195050" y="9292407"/>
            <a:ext cx="1081020" cy="371255"/>
          </a:xfrm>
          <a:prstGeom prst="rect">
            <a:avLst/>
          </a:prstGeom>
        </p:spPr>
        <p:txBody>
          <a:bodyPr vert="horz" wrap="square" lIns="0" tIns="17145" rIns="0" bIns="0" rtlCol="0">
            <a:spAutoFit/>
          </a:bodyPr>
          <a:lstStyle/>
          <a:p>
            <a:pPr marL="12700">
              <a:lnSpc>
                <a:spcPct val="100000"/>
              </a:lnSpc>
              <a:spcBef>
                <a:spcPts val="135"/>
              </a:spcBef>
            </a:pPr>
            <a:r>
              <a:rPr sz="2300" b="1" spc="-25" dirty="0">
                <a:solidFill>
                  <a:srgbClr val="6C5757"/>
                </a:solidFill>
                <a:latin typeface="メイリオ" panose="020B0604030504040204" pitchFamily="50" charset="-128"/>
                <a:ea typeface="メイリオ" panose="020B0604030504040204" pitchFamily="50" charset="-128"/>
                <a:cs typeface="Gen Shin Gothic P Bold"/>
              </a:rPr>
              <a:t>しら</a:t>
            </a:r>
            <a:endParaRPr sz="2300" dirty="0">
              <a:latin typeface="メイリオ" panose="020B0604030504040204" pitchFamily="50" charset="-128"/>
              <a:ea typeface="メイリオ" panose="020B0604030504040204" pitchFamily="50" charset="-128"/>
              <a:cs typeface="Gen Shin Gothic P Regular"/>
            </a:endParaRPr>
          </a:p>
        </p:txBody>
      </p:sp>
      <p:sp>
        <p:nvSpPr>
          <p:cNvPr id="6" name="object 6"/>
          <p:cNvSpPr txBox="1"/>
          <p:nvPr/>
        </p:nvSpPr>
        <p:spPr>
          <a:xfrm>
            <a:off x="11728450" y="2685757"/>
            <a:ext cx="6138775" cy="1499641"/>
          </a:xfrm>
          <a:prstGeom prst="rect">
            <a:avLst/>
          </a:prstGeom>
        </p:spPr>
        <p:txBody>
          <a:bodyPr vert="horz" wrap="square" lIns="0" tIns="12065" rIns="0" bIns="0" rtlCol="0">
            <a:spAutoFit/>
          </a:bodyPr>
          <a:lstStyle/>
          <a:p>
            <a:pPr marL="12700" marR="5080">
              <a:lnSpc>
                <a:spcPct val="133000"/>
              </a:lnSpc>
              <a:spcBef>
                <a:spcPts val="95"/>
              </a:spcBef>
            </a:pPr>
            <a:r>
              <a:rPr sz="3750" b="1" spc="240" dirty="0">
                <a:solidFill>
                  <a:srgbClr val="FFFFFF"/>
                </a:solidFill>
                <a:latin typeface="メイリオ" panose="020B0604030504040204" pitchFamily="50" charset="-128"/>
                <a:ea typeface="メイリオ" panose="020B0604030504040204" pitchFamily="50" charset="-128"/>
                <a:cs typeface="Gen Shin Gothic P Bold"/>
              </a:rPr>
              <a:t>人間などの命がどのように</a:t>
            </a:r>
            <a:r>
              <a:rPr sz="3750" b="1" spc="215" dirty="0">
                <a:solidFill>
                  <a:srgbClr val="FFFFFF"/>
                </a:solidFill>
                <a:latin typeface="メイリオ" panose="020B0604030504040204" pitchFamily="50" charset="-128"/>
                <a:ea typeface="メイリオ" panose="020B0604030504040204" pitchFamily="50" charset="-128"/>
                <a:cs typeface="Gen Shin Gothic P Bold"/>
              </a:rPr>
              <a:t>誕生したか分かるかも！</a:t>
            </a:r>
            <a:endParaRPr sz="3750" dirty="0">
              <a:latin typeface="メイリオ" panose="020B0604030504040204" pitchFamily="50" charset="-128"/>
              <a:ea typeface="メイリオ" panose="020B0604030504040204" pitchFamily="50" charset="-128"/>
              <a:cs typeface="Gen Shin Gothic P Regular"/>
            </a:endParaRPr>
          </a:p>
        </p:txBody>
      </p:sp>
      <p:sp>
        <p:nvSpPr>
          <p:cNvPr id="7" name="object 7"/>
          <p:cNvSpPr txBox="1"/>
          <p:nvPr/>
        </p:nvSpPr>
        <p:spPr>
          <a:xfrm>
            <a:off x="11865604" y="2636629"/>
            <a:ext cx="2910892" cy="245579"/>
          </a:xfrm>
          <a:prstGeom prst="rect">
            <a:avLst/>
          </a:prstGeom>
        </p:spPr>
        <p:txBody>
          <a:bodyPr vert="horz" wrap="square" lIns="0" tIns="14604" rIns="0" bIns="0" rtlCol="0">
            <a:spAutoFit/>
          </a:bodyPr>
          <a:lstStyle/>
          <a:p>
            <a:pPr marL="12700">
              <a:lnSpc>
                <a:spcPct val="100000"/>
              </a:lnSpc>
              <a:spcBef>
                <a:spcPts val="114"/>
              </a:spcBef>
              <a:tabLst>
                <a:tab pos="2309495" algn="l"/>
              </a:tabLst>
            </a:pPr>
            <a:r>
              <a:rPr sz="1500" b="1" spc="114" dirty="0">
                <a:solidFill>
                  <a:srgbClr val="FFFFFF"/>
                </a:solidFill>
                <a:latin typeface="メイリオ" panose="020B0604030504040204" pitchFamily="50" charset="-128"/>
                <a:ea typeface="メイリオ" panose="020B0604030504040204" pitchFamily="50" charset="-128"/>
                <a:cs typeface="Gen Shin Gothic P Bold"/>
              </a:rPr>
              <a:t>に</a:t>
            </a:r>
            <a:r>
              <a:rPr sz="1500" b="1" spc="120" dirty="0">
                <a:solidFill>
                  <a:srgbClr val="FFFFFF"/>
                </a:solidFill>
                <a:latin typeface="メイリオ" panose="020B0604030504040204" pitchFamily="50" charset="-128"/>
                <a:ea typeface="メイリオ" panose="020B0604030504040204" pitchFamily="50" charset="-128"/>
                <a:cs typeface="Gen Shin Gothic P Bold"/>
              </a:rPr>
              <a:t>ん</a:t>
            </a:r>
            <a:r>
              <a:rPr sz="1500" b="1" spc="114" dirty="0">
                <a:solidFill>
                  <a:srgbClr val="FFFFFF"/>
                </a:solidFill>
                <a:latin typeface="メイリオ" panose="020B0604030504040204" pitchFamily="50" charset="-128"/>
                <a:ea typeface="メイリオ" panose="020B0604030504040204" pitchFamily="50" charset="-128"/>
                <a:cs typeface="Gen Shin Gothic P Bold"/>
              </a:rPr>
              <a:t>げ</a:t>
            </a:r>
            <a:r>
              <a:rPr sz="1500" b="1" spc="-50" dirty="0">
                <a:solidFill>
                  <a:srgbClr val="FFFFFF"/>
                </a:solidFill>
                <a:latin typeface="メイリオ" panose="020B0604030504040204" pitchFamily="50" charset="-128"/>
                <a:ea typeface="メイリオ" panose="020B0604030504040204" pitchFamily="50" charset="-128"/>
                <a:cs typeface="Gen Shin Gothic P Bold"/>
              </a:rPr>
              <a:t>ん</a:t>
            </a:r>
            <a:r>
              <a:rPr sz="1500" b="1" dirty="0">
                <a:solidFill>
                  <a:srgbClr val="FFFFFF"/>
                </a:solidFill>
                <a:latin typeface="メイリオ" panose="020B0604030504040204" pitchFamily="50" charset="-128"/>
                <a:ea typeface="メイリオ" panose="020B0604030504040204" pitchFamily="50" charset="-128"/>
                <a:cs typeface="Gen Shin Gothic P Bold"/>
              </a:rPr>
              <a:t>	いの</a:t>
            </a:r>
            <a:r>
              <a:rPr sz="1500" b="1" spc="-50" dirty="0">
                <a:solidFill>
                  <a:srgbClr val="FFFFFF"/>
                </a:solidFill>
                <a:latin typeface="メイリオ" panose="020B0604030504040204" pitchFamily="50" charset="-128"/>
                <a:ea typeface="メイリオ" panose="020B0604030504040204" pitchFamily="50" charset="-128"/>
                <a:cs typeface="Gen Shin Gothic P Bold"/>
              </a:rPr>
              <a:t>ち</a:t>
            </a:r>
            <a:endParaRPr sz="1500" dirty="0">
              <a:latin typeface="メイリオ" panose="020B0604030504040204" pitchFamily="50" charset="-128"/>
              <a:ea typeface="メイリオ" panose="020B0604030504040204" pitchFamily="50" charset="-128"/>
              <a:cs typeface="Gen Shin Gothic P Regular"/>
            </a:endParaRPr>
          </a:p>
        </p:txBody>
      </p:sp>
      <p:sp>
        <p:nvSpPr>
          <p:cNvPr id="8" name="object 8"/>
          <p:cNvSpPr txBox="1"/>
          <p:nvPr/>
        </p:nvSpPr>
        <p:spPr>
          <a:xfrm>
            <a:off x="11728496" y="3368675"/>
            <a:ext cx="2910892" cy="245579"/>
          </a:xfrm>
          <a:prstGeom prst="rect">
            <a:avLst/>
          </a:prstGeom>
        </p:spPr>
        <p:txBody>
          <a:bodyPr vert="horz" wrap="square" lIns="0" tIns="14604" rIns="0" bIns="0" rtlCol="0">
            <a:spAutoFit/>
          </a:bodyPr>
          <a:lstStyle/>
          <a:p>
            <a:pPr marL="12700">
              <a:lnSpc>
                <a:spcPct val="100000"/>
              </a:lnSpc>
              <a:spcBef>
                <a:spcPts val="114"/>
              </a:spcBef>
              <a:tabLst>
                <a:tab pos="2524125" algn="l"/>
              </a:tabLst>
            </a:pPr>
            <a:r>
              <a:rPr sz="1500" b="1" spc="70" dirty="0">
                <a:solidFill>
                  <a:srgbClr val="FFFFFF"/>
                </a:solidFill>
                <a:latin typeface="メイリオ" panose="020B0604030504040204" pitchFamily="50" charset="-128"/>
                <a:ea typeface="メイリオ" panose="020B0604030504040204" pitchFamily="50" charset="-128"/>
                <a:cs typeface="Gen Shin Gothic P Bold"/>
              </a:rPr>
              <a:t>た</a:t>
            </a:r>
            <a:r>
              <a:rPr sz="1500" b="1" spc="75" dirty="0">
                <a:solidFill>
                  <a:srgbClr val="FFFFFF"/>
                </a:solidFill>
                <a:latin typeface="メイリオ" panose="020B0604030504040204" pitchFamily="50" charset="-128"/>
                <a:ea typeface="メイリオ" panose="020B0604030504040204" pitchFamily="50" charset="-128"/>
                <a:cs typeface="Gen Shin Gothic P Bold"/>
              </a:rPr>
              <a:t>ん</a:t>
            </a:r>
            <a:r>
              <a:rPr sz="1500" b="1" spc="70" dirty="0">
                <a:solidFill>
                  <a:srgbClr val="FFFFFF"/>
                </a:solidFill>
                <a:latin typeface="メイリオ" panose="020B0604030504040204" pitchFamily="50" charset="-128"/>
                <a:ea typeface="メイリオ" panose="020B0604030504040204" pitchFamily="50" charset="-128"/>
                <a:cs typeface="Gen Shin Gothic P Bold"/>
              </a:rPr>
              <a:t>じょ</a:t>
            </a:r>
            <a:r>
              <a:rPr sz="1500" b="1" spc="-50" dirty="0">
                <a:solidFill>
                  <a:srgbClr val="FFFFFF"/>
                </a:solidFill>
                <a:latin typeface="メイリオ" panose="020B0604030504040204" pitchFamily="50" charset="-128"/>
                <a:ea typeface="メイリオ" panose="020B0604030504040204" pitchFamily="50" charset="-128"/>
                <a:cs typeface="Gen Shin Gothic P Bold"/>
              </a:rPr>
              <a:t>う</a:t>
            </a:r>
            <a:r>
              <a:rPr sz="1500" b="1" dirty="0">
                <a:solidFill>
                  <a:srgbClr val="FFFFFF"/>
                </a:solidFill>
                <a:latin typeface="メイリオ" panose="020B0604030504040204" pitchFamily="50" charset="-128"/>
                <a:ea typeface="メイリオ" panose="020B0604030504040204" pitchFamily="50" charset="-128"/>
                <a:cs typeface="Gen Shin Gothic P Bold"/>
              </a:rPr>
              <a:t>	</a:t>
            </a:r>
            <a:r>
              <a:rPr lang="en-US" sz="1500" b="1" dirty="0">
                <a:solidFill>
                  <a:srgbClr val="FFFFFF"/>
                </a:solidFill>
                <a:latin typeface="メイリオ" panose="020B0604030504040204" pitchFamily="50" charset="-128"/>
                <a:ea typeface="メイリオ" panose="020B0604030504040204" pitchFamily="50" charset="-128"/>
                <a:cs typeface="Gen Shin Gothic P Bold"/>
              </a:rPr>
              <a:t>  </a:t>
            </a:r>
            <a:r>
              <a:rPr sz="1500" b="1" spc="-50" dirty="0">
                <a:solidFill>
                  <a:srgbClr val="FFFFFF"/>
                </a:solidFill>
                <a:latin typeface="メイリオ" panose="020B0604030504040204" pitchFamily="50" charset="-128"/>
                <a:ea typeface="メイリオ" panose="020B0604030504040204" pitchFamily="50" charset="-128"/>
                <a:cs typeface="Gen Shin Gothic P Bold"/>
              </a:rPr>
              <a:t>わ</a:t>
            </a:r>
            <a:endParaRPr sz="15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3137952" y="2874582"/>
            <a:ext cx="4643755" cy="595035"/>
          </a:xfrm>
          <a:prstGeom prst="rect">
            <a:avLst/>
          </a:prstGeom>
        </p:spPr>
        <p:txBody>
          <a:bodyPr vert="horz" wrap="square" lIns="0" tIns="17780" rIns="0" bIns="0" rtlCol="0">
            <a:spAutoFit/>
          </a:bodyPr>
          <a:lstStyle/>
          <a:p>
            <a:pPr marL="12700">
              <a:lnSpc>
                <a:spcPct val="100000"/>
              </a:lnSpc>
              <a:spcBef>
                <a:spcPts val="140"/>
              </a:spcBef>
            </a:pPr>
            <a:r>
              <a:rPr sz="3750" b="1" spc="235" dirty="0">
                <a:solidFill>
                  <a:srgbClr val="FFFFFF"/>
                </a:solidFill>
                <a:latin typeface="メイリオ" panose="020B0604030504040204" pitchFamily="50" charset="-128"/>
                <a:ea typeface="メイリオ" panose="020B0604030504040204" pitchFamily="50" charset="-128"/>
                <a:cs typeface="Gen Shin Gothic P Bold"/>
              </a:rPr>
              <a:t>地球がどのように</a:t>
            </a:r>
            <a:endParaRPr sz="3750" dirty="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3194050" y="2642585"/>
            <a:ext cx="1321786" cy="245579"/>
          </a:xfrm>
          <a:prstGeom prst="rect">
            <a:avLst/>
          </a:prstGeom>
        </p:spPr>
        <p:txBody>
          <a:bodyPr vert="horz" wrap="square" lIns="0" tIns="14604" rIns="0" bIns="0" rtlCol="0">
            <a:spAutoFit/>
          </a:bodyPr>
          <a:lstStyle/>
          <a:p>
            <a:pPr marL="12700">
              <a:lnSpc>
                <a:spcPct val="100000"/>
              </a:lnSpc>
              <a:spcBef>
                <a:spcPts val="114"/>
              </a:spcBef>
            </a:pPr>
            <a:r>
              <a:rPr sz="1500" b="1" spc="30" dirty="0">
                <a:solidFill>
                  <a:srgbClr val="FFFFFF"/>
                </a:solidFill>
                <a:latin typeface="メイリオ" panose="020B0604030504040204" pitchFamily="50" charset="-128"/>
                <a:ea typeface="メイリオ" panose="020B0604030504040204" pitchFamily="50" charset="-128"/>
                <a:cs typeface="Gen Shin Gothic P Bold"/>
              </a:rPr>
              <a:t>ち き ゅ う</a:t>
            </a:r>
            <a:r>
              <a:rPr sz="1500" b="1" spc="-60" dirty="0">
                <a:solidFill>
                  <a:srgbClr val="FFFFFF"/>
                </a:solidFill>
                <a:latin typeface="メイリオ" panose="020B0604030504040204" pitchFamily="50" charset="-128"/>
                <a:ea typeface="メイリオ" panose="020B0604030504040204" pitchFamily="50" charset="-128"/>
                <a:cs typeface="Gen Shin Gothic P Bold"/>
              </a:rPr>
              <a:t> </a:t>
            </a:r>
            <a:endParaRPr sz="1500" dirty="0">
              <a:latin typeface="メイリオ" panose="020B0604030504040204" pitchFamily="50" charset="-128"/>
              <a:ea typeface="メイリオ" panose="020B0604030504040204" pitchFamily="50" charset="-128"/>
              <a:cs typeface="Gen Shin Gothic P Regular"/>
            </a:endParaRPr>
          </a:p>
        </p:txBody>
      </p:sp>
      <p:sp>
        <p:nvSpPr>
          <p:cNvPr id="11" name="object 11"/>
          <p:cNvSpPr txBox="1"/>
          <p:nvPr/>
        </p:nvSpPr>
        <p:spPr>
          <a:xfrm>
            <a:off x="3137952" y="3424837"/>
            <a:ext cx="5085344" cy="800218"/>
          </a:xfrm>
          <a:prstGeom prst="rect">
            <a:avLst/>
          </a:prstGeom>
        </p:spPr>
        <p:txBody>
          <a:bodyPr vert="horz" wrap="square" lIns="0" tIns="14604" rIns="0" bIns="0" rtlCol="0">
            <a:spAutoFit/>
          </a:bodyPr>
          <a:lstStyle/>
          <a:p>
            <a:pPr marR="316230" algn="l">
              <a:lnSpc>
                <a:spcPts val="1739"/>
              </a:lnSpc>
              <a:spcBef>
                <a:spcPts val="114"/>
              </a:spcBef>
            </a:pPr>
            <a:r>
              <a:rPr lang="ja-JP" altLang="en-US" sz="1500" b="1" spc="15" dirty="0">
                <a:solidFill>
                  <a:srgbClr val="FFFFFF"/>
                </a:solidFill>
                <a:latin typeface="メイリオ" panose="020B0604030504040204" pitchFamily="50" charset="-128"/>
                <a:ea typeface="メイリオ" panose="020B0604030504040204" pitchFamily="50" charset="-128"/>
                <a:cs typeface="Gen Shin Gothic P Bold"/>
              </a:rPr>
              <a:t>　　　　　　　　　　　 </a:t>
            </a:r>
            <a:r>
              <a:rPr sz="1500" b="1" spc="15" dirty="0">
                <a:solidFill>
                  <a:srgbClr val="FFFFFF"/>
                </a:solidFill>
                <a:latin typeface="メイリオ" panose="020B0604030504040204" pitchFamily="50" charset="-128"/>
                <a:ea typeface="メイリオ" panose="020B0604030504040204" pitchFamily="50" charset="-128"/>
                <a:cs typeface="Gen Shin Gothic P Bold"/>
              </a:rPr>
              <a:t>わ</a:t>
            </a:r>
            <a:endParaRPr sz="1500" dirty="0">
              <a:latin typeface="メイリオ" panose="020B0604030504040204" pitchFamily="50" charset="-128"/>
              <a:ea typeface="メイリオ" panose="020B0604030504040204" pitchFamily="50" charset="-128"/>
              <a:cs typeface="Gen Shin Gothic P Regular"/>
            </a:endParaRPr>
          </a:p>
          <a:p>
            <a:pPr marL="12700">
              <a:lnSpc>
                <a:spcPts val="4440"/>
              </a:lnSpc>
            </a:pPr>
            <a:r>
              <a:rPr sz="3750" b="1" spc="215" dirty="0">
                <a:solidFill>
                  <a:srgbClr val="FFFFFF"/>
                </a:solidFill>
                <a:latin typeface="メイリオ" panose="020B0604030504040204" pitchFamily="50" charset="-128"/>
                <a:ea typeface="メイリオ" panose="020B0604030504040204" pitchFamily="50" charset="-128"/>
                <a:cs typeface="Gen Shin Gothic P Bold"/>
              </a:rPr>
              <a:t>できたか分かるかも！</a:t>
            </a:r>
            <a:endParaRPr sz="3750" dirty="0">
              <a:latin typeface="メイリオ" panose="020B0604030504040204" pitchFamily="50" charset="-128"/>
              <a:ea typeface="メイリオ" panose="020B0604030504040204" pitchFamily="50" charset="-128"/>
              <a:cs typeface="Gen Shin Gothic P Regular"/>
            </a:endParaRPr>
          </a:p>
        </p:txBody>
      </p:sp>
      <p:sp>
        <p:nvSpPr>
          <p:cNvPr id="14" name="object 14"/>
          <p:cNvSpPr txBox="1">
            <a:spLocks noGrp="1"/>
          </p:cNvSpPr>
          <p:nvPr>
            <p:ph type="title"/>
          </p:nvPr>
        </p:nvSpPr>
        <p:spPr>
          <a:xfrm>
            <a:off x="4575173" y="814902"/>
            <a:ext cx="11337154" cy="693138"/>
          </a:xfrm>
          <a:prstGeom prst="rect">
            <a:avLst/>
          </a:prstGeom>
        </p:spPr>
        <p:txBody>
          <a:bodyPr vert="horz" wrap="square" lIns="0" tIns="15875" rIns="0" bIns="0" rtlCol="0">
            <a:spAutoFit/>
          </a:bodyPr>
          <a:lstStyle/>
          <a:p>
            <a:pPr marL="12700">
              <a:lnSpc>
                <a:spcPct val="100000"/>
              </a:lnSpc>
              <a:spcBef>
                <a:spcPts val="125"/>
              </a:spcBef>
            </a:pPr>
            <a:r>
              <a:rPr sz="4400" spc="-55" dirty="0">
                <a:latin typeface="メイリオ" panose="020B0604030504040204" pitchFamily="50" charset="-128"/>
                <a:ea typeface="メイリオ" panose="020B0604030504040204" pitchFamily="50" charset="-128"/>
              </a:rPr>
              <a:t>どうしてそこまでして「リュウグウ」へ！？</a:t>
            </a:r>
          </a:p>
        </p:txBody>
      </p:sp>
      <p:grpSp>
        <p:nvGrpSpPr>
          <p:cNvPr id="15" name="object 15"/>
          <p:cNvGrpSpPr/>
          <p:nvPr/>
        </p:nvGrpSpPr>
        <p:grpSpPr>
          <a:xfrm>
            <a:off x="3198740" y="925801"/>
            <a:ext cx="1388745" cy="939800"/>
            <a:chOff x="3198740" y="925801"/>
            <a:chExt cx="1388745" cy="939800"/>
          </a:xfrm>
        </p:grpSpPr>
        <p:pic>
          <p:nvPicPr>
            <p:cNvPr id="16" name="object 16"/>
            <p:cNvPicPr/>
            <p:nvPr/>
          </p:nvPicPr>
          <p:blipFill>
            <a:blip r:embed="rId4" cstate="print"/>
            <a:stretch>
              <a:fillRect/>
            </a:stretch>
          </p:blipFill>
          <p:spPr>
            <a:xfrm>
              <a:off x="3356527" y="1150312"/>
              <a:ext cx="282235" cy="280501"/>
            </a:xfrm>
            <a:prstGeom prst="rect">
              <a:avLst/>
            </a:prstGeom>
          </p:spPr>
        </p:pic>
        <p:sp>
          <p:nvSpPr>
            <p:cNvPr id="17" name="object 17"/>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8" name="object 18"/>
            <p:cNvPicPr/>
            <p:nvPr/>
          </p:nvPicPr>
          <p:blipFill>
            <a:blip r:embed="rId5" cstate="print"/>
            <a:stretch>
              <a:fillRect/>
            </a:stretch>
          </p:blipFill>
          <p:spPr>
            <a:xfrm>
              <a:off x="3283158" y="1032658"/>
              <a:ext cx="89986" cy="89986"/>
            </a:xfrm>
            <a:prstGeom prst="rect">
              <a:avLst/>
            </a:prstGeom>
          </p:spPr>
        </p:pic>
        <p:pic>
          <p:nvPicPr>
            <p:cNvPr id="19" name="object 19"/>
            <p:cNvPicPr/>
            <p:nvPr/>
          </p:nvPicPr>
          <p:blipFill>
            <a:blip r:embed="rId6" cstate="print"/>
            <a:stretch>
              <a:fillRect/>
            </a:stretch>
          </p:blipFill>
          <p:spPr>
            <a:xfrm>
              <a:off x="3492363" y="1279204"/>
              <a:ext cx="84309" cy="102017"/>
            </a:xfrm>
            <a:prstGeom prst="rect">
              <a:avLst/>
            </a:prstGeom>
          </p:spPr>
        </p:pic>
        <p:sp>
          <p:nvSpPr>
            <p:cNvPr id="20" name="object 20"/>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1" name="object 21"/>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22" name="object 22"/>
          <p:cNvGrpSpPr/>
          <p:nvPr/>
        </p:nvGrpSpPr>
        <p:grpSpPr>
          <a:xfrm>
            <a:off x="4924942" y="1689767"/>
            <a:ext cx="10335895" cy="269875"/>
            <a:chOff x="4924942" y="1689767"/>
            <a:chExt cx="10335895" cy="269875"/>
          </a:xfrm>
        </p:grpSpPr>
        <p:sp>
          <p:nvSpPr>
            <p:cNvPr id="23" name="object 23"/>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4" name="object 24"/>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25" name="object 25"/>
          <p:cNvGrpSpPr/>
          <p:nvPr/>
        </p:nvGrpSpPr>
        <p:grpSpPr>
          <a:xfrm>
            <a:off x="15578625" y="989630"/>
            <a:ext cx="1434465" cy="860425"/>
            <a:chOff x="15578625" y="989630"/>
            <a:chExt cx="1434465" cy="860425"/>
          </a:xfrm>
        </p:grpSpPr>
        <p:sp>
          <p:nvSpPr>
            <p:cNvPr id="26" name="object 26"/>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7" name="object 27"/>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8" name="object 28"/>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9" name="object 29"/>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0" name="object 30"/>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1" name="object 31"/>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2" name="object 32"/>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3" name="object 33"/>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34" name="object 34"/>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35" name="object 35"/>
          <p:cNvPicPr/>
          <p:nvPr/>
        </p:nvPicPr>
        <p:blipFill>
          <a:blip r:embed="rId7" cstate="print"/>
          <a:stretch>
            <a:fillRect/>
          </a:stretch>
        </p:blipFill>
        <p:spPr>
          <a:xfrm>
            <a:off x="17892590" y="948064"/>
            <a:ext cx="173345" cy="199711"/>
          </a:xfrm>
          <a:prstGeom prst="rect">
            <a:avLst/>
          </a:prstGeom>
        </p:spPr>
      </p:pic>
      <p:pic>
        <p:nvPicPr>
          <p:cNvPr id="36" name="object 36"/>
          <p:cNvPicPr/>
          <p:nvPr/>
        </p:nvPicPr>
        <p:blipFill>
          <a:blip r:embed="rId8" cstate="print"/>
          <a:stretch>
            <a:fillRect/>
          </a:stretch>
        </p:blipFill>
        <p:spPr>
          <a:xfrm>
            <a:off x="15776730" y="504471"/>
            <a:ext cx="173345" cy="199711"/>
          </a:xfrm>
          <a:prstGeom prst="rect">
            <a:avLst/>
          </a:prstGeom>
        </p:spPr>
      </p:pic>
      <p:pic>
        <p:nvPicPr>
          <p:cNvPr id="37" name="object 37"/>
          <p:cNvPicPr/>
          <p:nvPr/>
        </p:nvPicPr>
        <p:blipFill>
          <a:blip r:embed="rId9" cstate="print"/>
          <a:stretch>
            <a:fillRect/>
          </a:stretch>
        </p:blipFill>
        <p:spPr>
          <a:xfrm>
            <a:off x="16915404" y="604320"/>
            <a:ext cx="209187" cy="240997"/>
          </a:xfrm>
          <a:prstGeom prst="rect">
            <a:avLst/>
          </a:prstGeom>
        </p:spPr>
      </p:pic>
      <p:pic>
        <p:nvPicPr>
          <p:cNvPr id="12" name="object 12"/>
          <p:cNvPicPr/>
          <p:nvPr/>
        </p:nvPicPr>
        <p:blipFill>
          <a:blip r:embed="rId10" cstate="print"/>
          <a:stretch>
            <a:fillRect/>
          </a:stretch>
        </p:blipFill>
        <p:spPr>
          <a:xfrm>
            <a:off x="3814761" y="4550835"/>
            <a:ext cx="3188917" cy="3130750"/>
          </a:xfrm>
          <a:prstGeom prst="rect">
            <a:avLst/>
          </a:prstGeom>
        </p:spPr>
      </p:pic>
      <p:sp>
        <p:nvSpPr>
          <p:cNvPr id="13" name="object 13"/>
          <p:cNvSpPr txBox="1"/>
          <p:nvPr/>
        </p:nvSpPr>
        <p:spPr>
          <a:xfrm>
            <a:off x="5983594" y="7210882"/>
            <a:ext cx="1172856" cy="312265"/>
          </a:xfrm>
          <a:prstGeom prst="rect">
            <a:avLst/>
          </a:prstGeom>
        </p:spPr>
        <p:txBody>
          <a:bodyPr vert="horz" wrap="square" lIns="0" tIns="12065" rIns="0" bIns="0" rtlCol="0">
            <a:spAutoFit/>
          </a:bodyPr>
          <a:lstStyle/>
          <a:p>
            <a:pPr marL="12700">
              <a:lnSpc>
                <a:spcPct val="100000"/>
              </a:lnSpc>
              <a:spcBef>
                <a:spcPts val="95"/>
              </a:spcBef>
            </a:pPr>
            <a:r>
              <a:rPr sz="1950" b="1" spc="-10" dirty="0">
                <a:solidFill>
                  <a:srgbClr val="FFFFFF"/>
                </a:solidFill>
                <a:latin typeface="メイリオ" panose="020B0604030504040204" pitchFamily="50" charset="-128"/>
                <a:ea typeface="メイリオ" panose="020B0604030504040204" pitchFamily="50" charset="-128"/>
                <a:cs typeface="Gen Shin Gothic P Bold"/>
              </a:rPr>
              <a:t>©NASA</a:t>
            </a:r>
            <a:endParaRPr sz="1950" dirty="0">
              <a:latin typeface="メイリオ" panose="020B0604030504040204" pitchFamily="50" charset="-128"/>
              <a:ea typeface="メイリオ" panose="020B0604030504040204" pitchFamily="50" charset="-128"/>
              <a:cs typeface="Gen Shin Gothic P Regular"/>
            </a:endParaRPr>
          </a:p>
        </p:txBody>
      </p:sp>
      <p:sp>
        <p:nvSpPr>
          <p:cNvPr id="45" name="正方形/長方形 44">
            <a:extLst>
              <a:ext uri="{FF2B5EF4-FFF2-40B4-BE49-F238E27FC236}">
                <a16:creationId xmlns:a16="http://schemas.microsoft.com/office/drawing/2014/main" id="{FAEE3460-92A4-2DCE-90E7-485018455B1A}"/>
              </a:ext>
            </a:extLst>
          </p:cNvPr>
          <p:cNvSpPr/>
          <p:nvPr/>
        </p:nvSpPr>
        <p:spPr>
          <a:xfrm>
            <a:off x="17479614" y="5789027"/>
            <a:ext cx="1614847" cy="1546225"/>
          </a:xfrm>
          <a:prstGeom prst="rect">
            <a:avLst/>
          </a:prstGeom>
          <a:solidFill>
            <a:srgbClr val="007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266189" y="320675"/>
            <a:ext cx="19571741" cy="10681002"/>
          </a:xfrm>
          <a:prstGeom prst="rect">
            <a:avLst/>
          </a:prstGeom>
        </p:spPr>
      </p:pic>
      <p:sp>
        <p:nvSpPr>
          <p:cNvPr id="36" name="部分円 35">
            <a:extLst>
              <a:ext uri="{FF2B5EF4-FFF2-40B4-BE49-F238E27FC236}">
                <a16:creationId xmlns:a16="http://schemas.microsoft.com/office/drawing/2014/main" id="{0DF1E672-A25B-6C6B-B395-7514C36A8CD3}"/>
              </a:ext>
            </a:extLst>
          </p:cNvPr>
          <p:cNvSpPr/>
          <p:nvPr/>
        </p:nvSpPr>
        <p:spPr>
          <a:xfrm>
            <a:off x="3784530" y="3382316"/>
            <a:ext cx="4806018" cy="4919473"/>
          </a:xfrm>
          <a:prstGeom prst="pie">
            <a:avLst>
              <a:gd name="adj1" fmla="val 14558017"/>
              <a:gd name="adj2" fmla="val 16200000"/>
            </a:avLst>
          </a:prstGeom>
          <a:solidFill>
            <a:srgbClr val="E94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a typeface="メイリオ" panose="020B0604030504040204" pitchFamily="50" charset="-128"/>
            </a:endParaRPr>
          </a:p>
        </p:txBody>
      </p:sp>
      <p:sp>
        <p:nvSpPr>
          <p:cNvPr id="3" name="object 3"/>
          <p:cNvSpPr txBox="1"/>
          <p:nvPr/>
        </p:nvSpPr>
        <p:spPr>
          <a:xfrm>
            <a:off x="4788280" y="9296134"/>
            <a:ext cx="11935623" cy="1099019"/>
          </a:xfrm>
          <a:prstGeom prst="rect">
            <a:avLst/>
          </a:prstGeom>
        </p:spPr>
        <p:txBody>
          <a:bodyPr vert="horz" wrap="square" lIns="0" tIns="17145" rIns="0" bIns="0" rtlCol="0">
            <a:spAutoFit/>
          </a:bodyPr>
          <a:lstStyle/>
          <a:p>
            <a:pPr marL="1021715">
              <a:lnSpc>
                <a:spcPts val="2625"/>
              </a:lnSpc>
              <a:spcBef>
                <a:spcPts val="135"/>
              </a:spcBef>
            </a:pPr>
            <a:r>
              <a:rPr lang="ja-JP" altLang="en-US" sz="2300" b="1" spc="420" dirty="0">
                <a:solidFill>
                  <a:srgbClr val="6C5757"/>
                </a:solidFill>
                <a:latin typeface="メイリオ" panose="020B0604030504040204" pitchFamily="50" charset="-128"/>
                <a:ea typeface="メイリオ" panose="020B0604030504040204" pitchFamily="50" charset="-128"/>
                <a:cs typeface="Gen Shin Gothic P Bold"/>
              </a:rPr>
              <a:t>　</a:t>
            </a:r>
            <a:r>
              <a:rPr sz="2300" b="1" spc="420" dirty="0" err="1">
                <a:solidFill>
                  <a:srgbClr val="6C5757"/>
                </a:solidFill>
                <a:latin typeface="メイリオ" panose="020B0604030504040204" pitchFamily="50" charset="-128"/>
                <a:ea typeface="メイリオ" panose="020B0604030504040204" pitchFamily="50" charset="-128"/>
                <a:cs typeface="Gen Shin Gothic P Bold"/>
              </a:rPr>
              <a:t>おくねんまえ</a:t>
            </a:r>
            <a:endParaRPr sz="2300" dirty="0">
              <a:latin typeface="メイリオ" panose="020B0604030504040204" pitchFamily="50" charset="-128"/>
              <a:ea typeface="メイリオ" panose="020B0604030504040204" pitchFamily="50" charset="-128"/>
              <a:cs typeface="Gen Shin Gothic P Regular"/>
            </a:endParaRPr>
          </a:p>
          <a:p>
            <a:pPr marL="12700">
              <a:lnSpc>
                <a:spcPts val="5805"/>
              </a:lnSpc>
            </a:pPr>
            <a:r>
              <a:rPr sz="4950" b="1" spc="280" dirty="0">
                <a:solidFill>
                  <a:srgbClr val="6C5757"/>
                </a:solidFill>
                <a:latin typeface="メイリオ" panose="020B0604030504040204" pitchFamily="50" charset="-128"/>
                <a:ea typeface="メイリオ" panose="020B0604030504040204" pitchFamily="50" charset="-128"/>
                <a:cs typeface="Gen Shin Gothic P Bold"/>
              </a:rPr>
              <a:t>４６億年前のことがわからない！！</a:t>
            </a:r>
            <a:endParaRPr sz="4950" dirty="0">
              <a:latin typeface="メイリオ" panose="020B0604030504040204" pitchFamily="50" charset="-128"/>
              <a:ea typeface="メイリオ" panose="020B0604030504040204" pitchFamily="50" charset="-128"/>
              <a:cs typeface="Gen Shin Gothic P Regular"/>
            </a:endParaRPr>
          </a:p>
        </p:txBody>
      </p:sp>
      <p:sp>
        <p:nvSpPr>
          <p:cNvPr id="4" name="object 4"/>
          <p:cNvSpPr/>
          <p:nvPr/>
        </p:nvSpPr>
        <p:spPr>
          <a:xfrm>
            <a:off x="3980758" y="4388855"/>
            <a:ext cx="2482215" cy="672465"/>
          </a:xfrm>
          <a:custGeom>
            <a:avLst/>
            <a:gdLst/>
            <a:ahLst/>
            <a:cxnLst/>
            <a:rect l="l" t="t" r="r" b="b"/>
            <a:pathLst>
              <a:path w="2482215" h="672464">
                <a:moveTo>
                  <a:pt x="1179284" y="246463"/>
                </a:moveTo>
                <a:lnTo>
                  <a:pt x="991904" y="246463"/>
                </a:lnTo>
                <a:lnTo>
                  <a:pt x="1051305" y="253144"/>
                </a:lnTo>
                <a:lnTo>
                  <a:pt x="1021186" y="267465"/>
                </a:lnTo>
                <a:lnTo>
                  <a:pt x="1585278" y="672042"/>
                </a:lnTo>
                <a:lnTo>
                  <a:pt x="1628728" y="591762"/>
                </a:lnTo>
                <a:lnTo>
                  <a:pt x="1536044" y="591762"/>
                </a:lnTo>
                <a:lnTo>
                  <a:pt x="1560511" y="551063"/>
                </a:lnTo>
                <a:lnTo>
                  <a:pt x="1179284" y="246463"/>
                </a:lnTo>
                <a:close/>
              </a:path>
              <a:path w="2482215" h="672464">
                <a:moveTo>
                  <a:pt x="63702" y="397398"/>
                </a:moveTo>
                <a:lnTo>
                  <a:pt x="51998" y="421106"/>
                </a:lnTo>
                <a:lnTo>
                  <a:pt x="33949" y="459206"/>
                </a:lnTo>
                <a:lnTo>
                  <a:pt x="16665" y="510006"/>
                </a:lnTo>
                <a:lnTo>
                  <a:pt x="0" y="548479"/>
                </a:lnTo>
                <a:lnTo>
                  <a:pt x="189185" y="663079"/>
                </a:lnTo>
                <a:lnTo>
                  <a:pt x="507277" y="511827"/>
                </a:lnTo>
                <a:lnTo>
                  <a:pt x="234649" y="511827"/>
                </a:lnTo>
                <a:lnTo>
                  <a:pt x="162075" y="506633"/>
                </a:lnTo>
                <a:lnTo>
                  <a:pt x="201605" y="489708"/>
                </a:lnTo>
                <a:lnTo>
                  <a:pt x="63702" y="397398"/>
                </a:lnTo>
                <a:close/>
              </a:path>
              <a:path w="2482215" h="672464">
                <a:moveTo>
                  <a:pt x="1560511" y="551063"/>
                </a:moveTo>
                <a:lnTo>
                  <a:pt x="1536044" y="591762"/>
                </a:lnTo>
                <a:lnTo>
                  <a:pt x="1596063" y="579469"/>
                </a:lnTo>
                <a:lnTo>
                  <a:pt x="1560511" y="551063"/>
                </a:lnTo>
                <a:close/>
              </a:path>
              <a:path w="2482215" h="672464">
                <a:moveTo>
                  <a:pt x="1891792" y="0"/>
                </a:moveTo>
                <a:lnTo>
                  <a:pt x="1560511" y="551063"/>
                </a:lnTo>
                <a:lnTo>
                  <a:pt x="1596063" y="579469"/>
                </a:lnTo>
                <a:lnTo>
                  <a:pt x="1536044" y="591762"/>
                </a:lnTo>
                <a:lnTo>
                  <a:pt x="1628728" y="591762"/>
                </a:lnTo>
                <a:lnTo>
                  <a:pt x="1916761" y="59574"/>
                </a:lnTo>
                <a:lnTo>
                  <a:pt x="1896839" y="55202"/>
                </a:lnTo>
                <a:lnTo>
                  <a:pt x="1925655" y="43140"/>
                </a:lnTo>
                <a:lnTo>
                  <a:pt x="2030478" y="43140"/>
                </a:lnTo>
                <a:lnTo>
                  <a:pt x="1891792" y="0"/>
                </a:lnTo>
                <a:close/>
              </a:path>
              <a:path w="2482215" h="672464">
                <a:moveTo>
                  <a:pt x="201605" y="489708"/>
                </a:moveTo>
                <a:lnTo>
                  <a:pt x="162075" y="506633"/>
                </a:lnTo>
                <a:lnTo>
                  <a:pt x="234649" y="511827"/>
                </a:lnTo>
                <a:lnTo>
                  <a:pt x="201605" y="489708"/>
                </a:lnTo>
                <a:close/>
              </a:path>
              <a:path w="2482215" h="672464">
                <a:moveTo>
                  <a:pt x="1036373" y="132278"/>
                </a:moveTo>
                <a:lnTo>
                  <a:pt x="201605" y="489708"/>
                </a:lnTo>
                <a:lnTo>
                  <a:pt x="234649" y="511827"/>
                </a:lnTo>
                <a:lnTo>
                  <a:pt x="507277" y="511827"/>
                </a:lnTo>
                <a:lnTo>
                  <a:pt x="1021186" y="267465"/>
                </a:lnTo>
                <a:lnTo>
                  <a:pt x="991904" y="246463"/>
                </a:lnTo>
                <a:lnTo>
                  <a:pt x="1179284" y="246463"/>
                </a:lnTo>
                <a:lnTo>
                  <a:pt x="1036373" y="132278"/>
                </a:lnTo>
                <a:close/>
              </a:path>
              <a:path w="2482215" h="672464">
                <a:moveTo>
                  <a:pt x="991904" y="246463"/>
                </a:moveTo>
                <a:lnTo>
                  <a:pt x="1021186" y="267465"/>
                </a:lnTo>
                <a:lnTo>
                  <a:pt x="1051305" y="253144"/>
                </a:lnTo>
                <a:lnTo>
                  <a:pt x="991904" y="246463"/>
                </a:lnTo>
                <a:close/>
              </a:path>
              <a:path w="2482215" h="672464">
                <a:moveTo>
                  <a:pt x="2030478" y="43140"/>
                </a:moveTo>
                <a:lnTo>
                  <a:pt x="1925655" y="43140"/>
                </a:lnTo>
                <a:lnTo>
                  <a:pt x="1916761" y="59574"/>
                </a:lnTo>
                <a:lnTo>
                  <a:pt x="2482183" y="183648"/>
                </a:lnTo>
                <a:lnTo>
                  <a:pt x="2030478" y="43140"/>
                </a:lnTo>
                <a:close/>
              </a:path>
              <a:path w="2482215" h="672464">
                <a:moveTo>
                  <a:pt x="1925655" y="43140"/>
                </a:moveTo>
                <a:lnTo>
                  <a:pt x="1896839" y="55202"/>
                </a:lnTo>
                <a:lnTo>
                  <a:pt x="1916761" y="59574"/>
                </a:lnTo>
                <a:lnTo>
                  <a:pt x="1925655" y="43140"/>
                </a:lnTo>
                <a:close/>
              </a:path>
            </a:pathLst>
          </a:custGeom>
          <a:solidFill>
            <a:srgbClr val="C1272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5" name="object 5"/>
          <p:cNvSpPr/>
          <p:nvPr/>
        </p:nvSpPr>
        <p:spPr>
          <a:xfrm>
            <a:off x="5568625" y="4774914"/>
            <a:ext cx="717550" cy="487680"/>
          </a:xfrm>
          <a:custGeom>
            <a:avLst/>
            <a:gdLst/>
            <a:ahLst/>
            <a:cxnLst/>
            <a:rect l="l" t="t" r="r" b="b"/>
            <a:pathLst>
              <a:path w="717550" h="487679">
                <a:moveTo>
                  <a:pt x="129022" y="0"/>
                </a:moveTo>
                <a:lnTo>
                  <a:pt x="0" y="115169"/>
                </a:lnTo>
                <a:lnTo>
                  <a:pt x="388731" y="487304"/>
                </a:lnTo>
                <a:lnTo>
                  <a:pt x="551697" y="398176"/>
                </a:lnTo>
                <a:lnTo>
                  <a:pt x="431861" y="398176"/>
                </a:lnTo>
                <a:lnTo>
                  <a:pt x="379810" y="385485"/>
                </a:lnTo>
                <a:lnTo>
                  <a:pt x="415884" y="377169"/>
                </a:lnTo>
                <a:lnTo>
                  <a:pt x="129022" y="0"/>
                </a:lnTo>
                <a:close/>
              </a:path>
              <a:path w="717550" h="487679">
                <a:moveTo>
                  <a:pt x="415884" y="377169"/>
                </a:moveTo>
                <a:lnTo>
                  <a:pt x="379810" y="385485"/>
                </a:lnTo>
                <a:lnTo>
                  <a:pt x="431861" y="398176"/>
                </a:lnTo>
                <a:lnTo>
                  <a:pt x="415884" y="377169"/>
                </a:lnTo>
                <a:close/>
              </a:path>
              <a:path w="717550" h="487679">
                <a:moveTo>
                  <a:pt x="717056" y="307739"/>
                </a:moveTo>
                <a:lnTo>
                  <a:pt x="415884" y="377169"/>
                </a:lnTo>
                <a:lnTo>
                  <a:pt x="431861" y="398176"/>
                </a:lnTo>
                <a:lnTo>
                  <a:pt x="551697" y="398176"/>
                </a:lnTo>
                <a:lnTo>
                  <a:pt x="717056" y="307739"/>
                </a:lnTo>
                <a:close/>
              </a:path>
            </a:pathLst>
          </a:custGeom>
          <a:solidFill>
            <a:srgbClr val="C1272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6" name="object 6"/>
          <p:cNvSpPr/>
          <p:nvPr/>
        </p:nvSpPr>
        <p:spPr>
          <a:xfrm>
            <a:off x="4270705" y="3429653"/>
            <a:ext cx="2449195" cy="1844039"/>
          </a:xfrm>
          <a:custGeom>
            <a:avLst/>
            <a:gdLst/>
            <a:ahLst/>
            <a:cxnLst/>
            <a:rect l="l" t="t" r="r" b="b"/>
            <a:pathLst>
              <a:path w="2449195" h="1844039">
                <a:moveTo>
                  <a:pt x="717054" y="1663979"/>
                </a:moveTo>
                <a:lnTo>
                  <a:pt x="415886" y="1733397"/>
                </a:lnTo>
                <a:lnTo>
                  <a:pt x="129019" y="1356233"/>
                </a:lnTo>
                <a:lnTo>
                  <a:pt x="0" y="1471409"/>
                </a:lnTo>
                <a:lnTo>
                  <a:pt x="388734" y="1843544"/>
                </a:lnTo>
                <a:lnTo>
                  <a:pt x="551700" y="1754416"/>
                </a:lnTo>
                <a:lnTo>
                  <a:pt x="717054" y="1663979"/>
                </a:lnTo>
                <a:close/>
              </a:path>
              <a:path w="2449195" h="1844039">
                <a:moveTo>
                  <a:pt x="2448636" y="439547"/>
                </a:moveTo>
                <a:lnTo>
                  <a:pt x="2448255" y="416953"/>
                </a:lnTo>
                <a:lnTo>
                  <a:pt x="2447975" y="400202"/>
                </a:lnTo>
                <a:lnTo>
                  <a:pt x="2447264" y="357835"/>
                </a:lnTo>
                <a:lnTo>
                  <a:pt x="2441498" y="14897"/>
                </a:lnTo>
                <a:lnTo>
                  <a:pt x="2419604" y="8712"/>
                </a:lnTo>
                <a:lnTo>
                  <a:pt x="2373477" y="8712"/>
                </a:lnTo>
                <a:lnTo>
                  <a:pt x="2341600" y="0"/>
                </a:lnTo>
                <a:lnTo>
                  <a:pt x="2363927" y="359575"/>
                </a:lnTo>
                <a:lnTo>
                  <a:pt x="2302726" y="362077"/>
                </a:lnTo>
                <a:lnTo>
                  <a:pt x="2302141" y="359867"/>
                </a:lnTo>
                <a:lnTo>
                  <a:pt x="2295042" y="362394"/>
                </a:lnTo>
                <a:lnTo>
                  <a:pt x="1716557" y="386041"/>
                </a:lnTo>
                <a:lnTo>
                  <a:pt x="1601470" y="957186"/>
                </a:lnTo>
                <a:lnTo>
                  <a:pt x="1427556" y="720166"/>
                </a:lnTo>
                <a:lnTo>
                  <a:pt x="1407528" y="692873"/>
                </a:lnTo>
                <a:lnTo>
                  <a:pt x="1396898" y="678395"/>
                </a:lnTo>
                <a:lnTo>
                  <a:pt x="826236" y="655066"/>
                </a:lnTo>
                <a:lnTo>
                  <a:pt x="819150" y="652538"/>
                </a:lnTo>
                <a:lnTo>
                  <a:pt x="818553" y="654748"/>
                </a:lnTo>
                <a:lnTo>
                  <a:pt x="757377" y="652246"/>
                </a:lnTo>
                <a:lnTo>
                  <a:pt x="757478" y="650506"/>
                </a:lnTo>
                <a:lnTo>
                  <a:pt x="781164" y="269062"/>
                </a:lnTo>
                <a:lnTo>
                  <a:pt x="710361" y="313512"/>
                </a:lnTo>
                <a:lnTo>
                  <a:pt x="679361" y="333552"/>
                </a:lnTo>
                <a:lnTo>
                  <a:pt x="672668" y="732205"/>
                </a:lnTo>
                <a:lnTo>
                  <a:pt x="797826" y="731672"/>
                </a:lnTo>
                <a:lnTo>
                  <a:pt x="679157" y="1172146"/>
                </a:lnTo>
                <a:lnTo>
                  <a:pt x="994232" y="1374063"/>
                </a:lnTo>
                <a:lnTo>
                  <a:pt x="810260" y="1167231"/>
                </a:lnTo>
                <a:lnTo>
                  <a:pt x="788822" y="1143127"/>
                </a:lnTo>
                <a:lnTo>
                  <a:pt x="801179" y="1115479"/>
                </a:lnTo>
                <a:lnTo>
                  <a:pt x="972972" y="730910"/>
                </a:lnTo>
                <a:lnTo>
                  <a:pt x="1373124" y="729157"/>
                </a:lnTo>
                <a:lnTo>
                  <a:pt x="1601343" y="957808"/>
                </a:lnTo>
                <a:lnTo>
                  <a:pt x="1594421" y="992162"/>
                </a:lnTo>
                <a:lnTo>
                  <a:pt x="1756841" y="436537"/>
                </a:lnTo>
                <a:lnTo>
                  <a:pt x="2148306" y="438251"/>
                </a:lnTo>
                <a:lnTo>
                  <a:pt x="2335746" y="857783"/>
                </a:lnTo>
                <a:lnTo>
                  <a:pt x="2188870" y="1147318"/>
                </a:lnTo>
                <a:lnTo>
                  <a:pt x="2436634" y="874572"/>
                </a:lnTo>
                <a:lnTo>
                  <a:pt x="2439860" y="871029"/>
                </a:lnTo>
                <a:lnTo>
                  <a:pt x="2429319" y="831926"/>
                </a:lnTo>
                <a:lnTo>
                  <a:pt x="2323452" y="439013"/>
                </a:lnTo>
                <a:lnTo>
                  <a:pt x="2448636" y="439547"/>
                </a:lnTo>
                <a:close/>
              </a:path>
            </a:pathLst>
          </a:custGeom>
          <a:solidFill>
            <a:srgbClr val="C1272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7" name="object 7"/>
          <p:cNvSpPr/>
          <p:nvPr/>
        </p:nvSpPr>
        <p:spPr>
          <a:xfrm>
            <a:off x="5429351" y="6666579"/>
            <a:ext cx="519430" cy="1509395"/>
          </a:xfrm>
          <a:custGeom>
            <a:avLst/>
            <a:gdLst/>
            <a:ahLst/>
            <a:cxnLst/>
            <a:rect l="l" t="t" r="r" b="b"/>
            <a:pathLst>
              <a:path w="519429" h="1509395">
                <a:moveTo>
                  <a:pt x="518909" y="331228"/>
                </a:moveTo>
                <a:lnTo>
                  <a:pt x="511225" y="314871"/>
                </a:lnTo>
                <a:lnTo>
                  <a:pt x="363321" y="0"/>
                </a:lnTo>
                <a:lnTo>
                  <a:pt x="481952" y="321424"/>
                </a:lnTo>
                <a:lnTo>
                  <a:pt x="295211" y="458622"/>
                </a:lnTo>
                <a:lnTo>
                  <a:pt x="101130" y="349364"/>
                </a:lnTo>
                <a:lnTo>
                  <a:pt x="62357" y="327533"/>
                </a:lnTo>
                <a:lnTo>
                  <a:pt x="63042" y="319874"/>
                </a:lnTo>
                <a:lnTo>
                  <a:pt x="78613" y="145338"/>
                </a:lnTo>
                <a:lnTo>
                  <a:pt x="0" y="352399"/>
                </a:lnTo>
                <a:lnTo>
                  <a:pt x="211683" y="520001"/>
                </a:lnTo>
                <a:lnTo>
                  <a:pt x="151993" y="563854"/>
                </a:lnTo>
                <a:lnTo>
                  <a:pt x="437794" y="936117"/>
                </a:lnTo>
                <a:lnTo>
                  <a:pt x="340550" y="1190282"/>
                </a:lnTo>
                <a:lnTo>
                  <a:pt x="200050" y="1111186"/>
                </a:lnTo>
                <a:lnTo>
                  <a:pt x="161277" y="1089367"/>
                </a:lnTo>
                <a:lnTo>
                  <a:pt x="161950" y="1081709"/>
                </a:lnTo>
                <a:lnTo>
                  <a:pt x="177520" y="907161"/>
                </a:lnTo>
                <a:lnTo>
                  <a:pt x="98907" y="1114221"/>
                </a:lnTo>
                <a:lnTo>
                  <a:pt x="306705" y="1278737"/>
                </a:lnTo>
                <a:lnTo>
                  <a:pt x="267246" y="1381887"/>
                </a:lnTo>
                <a:lnTo>
                  <a:pt x="349758" y="1483487"/>
                </a:lnTo>
                <a:lnTo>
                  <a:pt x="365544" y="1483487"/>
                </a:lnTo>
                <a:lnTo>
                  <a:pt x="455015" y="1508887"/>
                </a:lnTo>
                <a:lnTo>
                  <a:pt x="499859" y="1508887"/>
                </a:lnTo>
                <a:lnTo>
                  <a:pt x="392988" y="1388859"/>
                </a:lnTo>
                <a:lnTo>
                  <a:pt x="370027" y="1363078"/>
                </a:lnTo>
                <a:lnTo>
                  <a:pt x="376250" y="1344320"/>
                </a:lnTo>
                <a:lnTo>
                  <a:pt x="506323" y="952106"/>
                </a:lnTo>
                <a:lnTo>
                  <a:pt x="516001" y="922921"/>
                </a:lnTo>
                <a:lnTo>
                  <a:pt x="512495" y="918768"/>
                </a:lnTo>
                <a:lnTo>
                  <a:pt x="233768" y="587819"/>
                </a:lnTo>
                <a:lnTo>
                  <a:pt x="220446" y="572008"/>
                </a:lnTo>
                <a:lnTo>
                  <a:pt x="243293" y="553580"/>
                </a:lnTo>
                <a:lnTo>
                  <a:pt x="248653" y="549262"/>
                </a:lnTo>
                <a:lnTo>
                  <a:pt x="249720" y="550100"/>
                </a:lnTo>
                <a:lnTo>
                  <a:pt x="252209" y="546392"/>
                </a:lnTo>
                <a:lnTo>
                  <a:pt x="517029" y="332752"/>
                </a:lnTo>
                <a:lnTo>
                  <a:pt x="518909" y="331228"/>
                </a:lnTo>
                <a:close/>
              </a:path>
            </a:pathLst>
          </a:custGeom>
          <a:solidFill>
            <a:srgbClr val="C1272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 name="object 8"/>
          <p:cNvSpPr/>
          <p:nvPr/>
        </p:nvSpPr>
        <p:spPr>
          <a:xfrm>
            <a:off x="4123626" y="6221736"/>
            <a:ext cx="974725" cy="1656714"/>
          </a:xfrm>
          <a:custGeom>
            <a:avLst/>
            <a:gdLst/>
            <a:ahLst/>
            <a:cxnLst/>
            <a:rect l="l" t="t" r="r" b="b"/>
            <a:pathLst>
              <a:path w="974725" h="1656715">
                <a:moveTo>
                  <a:pt x="839635" y="480669"/>
                </a:moveTo>
                <a:lnTo>
                  <a:pt x="827595" y="446989"/>
                </a:lnTo>
                <a:lnTo>
                  <a:pt x="667778" y="0"/>
                </a:lnTo>
                <a:lnTo>
                  <a:pt x="751789" y="459663"/>
                </a:lnTo>
                <a:lnTo>
                  <a:pt x="472351" y="725741"/>
                </a:lnTo>
                <a:lnTo>
                  <a:pt x="211632" y="619963"/>
                </a:lnTo>
                <a:lnTo>
                  <a:pt x="166649" y="601726"/>
                </a:lnTo>
                <a:lnTo>
                  <a:pt x="167792" y="595312"/>
                </a:lnTo>
                <a:lnTo>
                  <a:pt x="246354" y="152184"/>
                </a:lnTo>
                <a:lnTo>
                  <a:pt x="116535" y="627240"/>
                </a:lnTo>
                <a:lnTo>
                  <a:pt x="127266" y="632180"/>
                </a:lnTo>
                <a:lnTo>
                  <a:pt x="0" y="741006"/>
                </a:lnTo>
                <a:lnTo>
                  <a:pt x="14160" y="764527"/>
                </a:lnTo>
                <a:lnTo>
                  <a:pt x="129679" y="633285"/>
                </a:lnTo>
                <a:lnTo>
                  <a:pt x="562787" y="832231"/>
                </a:lnTo>
                <a:lnTo>
                  <a:pt x="567524" y="836472"/>
                </a:lnTo>
                <a:lnTo>
                  <a:pt x="568693" y="834948"/>
                </a:lnTo>
                <a:lnTo>
                  <a:pt x="615772" y="856564"/>
                </a:lnTo>
                <a:lnTo>
                  <a:pt x="467855" y="1161389"/>
                </a:lnTo>
                <a:lnTo>
                  <a:pt x="386511" y="1251724"/>
                </a:lnTo>
                <a:lnTo>
                  <a:pt x="410298" y="1280033"/>
                </a:lnTo>
                <a:lnTo>
                  <a:pt x="410806" y="1280629"/>
                </a:lnTo>
                <a:lnTo>
                  <a:pt x="443382" y="1306029"/>
                </a:lnTo>
                <a:lnTo>
                  <a:pt x="476516" y="1344129"/>
                </a:lnTo>
                <a:lnTo>
                  <a:pt x="481139" y="1347609"/>
                </a:lnTo>
                <a:lnTo>
                  <a:pt x="686066" y="871575"/>
                </a:lnTo>
                <a:lnTo>
                  <a:pt x="705866" y="825576"/>
                </a:lnTo>
                <a:lnTo>
                  <a:pt x="707745" y="821220"/>
                </a:lnTo>
                <a:lnTo>
                  <a:pt x="609625" y="781418"/>
                </a:lnTo>
                <a:lnTo>
                  <a:pt x="837069" y="484022"/>
                </a:lnTo>
                <a:lnTo>
                  <a:pt x="839635" y="480669"/>
                </a:lnTo>
                <a:close/>
              </a:path>
              <a:path w="974725" h="1656715">
                <a:moveTo>
                  <a:pt x="974534" y="1564995"/>
                </a:moveTo>
                <a:lnTo>
                  <a:pt x="954963" y="1537068"/>
                </a:lnTo>
                <a:lnTo>
                  <a:pt x="792899" y="1305750"/>
                </a:lnTo>
                <a:lnTo>
                  <a:pt x="879411" y="1552460"/>
                </a:lnTo>
                <a:lnTo>
                  <a:pt x="825449" y="1603832"/>
                </a:lnTo>
                <a:lnTo>
                  <a:pt x="874242" y="1636229"/>
                </a:lnTo>
                <a:lnTo>
                  <a:pt x="904836" y="1656118"/>
                </a:lnTo>
                <a:lnTo>
                  <a:pt x="961529" y="1582000"/>
                </a:lnTo>
                <a:lnTo>
                  <a:pt x="974534" y="1564995"/>
                </a:lnTo>
                <a:close/>
              </a:path>
            </a:pathLst>
          </a:custGeom>
          <a:solidFill>
            <a:srgbClr val="C1272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9" name="object 9"/>
          <p:cNvSpPr/>
          <p:nvPr/>
        </p:nvSpPr>
        <p:spPr>
          <a:xfrm>
            <a:off x="7251573" y="3806704"/>
            <a:ext cx="481965" cy="715645"/>
          </a:xfrm>
          <a:custGeom>
            <a:avLst/>
            <a:gdLst/>
            <a:ahLst/>
            <a:cxnLst/>
            <a:rect l="l" t="t" r="r" b="b"/>
            <a:pathLst>
              <a:path w="481965" h="715645">
                <a:moveTo>
                  <a:pt x="481711" y="559663"/>
                </a:moveTo>
                <a:lnTo>
                  <a:pt x="470319" y="535660"/>
                </a:lnTo>
                <a:lnTo>
                  <a:pt x="365963" y="315722"/>
                </a:lnTo>
                <a:lnTo>
                  <a:pt x="438912" y="302780"/>
                </a:lnTo>
                <a:lnTo>
                  <a:pt x="436079" y="288582"/>
                </a:lnTo>
                <a:lnTo>
                  <a:pt x="430314" y="259676"/>
                </a:lnTo>
                <a:lnTo>
                  <a:pt x="389432" y="54406"/>
                </a:lnTo>
                <a:lnTo>
                  <a:pt x="373265" y="38061"/>
                </a:lnTo>
                <a:lnTo>
                  <a:pt x="315696" y="0"/>
                </a:lnTo>
                <a:lnTo>
                  <a:pt x="381114" y="265188"/>
                </a:lnTo>
                <a:lnTo>
                  <a:pt x="345744" y="273126"/>
                </a:lnTo>
                <a:lnTo>
                  <a:pt x="345173" y="271894"/>
                </a:lnTo>
                <a:lnTo>
                  <a:pt x="341287" y="274129"/>
                </a:lnTo>
                <a:lnTo>
                  <a:pt x="6946" y="349148"/>
                </a:lnTo>
                <a:lnTo>
                  <a:pt x="0" y="715035"/>
                </a:lnTo>
                <a:lnTo>
                  <a:pt x="35547" y="376199"/>
                </a:lnTo>
                <a:lnTo>
                  <a:pt x="35750" y="374269"/>
                </a:lnTo>
                <a:lnTo>
                  <a:pt x="103454" y="362267"/>
                </a:lnTo>
                <a:lnTo>
                  <a:pt x="263893" y="333819"/>
                </a:lnTo>
                <a:lnTo>
                  <a:pt x="414782" y="554367"/>
                </a:lnTo>
                <a:lnTo>
                  <a:pt x="319608" y="710603"/>
                </a:lnTo>
                <a:lnTo>
                  <a:pt x="473544" y="567258"/>
                </a:lnTo>
                <a:lnTo>
                  <a:pt x="481711" y="559663"/>
                </a:lnTo>
                <a:close/>
              </a:path>
            </a:pathLst>
          </a:custGeom>
          <a:solidFill>
            <a:srgbClr val="C1272C"/>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0" name="object 10"/>
          <p:cNvSpPr txBox="1">
            <a:spLocks noGrp="1"/>
          </p:cNvSpPr>
          <p:nvPr>
            <p:ph type="title"/>
          </p:nvPr>
        </p:nvSpPr>
        <p:spPr>
          <a:xfrm>
            <a:off x="5217783" y="814902"/>
            <a:ext cx="10694544" cy="839332"/>
          </a:xfrm>
          <a:prstGeom prst="rect">
            <a:avLst/>
          </a:prstGeom>
        </p:spPr>
        <p:txBody>
          <a:bodyPr vert="horz" wrap="square" lIns="0" tIns="15875" rIns="0" bIns="0" rtlCol="0">
            <a:spAutoFit/>
          </a:bodyPr>
          <a:lstStyle/>
          <a:p>
            <a:pPr marL="12700">
              <a:lnSpc>
                <a:spcPct val="100000"/>
              </a:lnSpc>
              <a:spcBef>
                <a:spcPts val="125"/>
              </a:spcBef>
            </a:pPr>
            <a:r>
              <a:rPr lang="ja-JP" altLang="en-US" spc="-65" dirty="0">
                <a:latin typeface="メイリオ" panose="020B0604030504040204" pitchFamily="50" charset="-128"/>
                <a:ea typeface="メイリオ" panose="020B0604030504040204" pitchFamily="50" charset="-128"/>
                <a:cs typeface="Gen Shin Gothic P Bold" panose="020B0600070205080204" charset="-128"/>
              </a:rPr>
              <a:t>ところが</a:t>
            </a:r>
            <a:r>
              <a:rPr spc="-65" dirty="0">
                <a:latin typeface="メイリオ" panose="020B0604030504040204" pitchFamily="50" charset="-128"/>
                <a:ea typeface="メイリオ" panose="020B0604030504040204" pitchFamily="50" charset="-128"/>
                <a:cs typeface="Gen Shin Gothic P Bold" panose="020B0600070205080204" charset="-128"/>
              </a:rPr>
              <a:t>、</a:t>
            </a:r>
            <a:r>
              <a:rPr spc="-65" dirty="0">
                <a:latin typeface="メイリオ" panose="020B0604030504040204" pitchFamily="50" charset="-128"/>
                <a:ea typeface="メイリオ" panose="020B0604030504040204" pitchFamily="50" charset="-128"/>
              </a:rPr>
              <a:t>地球を調べても・・・</a:t>
            </a:r>
          </a:p>
        </p:txBody>
      </p:sp>
      <p:grpSp>
        <p:nvGrpSpPr>
          <p:cNvPr id="11" name="object 11"/>
          <p:cNvGrpSpPr/>
          <p:nvPr/>
        </p:nvGrpSpPr>
        <p:grpSpPr>
          <a:xfrm>
            <a:off x="3198740" y="925801"/>
            <a:ext cx="1388745" cy="939800"/>
            <a:chOff x="3198740" y="925801"/>
            <a:chExt cx="1388745" cy="939800"/>
          </a:xfrm>
        </p:grpSpPr>
        <p:pic>
          <p:nvPicPr>
            <p:cNvPr id="12" name="object 12"/>
            <p:cNvPicPr/>
            <p:nvPr/>
          </p:nvPicPr>
          <p:blipFill>
            <a:blip r:embed="rId4" cstate="print"/>
            <a:stretch>
              <a:fillRect/>
            </a:stretch>
          </p:blipFill>
          <p:spPr>
            <a:xfrm>
              <a:off x="3356527" y="1150312"/>
              <a:ext cx="282235" cy="280501"/>
            </a:xfrm>
            <a:prstGeom prst="rect">
              <a:avLst/>
            </a:prstGeom>
          </p:spPr>
        </p:pic>
        <p:sp>
          <p:nvSpPr>
            <p:cNvPr id="13" name="object 13"/>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4" name="object 14"/>
            <p:cNvPicPr/>
            <p:nvPr/>
          </p:nvPicPr>
          <p:blipFill>
            <a:blip r:embed="rId5" cstate="print"/>
            <a:stretch>
              <a:fillRect/>
            </a:stretch>
          </p:blipFill>
          <p:spPr>
            <a:xfrm>
              <a:off x="3283158" y="1032658"/>
              <a:ext cx="89986" cy="89986"/>
            </a:xfrm>
            <a:prstGeom prst="rect">
              <a:avLst/>
            </a:prstGeom>
          </p:spPr>
        </p:pic>
        <p:pic>
          <p:nvPicPr>
            <p:cNvPr id="15" name="object 15"/>
            <p:cNvPicPr/>
            <p:nvPr/>
          </p:nvPicPr>
          <p:blipFill>
            <a:blip r:embed="rId6" cstate="print"/>
            <a:stretch>
              <a:fillRect/>
            </a:stretch>
          </p:blipFill>
          <p:spPr>
            <a:xfrm>
              <a:off x="3492363" y="1279204"/>
              <a:ext cx="84309" cy="102017"/>
            </a:xfrm>
            <a:prstGeom prst="rect">
              <a:avLst/>
            </a:prstGeom>
          </p:spPr>
        </p:pic>
        <p:sp>
          <p:nvSpPr>
            <p:cNvPr id="16" name="object 16"/>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7" name="object 17"/>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18" name="object 18"/>
          <p:cNvGrpSpPr/>
          <p:nvPr/>
        </p:nvGrpSpPr>
        <p:grpSpPr>
          <a:xfrm>
            <a:off x="4924942" y="1689767"/>
            <a:ext cx="10335895" cy="269875"/>
            <a:chOff x="4924942" y="1689767"/>
            <a:chExt cx="10335895" cy="269875"/>
          </a:xfrm>
        </p:grpSpPr>
        <p:sp>
          <p:nvSpPr>
            <p:cNvPr id="19" name="object 19"/>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0" name="object 20"/>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21" name="object 21"/>
          <p:cNvGrpSpPr/>
          <p:nvPr/>
        </p:nvGrpSpPr>
        <p:grpSpPr>
          <a:xfrm>
            <a:off x="15578625" y="989630"/>
            <a:ext cx="1434465" cy="860425"/>
            <a:chOff x="15578625" y="989630"/>
            <a:chExt cx="1434465" cy="860425"/>
          </a:xfrm>
        </p:grpSpPr>
        <p:sp>
          <p:nvSpPr>
            <p:cNvPr id="22" name="object 22"/>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3" name="object 23"/>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4" name="object 24"/>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5" name="object 25"/>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6" name="object 26"/>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7" name="object 27"/>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8" name="object 28"/>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9" name="object 29"/>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30" name="object 30"/>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31" name="object 31"/>
          <p:cNvPicPr/>
          <p:nvPr/>
        </p:nvPicPr>
        <p:blipFill>
          <a:blip r:embed="rId7" cstate="print"/>
          <a:stretch>
            <a:fillRect/>
          </a:stretch>
        </p:blipFill>
        <p:spPr>
          <a:xfrm>
            <a:off x="17892590" y="948064"/>
            <a:ext cx="173345" cy="199711"/>
          </a:xfrm>
          <a:prstGeom prst="rect">
            <a:avLst/>
          </a:prstGeom>
        </p:spPr>
      </p:pic>
      <p:pic>
        <p:nvPicPr>
          <p:cNvPr id="32" name="object 32"/>
          <p:cNvPicPr/>
          <p:nvPr/>
        </p:nvPicPr>
        <p:blipFill>
          <a:blip r:embed="rId8" cstate="print"/>
          <a:stretch>
            <a:fillRect/>
          </a:stretch>
        </p:blipFill>
        <p:spPr>
          <a:xfrm>
            <a:off x="15776730" y="504471"/>
            <a:ext cx="173345" cy="199711"/>
          </a:xfrm>
          <a:prstGeom prst="rect">
            <a:avLst/>
          </a:prstGeom>
        </p:spPr>
      </p:pic>
      <p:pic>
        <p:nvPicPr>
          <p:cNvPr id="33" name="object 33"/>
          <p:cNvPicPr/>
          <p:nvPr/>
        </p:nvPicPr>
        <p:blipFill>
          <a:blip r:embed="rId9" cstate="print"/>
          <a:stretch>
            <a:fillRect/>
          </a:stretch>
        </p:blipFill>
        <p:spPr>
          <a:xfrm>
            <a:off x="16915404" y="604320"/>
            <a:ext cx="209187" cy="240997"/>
          </a:xfrm>
          <a:prstGeom prst="rect">
            <a:avLst/>
          </a:prstGeom>
        </p:spPr>
      </p:pic>
      <p:sp>
        <p:nvSpPr>
          <p:cNvPr id="34" name="object 34"/>
          <p:cNvSpPr txBox="1"/>
          <p:nvPr/>
        </p:nvSpPr>
        <p:spPr>
          <a:xfrm>
            <a:off x="8642985" y="534000"/>
            <a:ext cx="3237865" cy="371255"/>
          </a:xfrm>
          <a:prstGeom prst="rect">
            <a:avLst/>
          </a:prstGeom>
        </p:spPr>
        <p:txBody>
          <a:bodyPr vert="horz" wrap="square" lIns="0" tIns="17145" rIns="0" bIns="0" rtlCol="0">
            <a:spAutoFit/>
          </a:bodyPr>
          <a:lstStyle/>
          <a:p>
            <a:pPr marL="12700">
              <a:lnSpc>
                <a:spcPct val="100000"/>
              </a:lnSpc>
              <a:spcBef>
                <a:spcPts val="135"/>
              </a:spcBef>
              <a:tabLst>
                <a:tab pos="1886585" algn="l"/>
              </a:tabLst>
            </a:pPr>
            <a:r>
              <a:rPr sz="2300" b="1" spc="185" dirty="0">
                <a:solidFill>
                  <a:srgbClr val="FFFFFF"/>
                </a:solidFill>
                <a:latin typeface="メイリオ" panose="020B0604030504040204" pitchFamily="50" charset="-128"/>
                <a:ea typeface="メイリオ" panose="020B0604030504040204" pitchFamily="50" charset="-128"/>
                <a:cs typeface="Gen Shin Gothic P Bold"/>
              </a:rPr>
              <a:t>ち</a:t>
            </a:r>
            <a:r>
              <a:rPr sz="2300" b="1" spc="190" dirty="0">
                <a:solidFill>
                  <a:srgbClr val="FFFFFF"/>
                </a:solidFill>
                <a:latin typeface="メイリオ" panose="020B0604030504040204" pitchFamily="50" charset="-128"/>
                <a:ea typeface="メイリオ" panose="020B0604030504040204" pitchFamily="50" charset="-128"/>
                <a:cs typeface="Gen Shin Gothic P Bold"/>
              </a:rPr>
              <a:t>きゅ</a:t>
            </a:r>
            <a:r>
              <a:rPr sz="2300" b="1" spc="-50" dirty="0">
                <a:solidFill>
                  <a:srgbClr val="FFFFFF"/>
                </a:solidFill>
                <a:latin typeface="メイリオ" panose="020B0604030504040204" pitchFamily="50" charset="-128"/>
                <a:ea typeface="メイリオ" panose="020B0604030504040204" pitchFamily="50" charset="-128"/>
                <a:cs typeface="Gen Shin Gothic P Bold"/>
              </a:rPr>
              <a:t>う</a:t>
            </a:r>
            <a:r>
              <a:rPr sz="2300" b="1" dirty="0">
                <a:solidFill>
                  <a:srgbClr val="FFFFFF"/>
                </a:solidFill>
                <a:latin typeface="メイリオ" panose="020B0604030504040204" pitchFamily="50" charset="-128"/>
                <a:ea typeface="メイリオ" panose="020B0604030504040204" pitchFamily="50" charset="-128"/>
                <a:cs typeface="Gen Shin Gothic P Bold"/>
              </a:rPr>
              <a:t>	し</a:t>
            </a:r>
            <a:r>
              <a:rPr sz="2300" b="1" spc="210"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ら</a:t>
            </a:r>
            <a:endParaRPr sz="2300" dirty="0">
              <a:latin typeface="メイリオ" panose="020B0604030504040204" pitchFamily="50" charset="-128"/>
              <a:ea typeface="メイリオ" panose="020B0604030504040204" pitchFamily="50" charset="-128"/>
              <a:cs typeface="Gen Shin Gothic P Regular"/>
            </a:endParaRPr>
          </a:p>
        </p:txBody>
      </p:sp>
      <p:sp>
        <p:nvSpPr>
          <p:cNvPr id="37" name="アーチ 36">
            <a:extLst>
              <a:ext uri="{FF2B5EF4-FFF2-40B4-BE49-F238E27FC236}">
                <a16:creationId xmlns:a16="http://schemas.microsoft.com/office/drawing/2014/main" id="{EF7F3940-5B51-0D6C-843B-D79372AE788C}"/>
              </a:ext>
            </a:extLst>
          </p:cNvPr>
          <p:cNvSpPr/>
          <p:nvPr/>
        </p:nvSpPr>
        <p:spPr>
          <a:xfrm>
            <a:off x="2630807" y="2280771"/>
            <a:ext cx="7116443" cy="7336304"/>
          </a:xfrm>
          <a:prstGeom prst="blockArc">
            <a:avLst>
              <a:gd name="adj1" fmla="val 9615871"/>
              <a:gd name="adj2" fmla="val 21498473"/>
              <a:gd name="adj3" fmla="val 15648"/>
            </a:avLst>
          </a:prstGeom>
          <a:solidFill>
            <a:srgbClr val="0070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a typeface="メイリオ" panose="020B0604030504040204" pitchFamily="50"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23250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5" name="object 5"/>
          <p:cNvSpPr/>
          <p:nvPr/>
        </p:nvSpPr>
        <p:spPr>
          <a:xfrm>
            <a:off x="13067667" y="8887714"/>
            <a:ext cx="6335395" cy="1522730"/>
          </a:xfrm>
          <a:custGeom>
            <a:avLst/>
            <a:gdLst/>
            <a:ahLst/>
            <a:cxnLst/>
            <a:rect l="l" t="t" r="r" b="b"/>
            <a:pathLst>
              <a:path w="6335394" h="1522729">
                <a:moveTo>
                  <a:pt x="6236700" y="0"/>
                </a:moveTo>
                <a:lnTo>
                  <a:pt x="98175" y="0"/>
                </a:lnTo>
                <a:lnTo>
                  <a:pt x="60054" y="7746"/>
                </a:lnTo>
                <a:lnTo>
                  <a:pt x="28838" y="28839"/>
                </a:lnTo>
                <a:lnTo>
                  <a:pt x="7746" y="60059"/>
                </a:lnTo>
                <a:lnTo>
                  <a:pt x="0" y="98185"/>
                </a:lnTo>
                <a:lnTo>
                  <a:pt x="0" y="1424228"/>
                </a:lnTo>
                <a:lnTo>
                  <a:pt x="7746" y="1462350"/>
                </a:lnTo>
                <a:lnTo>
                  <a:pt x="28838" y="1493571"/>
                </a:lnTo>
                <a:lnTo>
                  <a:pt x="60054" y="1514666"/>
                </a:lnTo>
                <a:lnTo>
                  <a:pt x="98175" y="1522414"/>
                </a:lnTo>
                <a:lnTo>
                  <a:pt x="6236700" y="1522414"/>
                </a:lnTo>
                <a:lnTo>
                  <a:pt x="6274822" y="1514666"/>
                </a:lnTo>
                <a:lnTo>
                  <a:pt x="6306042" y="1493571"/>
                </a:lnTo>
                <a:lnTo>
                  <a:pt x="6327137" y="1462350"/>
                </a:lnTo>
                <a:lnTo>
                  <a:pt x="6334885" y="1424228"/>
                </a:lnTo>
                <a:lnTo>
                  <a:pt x="6334885" y="98185"/>
                </a:lnTo>
                <a:lnTo>
                  <a:pt x="6327137" y="60059"/>
                </a:lnTo>
                <a:lnTo>
                  <a:pt x="6306042" y="28839"/>
                </a:lnTo>
                <a:lnTo>
                  <a:pt x="6274822" y="7746"/>
                </a:lnTo>
                <a:lnTo>
                  <a:pt x="6236700" y="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6" name="object 6"/>
          <p:cNvSpPr txBox="1"/>
          <p:nvPr/>
        </p:nvSpPr>
        <p:spPr>
          <a:xfrm>
            <a:off x="12852804" y="9059140"/>
            <a:ext cx="6800446" cy="1084912"/>
          </a:xfrm>
          <a:prstGeom prst="rect">
            <a:avLst/>
          </a:prstGeom>
        </p:spPr>
        <p:txBody>
          <a:bodyPr vert="horz" wrap="square" lIns="0" tIns="16510" rIns="0" bIns="0" rtlCol="0">
            <a:spAutoFit/>
          </a:bodyPr>
          <a:lstStyle/>
          <a:p>
            <a:pPr marL="1966913" indent="-1703388" algn="l">
              <a:lnSpc>
                <a:spcPts val="2560"/>
              </a:lnSpc>
              <a:spcBef>
                <a:spcPts val="130"/>
              </a:spcBef>
              <a:tabLst>
                <a:tab pos="3959225" algn="l"/>
                <a:tab pos="4393565" algn="l"/>
                <a:tab pos="4876800" algn="l"/>
              </a:tabLst>
            </a:pPr>
            <a:r>
              <a:rPr lang="en-US" sz="2250" b="1" spc="270" dirty="0">
                <a:solidFill>
                  <a:srgbClr val="6C5757"/>
                </a:solidFill>
                <a:latin typeface="メイリオ" panose="020B0604030504040204" pitchFamily="50" charset="-128"/>
                <a:ea typeface="メイリオ" panose="020B0604030504040204" pitchFamily="50" charset="-128"/>
                <a:cs typeface="Gen Shin Gothic P Bold" panose="020B0600070205080204" charset="-128"/>
              </a:rPr>
              <a:t>   </a:t>
            </a:r>
            <a:r>
              <a:rPr sz="2250" b="1" spc="270" dirty="0" err="1">
                <a:solidFill>
                  <a:srgbClr val="6C5757"/>
                </a:solidFill>
                <a:latin typeface="メイリオ" panose="020B0604030504040204" pitchFamily="50" charset="-128"/>
                <a:ea typeface="メイリオ" panose="020B0604030504040204" pitchFamily="50" charset="-128"/>
                <a:cs typeface="Gen Shin Gothic P Bold" panose="020B0600070205080204" charset="-128"/>
              </a:rPr>
              <a:t>せいめ</a:t>
            </a:r>
            <a:r>
              <a:rPr sz="2250" b="1" spc="-50" dirty="0" err="1">
                <a:solidFill>
                  <a:srgbClr val="6C5757"/>
                </a:solidFill>
                <a:latin typeface="メイリオ" panose="020B0604030504040204" pitchFamily="50" charset="-128"/>
                <a:ea typeface="メイリオ" panose="020B0604030504040204" pitchFamily="50" charset="-128"/>
                <a:cs typeface="Gen Shin Gothic P Bold" panose="020B0600070205080204" charset="-128"/>
              </a:rPr>
              <a:t>い</a:t>
            </a:r>
            <a:r>
              <a:rPr sz="2250" b="1" dirty="0">
                <a:solidFill>
                  <a:srgbClr val="6C5757"/>
                </a:solidFill>
                <a:latin typeface="メイリオ" panose="020B0604030504040204" pitchFamily="50" charset="-128"/>
                <a:ea typeface="メイリオ" panose="020B0604030504040204" pitchFamily="50" charset="-128"/>
                <a:cs typeface="Gen Shin Gothic P Bold" panose="020B0600070205080204" charset="-128"/>
              </a:rPr>
              <a:t>	</a:t>
            </a:r>
            <a:r>
              <a:rPr lang="ja-JP" altLang="en-US" sz="2250" b="1" dirty="0">
                <a:solidFill>
                  <a:srgbClr val="6C5757"/>
                </a:solidFill>
                <a:latin typeface="メイリオ" panose="020B0604030504040204" pitchFamily="50" charset="-128"/>
                <a:ea typeface="メイリオ" panose="020B0604030504040204" pitchFamily="50" charset="-128"/>
                <a:cs typeface="Gen Shin Gothic P Bold" panose="020B0600070205080204" charset="-128"/>
              </a:rPr>
              <a:t>　      </a:t>
            </a:r>
            <a:r>
              <a:rPr sz="2250" b="1" spc="-50" dirty="0" err="1">
                <a:solidFill>
                  <a:srgbClr val="6C5757"/>
                </a:solidFill>
                <a:latin typeface="メイリオ" panose="020B0604030504040204" pitchFamily="50" charset="-128"/>
                <a:ea typeface="メイリオ" panose="020B0604030504040204" pitchFamily="50" charset="-128"/>
                <a:cs typeface="Gen Shin Gothic P Bold" panose="020B0600070205080204" charset="-128"/>
              </a:rPr>
              <a:t>きげん</a:t>
            </a:r>
            <a:r>
              <a:rPr lang="ja-JP" altLang="en-US" sz="2250" b="1" spc="-50" dirty="0">
                <a:solidFill>
                  <a:srgbClr val="6C5757"/>
                </a:solidFill>
                <a:latin typeface="メイリオ" panose="020B0604030504040204" pitchFamily="50" charset="-128"/>
                <a:ea typeface="メイリオ" panose="020B0604030504040204" pitchFamily="50" charset="-128"/>
                <a:cs typeface="Gen Shin Gothic P Bold" panose="020B0600070205080204" charset="-128"/>
              </a:rPr>
              <a:t>　　    かいめい</a:t>
            </a:r>
            <a:endParaRPr sz="2250" dirty="0">
              <a:latin typeface="メイリオ" panose="020B0604030504040204" pitchFamily="50" charset="-128"/>
              <a:ea typeface="メイリオ" panose="020B0604030504040204" pitchFamily="50" charset="-128"/>
              <a:cs typeface="Gen Shin Gothic P Bold" panose="020B0600070205080204" charset="-128"/>
            </a:endParaRPr>
          </a:p>
          <a:p>
            <a:pPr marL="12700">
              <a:lnSpc>
                <a:spcPts val="5680"/>
              </a:lnSpc>
            </a:pPr>
            <a:r>
              <a:rPr sz="4850" b="1" spc="225" dirty="0">
                <a:solidFill>
                  <a:srgbClr val="6C5757"/>
                </a:solidFill>
                <a:latin typeface="メイリオ" panose="020B0604030504040204" pitchFamily="50" charset="-128"/>
                <a:ea typeface="メイリオ" panose="020B0604030504040204" pitchFamily="50" charset="-128"/>
                <a:cs typeface="Gen Shin Gothic P Bold" panose="020B0600070205080204" charset="-128"/>
              </a:rPr>
              <a:t>「⽣</a:t>
            </a:r>
            <a:r>
              <a:rPr sz="4850" b="1" spc="225" dirty="0" err="1">
                <a:solidFill>
                  <a:srgbClr val="6C5757"/>
                </a:solidFill>
                <a:latin typeface="メイリオ" panose="020B0604030504040204" pitchFamily="50" charset="-128"/>
                <a:ea typeface="メイリオ" panose="020B0604030504040204" pitchFamily="50" charset="-128"/>
                <a:cs typeface="Gen Shin Gothic P Bold" panose="020B0600070205080204" charset="-128"/>
              </a:rPr>
              <a:t>命の起源</a:t>
            </a:r>
            <a:r>
              <a:rPr sz="4850" b="1" spc="225" dirty="0">
                <a:solidFill>
                  <a:srgbClr val="6C5757"/>
                </a:solidFill>
                <a:latin typeface="メイリオ" panose="020B0604030504040204" pitchFamily="50" charset="-128"/>
                <a:ea typeface="メイリオ" panose="020B0604030504040204" pitchFamily="50" charset="-128"/>
                <a:cs typeface="Gen Shin Gothic P Bold" panose="020B0600070205080204" charset="-128"/>
              </a:rPr>
              <a:t>」</a:t>
            </a:r>
            <a:r>
              <a:rPr lang="ja-JP" altLang="en-US" sz="4850" b="1" spc="225" dirty="0">
                <a:solidFill>
                  <a:srgbClr val="6C5757"/>
                </a:solidFill>
                <a:latin typeface="メイリオ" panose="020B0604030504040204" pitchFamily="50" charset="-128"/>
                <a:ea typeface="メイリオ" panose="020B0604030504040204" pitchFamily="50" charset="-128"/>
                <a:cs typeface="Gen Shin Gothic P Bold" panose="020B0600070205080204" charset="-128"/>
              </a:rPr>
              <a:t>解明へ</a:t>
            </a:r>
            <a:endParaRPr sz="4850" dirty="0">
              <a:latin typeface="メイリオ" panose="020B0604030504040204" pitchFamily="50" charset="-128"/>
              <a:ea typeface="メイリオ" panose="020B0604030504040204" pitchFamily="50" charset="-128"/>
              <a:cs typeface="Gen Shin Gothic P Bold" panose="020B0600070205080204" charset="-128"/>
            </a:endParaRPr>
          </a:p>
        </p:txBody>
      </p:sp>
      <p:sp>
        <p:nvSpPr>
          <p:cNvPr id="7" name="object 7"/>
          <p:cNvSpPr/>
          <p:nvPr/>
        </p:nvSpPr>
        <p:spPr>
          <a:xfrm>
            <a:off x="11413259" y="9057316"/>
            <a:ext cx="1439545" cy="1183640"/>
          </a:xfrm>
          <a:custGeom>
            <a:avLst/>
            <a:gdLst/>
            <a:ahLst/>
            <a:cxnLst/>
            <a:rect l="l" t="t" r="r" b="b"/>
            <a:pathLst>
              <a:path w="1439545" h="1183640">
                <a:moveTo>
                  <a:pt x="952997" y="0"/>
                </a:moveTo>
                <a:lnTo>
                  <a:pt x="952997" y="248662"/>
                </a:lnTo>
                <a:lnTo>
                  <a:pt x="0" y="248662"/>
                </a:lnTo>
                <a:lnTo>
                  <a:pt x="0" y="934547"/>
                </a:lnTo>
                <a:lnTo>
                  <a:pt x="952997" y="934547"/>
                </a:lnTo>
                <a:lnTo>
                  <a:pt x="952997" y="1183210"/>
                </a:lnTo>
                <a:lnTo>
                  <a:pt x="1439495" y="591605"/>
                </a:lnTo>
                <a:lnTo>
                  <a:pt x="952997" y="0"/>
                </a:lnTo>
                <a:close/>
              </a:path>
            </a:pathLst>
          </a:custGeom>
          <a:solidFill>
            <a:srgbClr val="E8BB48"/>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 name="object 8"/>
          <p:cNvSpPr txBox="1"/>
          <p:nvPr/>
        </p:nvSpPr>
        <p:spPr>
          <a:xfrm>
            <a:off x="13588714" y="6690213"/>
            <a:ext cx="3315970" cy="650875"/>
          </a:xfrm>
          <a:prstGeom prst="rect">
            <a:avLst/>
          </a:prstGeom>
        </p:spPr>
        <p:txBody>
          <a:bodyPr vert="horz" wrap="square" lIns="0" tIns="12700" rIns="0" bIns="0" rtlCol="0">
            <a:spAutoFit/>
          </a:bodyPr>
          <a:lstStyle/>
          <a:p>
            <a:pPr marL="12700">
              <a:lnSpc>
                <a:spcPct val="100000"/>
              </a:lnSpc>
              <a:spcBef>
                <a:spcPts val="100"/>
              </a:spcBef>
            </a:pPr>
            <a:r>
              <a:rPr sz="4100" b="1" spc="225" dirty="0">
                <a:solidFill>
                  <a:srgbClr val="FFFFFF"/>
                </a:solidFill>
                <a:latin typeface="メイリオ" panose="020B0604030504040204" pitchFamily="50" charset="-128"/>
                <a:ea typeface="メイリオ" panose="020B0604030504040204" pitchFamily="50" charset="-128"/>
                <a:cs typeface="Gen Shin Gothic P Bold"/>
              </a:rPr>
              <a:t>太陽系の化⽯</a:t>
            </a:r>
            <a:endParaRPr sz="41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13481050" y="7513478"/>
            <a:ext cx="6064536" cy="643766"/>
          </a:xfrm>
          <a:prstGeom prst="rect">
            <a:avLst/>
          </a:prstGeom>
        </p:spPr>
        <p:txBody>
          <a:bodyPr vert="horz" wrap="square" lIns="0" tIns="12700" rIns="0" bIns="0" rtlCol="0">
            <a:spAutoFit/>
          </a:bodyPr>
          <a:lstStyle/>
          <a:p>
            <a:pPr marL="12700">
              <a:lnSpc>
                <a:spcPct val="100000"/>
              </a:lnSpc>
              <a:spcBef>
                <a:spcPts val="100"/>
              </a:spcBef>
            </a:pPr>
            <a:r>
              <a:rPr sz="4100" b="1" spc="229" dirty="0">
                <a:solidFill>
                  <a:srgbClr val="FFFFFF"/>
                </a:solidFill>
                <a:latin typeface="メイリオ" panose="020B0604030504040204" pitchFamily="50" charset="-128"/>
                <a:ea typeface="メイリオ" panose="020B0604030504040204" pitchFamily="50" charset="-128"/>
                <a:cs typeface="Gen Shin Gothic P Bold"/>
              </a:rPr>
              <a:t>「地球や太陽系の歴史」</a:t>
            </a:r>
            <a:endParaRPr sz="4100" dirty="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14000555" y="7254875"/>
            <a:ext cx="5424095" cy="265457"/>
          </a:xfrm>
          <a:prstGeom prst="rect">
            <a:avLst/>
          </a:prstGeom>
        </p:spPr>
        <p:txBody>
          <a:bodyPr vert="horz" wrap="square" lIns="0" tIns="11430" rIns="0" bIns="0" rtlCol="0">
            <a:spAutoFit/>
          </a:bodyPr>
          <a:lstStyle/>
          <a:p>
            <a:pPr marL="12700">
              <a:lnSpc>
                <a:spcPct val="100000"/>
              </a:lnSpc>
              <a:spcBef>
                <a:spcPts val="90"/>
              </a:spcBef>
              <a:tabLst>
                <a:tab pos="329565" algn="l"/>
                <a:tab pos="634365" algn="l"/>
                <a:tab pos="937894" algn="l"/>
                <a:tab pos="1781810" algn="l"/>
                <a:tab pos="3980815" algn="l"/>
                <a:tab pos="4334510" algn="l"/>
                <a:tab pos="4639945" algn="l"/>
              </a:tabLst>
            </a:pPr>
            <a:r>
              <a:rPr sz="1650" b="1" spc="-50" dirty="0">
                <a:solidFill>
                  <a:srgbClr val="FFFFFF"/>
                </a:solidFill>
                <a:latin typeface="メイリオ" panose="020B0604030504040204" pitchFamily="50" charset="-128"/>
                <a:ea typeface="メイリオ" panose="020B0604030504040204" pitchFamily="50" charset="-128"/>
                <a:cs typeface="Gen Shin Gothic P Bold"/>
              </a:rPr>
              <a:t>ち</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き</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ゅ</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う</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60" dirty="0">
                <a:solidFill>
                  <a:srgbClr val="FFFFFF"/>
                </a:solidFill>
                <a:latin typeface="メイリオ" panose="020B0604030504040204" pitchFamily="50" charset="-128"/>
                <a:ea typeface="メイリオ" panose="020B0604030504040204" pitchFamily="50" charset="-128"/>
                <a:cs typeface="Gen Shin Gothic P Bold"/>
              </a:rPr>
              <a:t>た</a:t>
            </a:r>
            <a:r>
              <a:rPr sz="1650" b="1" spc="-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い</a:t>
            </a:r>
            <a:r>
              <a:rPr sz="1650" b="1" spc="50" dirty="0">
                <a:solidFill>
                  <a:srgbClr val="FFFFFF"/>
                </a:solidFill>
                <a:latin typeface="メイリオ" panose="020B0604030504040204" pitchFamily="50" charset="-128"/>
                <a:ea typeface="メイリオ" panose="020B0604030504040204" pitchFamily="50" charset="-128"/>
                <a:cs typeface="Gen Shin Gothic P Bold"/>
              </a:rPr>
              <a:t> </a:t>
            </a:r>
            <a:r>
              <a:rPr sz="1650" b="1" spc="65" dirty="0">
                <a:solidFill>
                  <a:srgbClr val="FFFFFF"/>
                </a:solidFill>
                <a:latin typeface="メイリオ" panose="020B0604030504040204" pitchFamily="50" charset="-128"/>
                <a:ea typeface="メイリオ" panose="020B0604030504040204" pitchFamily="50" charset="-128"/>
                <a:cs typeface="Gen Shin Gothic P Bold"/>
              </a:rPr>
              <a:t>よ</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65" dirty="0">
                <a:solidFill>
                  <a:srgbClr val="FFFFFF"/>
                </a:solidFill>
                <a:latin typeface="メイリオ" panose="020B0604030504040204" pitchFamily="50" charset="-128"/>
                <a:ea typeface="メイリオ" panose="020B0604030504040204" pitchFamily="50" charset="-128"/>
                <a:cs typeface="Gen Shin Gothic P Bold"/>
              </a:rPr>
              <a:t>う</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60" dirty="0">
                <a:solidFill>
                  <a:srgbClr val="FFFFFF"/>
                </a:solidFill>
                <a:latin typeface="メイリオ" panose="020B0604030504040204" pitchFamily="50" charset="-128"/>
                <a:ea typeface="メイリオ" panose="020B0604030504040204" pitchFamily="50" charset="-128"/>
                <a:cs typeface="Gen Shin Gothic P Bold"/>
              </a:rPr>
              <a:t>け</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い</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れ</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き</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し</a:t>
            </a:r>
            <a:endParaRPr sz="1650" dirty="0">
              <a:latin typeface="メイリオ" panose="020B0604030504040204" pitchFamily="50" charset="-128"/>
              <a:ea typeface="メイリオ" panose="020B0604030504040204" pitchFamily="50" charset="-128"/>
              <a:cs typeface="Gen Shin Gothic P Regular"/>
            </a:endParaRPr>
          </a:p>
        </p:txBody>
      </p:sp>
      <p:sp>
        <p:nvSpPr>
          <p:cNvPr id="11" name="object 11"/>
          <p:cNvSpPr/>
          <p:nvPr/>
        </p:nvSpPr>
        <p:spPr>
          <a:xfrm>
            <a:off x="13071177" y="6295009"/>
            <a:ext cx="6315710" cy="2078989"/>
          </a:xfrm>
          <a:custGeom>
            <a:avLst/>
            <a:gdLst/>
            <a:ahLst/>
            <a:cxnLst/>
            <a:rect l="l" t="t" r="r" b="b"/>
            <a:pathLst>
              <a:path w="6315709" h="2078990">
                <a:moveTo>
                  <a:pt x="6201120" y="2078470"/>
                </a:moveTo>
                <a:lnTo>
                  <a:pt x="114541" y="2078470"/>
                </a:lnTo>
                <a:lnTo>
                  <a:pt x="70064" y="2069431"/>
                </a:lnTo>
                <a:lnTo>
                  <a:pt x="33644" y="2044821"/>
                </a:lnTo>
                <a:lnTo>
                  <a:pt x="9037" y="2008397"/>
                </a:lnTo>
                <a:lnTo>
                  <a:pt x="0" y="1963919"/>
                </a:lnTo>
                <a:lnTo>
                  <a:pt x="0" y="114551"/>
                </a:lnTo>
                <a:lnTo>
                  <a:pt x="9037" y="70073"/>
                </a:lnTo>
                <a:lnTo>
                  <a:pt x="33644" y="33649"/>
                </a:lnTo>
                <a:lnTo>
                  <a:pt x="70064" y="9038"/>
                </a:lnTo>
                <a:lnTo>
                  <a:pt x="114541" y="0"/>
                </a:lnTo>
                <a:lnTo>
                  <a:pt x="6201120" y="0"/>
                </a:lnTo>
                <a:lnTo>
                  <a:pt x="6245596" y="9038"/>
                </a:lnTo>
                <a:lnTo>
                  <a:pt x="6282016" y="33649"/>
                </a:lnTo>
                <a:lnTo>
                  <a:pt x="6306623" y="70073"/>
                </a:lnTo>
                <a:lnTo>
                  <a:pt x="6315661" y="114551"/>
                </a:lnTo>
                <a:lnTo>
                  <a:pt x="6315661" y="1963919"/>
                </a:lnTo>
                <a:lnTo>
                  <a:pt x="6306623" y="2008397"/>
                </a:lnTo>
                <a:lnTo>
                  <a:pt x="6282016" y="2044821"/>
                </a:lnTo>
                <a:lnTo>
                  <a:pt x="6245596" y="2069431"/>
                </a:lnTo>
                <a:lnTo>
                  <a:pt x="6201120" y="2078470"/>
                </a:lnTo>
                <a:close/>
              </a:path>
            </a:pathLst>
          </a:custGeom>
          <a:ln w="53694">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12" name="object 12"/>
          <p:cNvSpPr txBox="1"/>
          <p:nvPr/>
        </p:nvSpPr>
        <p:spPr>
          <a:xfrm>
            <a:off x="1264482" y="9162963"/>
            <a:ext cx="10636771" cy="884216"/>
          </a:xfrm>
          <a:prstGeom prst="rect">
            <a:avLst/>
          </a:prstGeom>
        </p:spPr>
        <p:txBody>
          <a:bodyPr vert="horz" wrap="square" lIns="0" tIns="11430" rIns="0" bIns="0" rtlCol="0">
            <a:spAutoFit/>
          </a:bodyPr>
          <a:lstStyle/>
          <a:p>
            <a:pPr marL="64769">
              <a:lnSpc>
                <a:spcPts val="1945"/>
              </a:lnSpc>
              <a:spcBef>
                <a:spcPts val="90"/>
              </a:spcBef>
              <a:tabLst>
                <a:tab pos="1258570" algn="l"/>
                <a:tab pos="3321050" algn="l"/>
                <a:tab pos="4943475" algn="l"/>
              </a:tabLst>
            </a:pPr>
            <a:r>
              <a:rPr sz="1600" b="1" spc="90" dirty="0" err="1">
                <a:solidFill>
                  <a:srgbClr val="FFFFFF"/>
                </a:solidFill>
                <a:latin typeface="メイリオ" panose="020B0604030504040204" pitchFamily="50" charset="-128"/>
                <a:ea typeface="メイリオ" panose="020B0604030504040204" pitchFamily="50" charset="-128"/>
                <a:cs typeface="Gen Shin Gothic P Bold"/>
              </a:rPr>
              <a:t>み</a:t>
            </a:r>
            <a:r>
              <a:rPr sz="1600" b="1" spc="-50" dirty="0" err="1">
                <a:solidFill>
                  <a:srgbClr val="FFFFFF"/>
                </a:solidFill>
                <a:latin typeface="メイリオ" panose="020B0604030504040204" pitchFamily="50" charset="-128"/>
                <a:ea typeface="メイリオ" panose="020B0604030504040204" pitchFamily="50" charset="-128"/>
                <a:cs typeface="Gen Shin Gothic P Bold"/>
              </a:rPr>
              <a:t>ず</a:t>
            </a:r>
            <a:r>
              <a:rPr lang="en-US" sz="1600" b="1" dirty="0">
                <a:solidFill>
                  <a:srgbClr val="FFFFFF"/>
                </a:solidFill>
                <a:latin typeface="メイリオ" panose="020B0604030504040204" pitchFamily="50" charset="-128"/>
                <a:ea typeface="メイリオ" panose="020B0604030504040204" pitchFamily="50" charset="-128"/>
                <a:cs typeface="Gen Shin Gothic P Bold"/>
              </a:rPr>
              <a:t>          </a:t>
            </a:r>
            <a:r>
              <a:rPr sz="1600" b="1" dirty="0">
                <a:solidFill>
                  <a:srgbClr val="FFFFFF"/>
                </a:solidFill>
                <a:latin typeface="メイリオ" panose="020B0604030504040204" pitchFamily="50" charset="-128"/>
                <a:ea typeface="メイリオ" panose="020B0604030504040204" pitchFamily="50" charset="-128"/>
                <a:cs typeface="Gen Shin Gothic P Bold"/>
              </a:rPr>
              <a:t>ゆ</a:t>
            </a:r>
            <a:r>
              <a:rPr lang="en-US" sz="1600" b="1" dirty="0">
                <a:solidFill>
                  <a:srgbClr val="FFFFFF"/>
                </a:solidFill>
                <a:latin typeface="メイリオ" panose="020B0604030504040204" pitchFamily="50" charset="-128"/>
                <a:ea typeface="メイリオ" panose="020B0604030504040204" pitchFamily="50" charset="-128"/>
                <a:cs typeface="Gen Shin Gothic P Bold"/>
              </a:rPr>
              <a:t> </a:t>
            </a:r>
            <a:r>
              <a:rPr sz="1600" b="1" dirty="0">
                <a:solidFill>
                  <a:srgbClr val="FFFFFF"/>
                </a:solidFill>
                <a:latin typeface="メイリオ" panose="020B0604030504040204" pitchFamily="50" charset="-128"/>
                <a:ea typeface="メイリオ" panose="020B0604030504040204" pitchFamily="50" charset="-128"/>
                <a:cs typeface="Gen Shin Gothic P Bold"/>
              </a:rPr>
              <a:t>う</a:t>
            </a:r>
            <a:r>
              <a:rPr lang="en-US" sz="1600" b="1" dirty="0">
                <a:solidFill>
                  <a:srgbClr val="FFFFFF"/>
                </a:solidFill>
                <a:latin typeface="メイリオ" panose="020B0604030504040204" pitchFamily="50" charset="-128"/>
                <a:ea typeface="メイリオ" panose="020B0604030504040204" pitchFamily="50" charset="-128"/>
                <a:cs typeface="Gen Shin Gothic P Bold"/>
              </a:rPr>
              <a:t> </a:t>
            </a:r>
            <a:r>
              <a:rPr sz="1600" b="1" dirty="0">
                <a:solidFill>
                  <a:srgbClr val="FFFFFF"/>
                </a:solidFill>
                <a:latin typeface="メイリオ" panose="020B0604030504040204" pitchFamily="50" charset="-128"/>
                <a:ea typeface="メイリオ" panose="020B0604030504040204" pitchFamily="50" charset="-128"/>
                <a:cs typeface="Gen Shin Gothic P Bold"/>
              </a:rPr>
              <a:t>き</a:t>
            </a:r>
            <a:r>
              <a:rPr sz="1600" b="1" spc="85" dirty="0">
                <a:solidFill>
                  <a:srgbClr val="FFFFFF"/>
                </a:solidFill>
                <a:latin typeface="メイリオ" panose="020B0604030504040204" pitchFamily="50" charset="-128"/>
                <a:ea typeface="メイリオ" panose="020B0604030504040204" pitchFamily="50" charset="-128"/>
                <a:cs typeface="Gen Shin Gothic P Bold"/>
              </a:rPr>
              <a:t> </a:t>
            </a:r>
            <a:r>
              <a:rPr sz="1600" b="1" dirty="0">
                <a:solidFill>
                  <a:srgbClr val="FFFFFF"/>
                </a:solidFill>
                <a:latin typeface="メイリオ" panose="020B0604030504040204" pitchFamily="50" charset="-128"/>
                <a:ea typeface="メイリオ" panose="020B0604030504040204" pitchFamily="50" charset="-128"/>
                <a:cs typeface="Gen Shin Gothic P Bold"/>
              </a:rPr>
              <a:t>ぶ</a:t>
            </a:r>
            <a:r>
              <a:rPr sz="1600" b="1" spc="85" dirty="0">
                <a:solidFill>
                  <a:srgbClr val="FFFFFF"/>
                </a:solidFill>
                <a:latin typeface="メイリオ" panose="020B0604030504040204" pitchFamily="50" charset="-128"/>
                <a:ea typeface="メイリオ" panose="020B0604030504040204" pitchFamily="50" charset="-128"/>
                <a:cs typeface="Gen Shin Gothic P Bold"/>
              </a:rPr>
              <a:t> </a:t>
            </a:r>
            <a:r>
              <a:rPr sz="1600" b="1" spc="-50" dirty="0">
                <a:solidFill>
                  <a:srgbClr val="FFFFFF"/>
                </a:solidFill>
                <a:latin typeface="メイリオ" panose="020B0604030504040204" pitchFamily="50" charset="-128"/>
                <a:ea typeface="メイリオ" panose="020B0604030504040204" pitchFamily="50" charset="-128"/>
                <a:cs typeface="Gen Shin Gothic P Bold"/>
              </a:rPr>
              <a:t>つ</a:t>
            </a:r>
            <a:r>
              <a:rPr lang="en-US" sz="1600" b="1" dirty="0">
                <a:solidFill>
                  <a:srgbClr val="FFFFFF"/>
                </a:solidFill>
                <a:latin typeface="メイリオ" panose="020B0604030504040204" pitchFamily="50" charset="-128"/>
                <a:ea typeface="メイリオ" panose="020B0604030504040204" pitchFamily="50" charset="-128"/>
                <a:cs typeface="Gen Shin Gothic P Bold"/>
              </a:rPr>
              <a:t>          </a:t>
            </a:r>
            <a:r>
              <a:rPr sz="1600" b="1" dirty="0">
                <a:solidFill>
                  <a:srgbClr val="FFFFFF"/>
                </a:solidFill>
                <a:latin typeface="メイリオ" panose="020B0604030504040204" pitchFamily="50" charset="-128"/>
                <a:ea typeface="メイリオ" panose="020B0604030504040204" pitchFamily="50" charset="-128"/>
                <a:cs typeface="Gen Shin Gothic P Bold"/>
              </a:rPr>
              <a:t>ふ</a:t>
            </a:r>
            <a:r>
              <a:rPr sz="1600" b="1" spc="140" dirty="0">
                <a:solidFill>
                  <a:srgbClr val="FFFFFF"/>
                </a:solidFill>
                <a:latin typeface="メイリオ" panose="020B0604030504040204" pitchFamily="50" charset="-128"/>
                <a:ea typeface="メイリオ" panose="020B0604030504040204" pitchFamily="50" charset="-128"/>
                <a:cs typeface="Gen Shin Gothic P Bold"/>
              </a:rPr>
              <a:t> </a:t>
            </a:r>
            <a:r>
              <a:rPr sz="1600" b="1" spc="-50" dirty="0">
                <a:solidFill>
                  <a:srgbClr val="FFFFFF"/>
                </a:solidFill>
                <a:latin typeface="メイリオ" panose="020B0604030504040204" pitchFamily="50" charset="-128"/>
                <a:ea typeface="メイリオ" panose="020B0604030504040204" pitchFamily="50" charset="-128"/>
                <a:cs typeface="Gen Shin Gothic P Bold"/>
              </a:rPr>
              <a:t>く</a:t>
            </a:r>
            <a:r>
              <a:rPr lang="en-US" sz="1600" b="1" dirty="0">
                <a:solidFill>
                  <a:srgbClr val="FFFFFF"/>
                </a:solidFill>
                <a:latin typeface="メイリオ" panose="020B0604030504040204" pitchFamily="50" charset="-128"/>
                <a:ea typeface="メイリオ" panose="020B0604030504040204" pitchFamily="50" charset="-128"/>
                <a:cs typeface="Gen Shin Gothic P Bold"/>
              </a:rPr>
              <a:t>              </a:t>
            </a:r>
            <a:r>
              <a:rPr sz="1600" b="1" dirty="0">
                <a:solidFill>
                  <a:srgbClr val="FFFFFF"/>
                </a:solidFill>
                <a:latin typeface="メイリオ" panose="020B0604030504040204" pitchFamily="50" charset="-128"/>
                <a:ea typeface="メイリオ" panose="020B0604030504040204" pitchFamily="50" charset="-128"/>
                <a:cs typeface="Gen Shin Gothic P Bold"/>
              </a:rPr>
              <a:t>し</a:t>
            </a:r>
            <a:r>
              <a:rPr sz="1600" b="1" spc="-15" dirty="0">
                <a:solidFill>
                  <a:srgbClr val="FFFFFF"/>
                </a:solidFill>
                <a:latin typeface="メイリオ" panose="020B0604030504040204" pitchFamily="50" charset="-128"/>
                <a:ea typeface="メイリオ" panose="020B0604030504040204" pitchFamily="50" charset="-128"/>
                <a:cs typeface="Gen Shin Gothic P Bold"/>
              </a:rPr>
              <a:t> </a:t>
            </a:r>
            <a:r>
              <a:rPr sz="1600" b="1" spc="360" dirty="0">
                <a:solidFill>
                  <a:srgbClr val="FFFFFF"/>
                </a:solidFill>
                <a:latin typeface="メイリオ" panose="020B0604030504040204" pitchFamily="50" charset="-128"/>
                <a:ea typeface="メイリオ" panose="020B0604030504040204" pitchFamily="50" charset="-128"/>
                <a:cs typeface="Gen Shin Gothic P Bold"/>
              </a:rPr>
              <a:t>ょ</a:t>
            </a:r>
            <a:r>
              <a:rPr sz="1600" b="1" dirty="0">
                <a:solidFill>
                  <a:srgbClr val="FFFFFF"/>
                </a:solidFill>
                <a:latin typeface="メイリオ" panose="020B0604030504040204" pitchFamily="50" charset="-128"/>
                <a:ea typeface="メイリオ" panose="020B0604030504040204" pitchFamily="50" charset="-128"/>
                <a:cs typeface="Gen Shin Gothic P Bold"/>
              </a:rPr>
              <a:t>う</a:t>
            </a:r>
            <a:r>
              <a:rPr sz="1600" b="1" spc="-15" dirty="0">
                <a:solidFill>
                  <a:srgbClr val="FFFFFF"/>
                </a:solidFill>
                <a:latin typeface="メイリオ" panose="020B0604030504040204" pitchFamily="50" charset="-128"/>
                <a:ea typeface="メイリオ" panose="020B0604030504040204" pitchFamily="50" charset="-128"/>
                <a:cs typeface="Gen Shin Gothic P Bold"/>
              </a:rPr>
              <a:t> </a:t>
            </a:r>
            <a:r>
              <a:rPr sz="1600" b="1" dirty="0">
                <a:solidFill>
                  <a:srgbClr val="FFFFFF"/>
                </a:solidFill>
                <a:latin typeface="メイリオ" panose="020B0604030504040204" pitchFamily="50" charset="-128"/>
                <a:ea typeface="メイリオ" panose="020B0604030504040204" pitchFamily="50" charset="-128"/>
                <a:cs typeface="Gen Shin Gothic P Bold"/>
              </a:rPr>
              <a:t>わ</a:t>
            </a:r>
            <a:r>
              <a:rPr sz="1600" b="1" spc="-15" dirty="0">
                <a:solidFill>
                  <a:srgbClr val="FFFFFF"/>
                </a:solidFill>
                <a:latin typeface="メイリオ" panose="020B0604030504040204" pitchFamily="50" charset="-128"/>
                <a:ea typeface="メイリオ" panose="020B0604030504040204" pitchFamily="50" charset="-128"/>
                <a:cs typeface="Gen Shin Gothic P Bold"/>
              </a:rPr>
              <a:t> </a:t>
            </a:r>
            <a:r>
              <a:rPr sz="1600" b="1" dirty="0">
                <a:solidFill>
                  <a:srgbClr val="FFFFFF"/>
                </a:solidFill>
                <a:latin typeface="メイリオ" panose="020B0604030504040204" pitchFamily="50" charset="-128"/>
                <a:ea typeface="メイリオ" panose="020B0604030504040204" pitchFamily="50" charset="-128"/>
                <a:cs typeface="Gen Shin Gothic P Bold"/>
              </a:rPr>
              <a:t>く</a:t>
            </a:r>
            <a:r>
              <a:rPr sz="1600" b="1" spc="-10" dirty="0">
                <a:solidFill>
                  <a:srgbClr val="FFFFFF"/>
                </a:solidFill>
                <a:latin typeface="メイリオ" panose="020B0604030504040204" pitchFamily="50" charset="-128"/>
                <a:ea typeface="メイリオ" panose="020B0604030504040204" pitchFamily="50" charset="-128"/>
                <a:cs typeface="Gen Shin Gothic P Bold"/>
              </a:rPr>
              <a:t> </a:t>
            </a:r>
            <a:r>
              <a:rPr sz="1600" b="1" dirty="0">
                <a:solidFill>
                  <a:srgbClr val="FFFFFF"/>
                </a:solidFill>
                <a:latin typeface="メイリオ" panose="020B0604030504040204" pitchFamily="50" charset="-128"/>
                <a:ea typeface="メイリオ" panose="020B0604030504040204" pitchFamily="50" charset="-128"/>
                <a:cs typeface="Gen Shin Gothic P Bold"/>
              </a:rPr>
              <a:t>せ</a:t>
            </a:r>
            <a:r>
              <a:rPr sz="1600" b="1" spc="-15" dirty="0">
                <a:solidFill>
                  <a:srgbClr val="FFFFFF"/>
                </a:solidFill>
                <a:latin typeface="メイリオ" panose="020B0604030504040204" pitchFamily="50" charset="-128"/>
                <a:ea typeface="メイリオ" panose="020B0604030504040204" pitchFamily="50" charset="-128"/>
                <a:cs typeface="Gen Shin Gothic P Bold"/>
              </a:rPr>
              <a:t> </a:t>
            </a:r>
            <a:r>
              <a:rPr sz="1600" b="1" spc="-50" dirty="0">
                <a:solidFill>
                  <a:srgbClr val="FFFFFF"/>
                </a:solidFill>
                <a:latin typeface="メイリオ" panose="020B0604030504040204" pitchFamily="50" charset="-128"/>
                <a:ea typeface="メイリオ" panose="020B0604030504040204" pitchFamily="50" charset="-128"/>
                <a:cs typeface="Gen Shin Gothic P Bold"/>
              </a:rPr>
              <a:t>い </a:t>
            </a:r>
            <a:endParaRPr sz="1600" dirty="0">
              <a:latin typeface="メイリオ" panose="020B0604030504040204" pitchFamily="50" charset="-128"/>
              <a:ea typeface="メイリオ" panose="020B0604030504040204" pitchFamily="50" charset="-128"/>
              <a:cs typeface="Gen Shin Gothic P Regular"/>
            </a:endParaRPr>
          </a:p>
          <a:p>
            <a:pPr marL="12700">
              <a:lnSpc>
                <a:spcPts val="4885"/>
              </a:lnSpc>
            </a:pPr>
            <a:r>
              <a:rPr sz="3900" b="1" spc="229" dirty="0">
                <a:solidFill>
                  <a:srgbClr val="FFFFFF"/>
                </a:solidFill>
                <a:latin typeface="メイリオ" panose="020B0604030504040204" pitchFamily="50" charset="-128"/>
                <a:ea typeface="メイリオ" panose="020B0604030504040204" pitchFamily="50" charset="-128"/>
                <a:cs typeface="Gen Shin Gothic P Bold"/>
              </a:rPr>
              <a:t>水や有機物を含んだ⼩惑星「リュウグウ」</a:t>
            </a:r>
            <a:endParaRPr sz="3900" dirty="0">
              <a:latin typeface="メイリオ" panose="020B0604030504040204" pitchFamily="50" charset="-128"/>
              <a:ea typeface="メイリオ" panose="020B0604030504040204" pitchFamily="50" charset="-128"/>
              <a:cs typeface="Gen Shin Gothic P Regular"/>
            </a:endParaRPr>
          </a:p>
        </p:txBody>
      </p:sp>
      <p:sp>
        <p:nvSpPr>
          <p:cNvPr id="13" name="object 13"/>
          <p:cNvSpPr/>
          <p:nvPr/>
        </p:nvSpPr>
        <p:spPr>
          <a:xfrm>
            <a:off x="1083731" y="8994490"/>
            <a:ext cx="9999980" cy="1303655"/>
          </a:xfrm>
          <a:custGeom>
            <a:avLst/>
            <a:gdLst/>
            <a:ahLst/>
            <a:cxnLst/>
            <a:rect l="l" t="t" r="r" b="b"/>
            <a:pathLst>
              <a:path w="9999980" h="1303654">
                <a:moveTo>
                  <a:pt x="9885552" y="1303625"/>
                </a:moveTo>
                <a:lnTo>
                  <a:pt x="114153" y="1303625"/>
                </a:lnTo>
                <a:lnTo>
                  <a:pt x="69830" y="1294617"/>
                </a:lnTo>
                <a:lnTo>
                  <a:pt x="33533" y="1270092"/>
                </a:lnTo>
                <a:lnTo>
                  <a:pt x="9007" y="1233794"/>
                </a:lnTo>
                <a:lnTo>
                  <a:pt x="0" y="1189471"/>
                </a:lnTo>
                <a:lnTo>
                  <a:pt x="0" y="114143"/>
                </a:lnTo>
                <a:lnTo>
                  <a:pt x="9007" y="69825"/>
                </a:lnTo>
                <a:lnTo>
                  <a:pt x="33533" y="33531"/>
                </a:lnTo>
                <a:lnTo>
                  <a:pt x="69830" y="9007"/>
                </a:lnTo>
                <a:lnTo>
                  <a:pt x="114153" y="0"/>
                </a:lnTo>
                <a:lnTo>
                  <a:pt x="9885552" y="0"/>
                </a:lnTo>
                <a:lnTo>
                  <a:pt x="9929874" y="9007"/>
                </a:lnTo>
                <a:lnTo>
                  <a:pt x="9966167" y="33531"/>
                </a:lnTo>
                <a:lnTo>
                  <a:pt x="9990689" y="69825"/>
                </a:lnTo>
                <a:lnTo>
                  <a:pt x="9999695" y="114143"/>
                </a:lnTo>
                <a:lnTo>
                  <a:pt x="9999695" y="1189471"/>
                </a:lnTo>
                <a:lnTo>
                  <a:pt x="9990689" y="1233794"/>
                </a:lnTo>
                <a:lnTo>
                  <a:pt x="9966167" y="1270092"/>
                </a:lnTo>
                <a:lnTo>
                  <a:pt x="9929874" y="1294617"/>
                </a:lnTo>
                <a:lnTo>
                  <a:pt x="9885552" y="1303625"/>
                </a:lnTo>
                <a:close/>
              </a:path>
            </a:pathLst>
          </a:custGeom>
          <a:ln w="53506">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14" name="object 14"/>
          <p:cNvPicPr/>
          <p:nvPr/>
        </p:nvPicPr>
        <p:blipFill>
          <a:blip r:embed="rId3" cstate="print"/>
          <a:stretch>
            <a:fillRect/>
          </a:stretch>
        </p:blipFill>
        <p:spPr>
          <a:xfrm>
            <a:off x="1084131" y="2741866"/>
            <a:ext cx="5927056" cy="5884609"/>
          </a:xfrm>
          <a:prstGeom prst="rect">
            <a:avLst/>
          </a:prstGeom>
        </p:spPr>
      </p:pic>
      <p:pic>
        <p:nvPicPr>
          <p:cNvPr id="15" name="object 15"/>
          <p:cNvPicPr/>
          <p:nvPr/>
        </p:nvPicPr>
        <p:blipFill>
          <a:blip r:embed="rId4" cstate="print"/>
          <a:stretch>
            <a:fillRect/>
          </a:stretch>
        </p:blipFill>
        <p:spPr>
          <a:xfrm>
            <a:off x="7577355" y="2737332"/>
            <a:ext cx="4929809" cy="4894438"/>
          </a:xfrm>
          <a:prstGeom prst="rect">
            <a:avLst/>
          </a:prstGeom>
        </p:spPr>
      </p:pic>
      <p:grpSp>
        <p:nvGrpSpPr>
          <p:cNvPr id="16" name="object 16"/>
          <p:cNvGrpSpPr/>
          <p:nvPr/>
        </p:nvGrpSpPr>
        <p:grpSpPr>
          <a:xfrm>
            <a:off x="12981733" y="2758559"/>
            <a:ext cx="6127750" cy="3225800"/>
            <a:chOff x="12981733" y="2184166"/>
            <a:chExt cx="6127750" cy="3225800"/>
          </a:xfrm>
        </p:grpSpPr>
        <p:pic>
          <p:nvPicPr>
            <p:cNvPr id="17" name="object 17"/>
            <p:cNvPicPr/>
            <p:nvPr/>
          </p:nvPicPr>
          <p:blipFill>
            <a:blip r:embed="rId5" cstate="print"/>
            <a:stretch>
              <a:fillRect/>
            </a:stretch>
          </p:blipFill>
          <p:spPr>
            <a:xfrm>
              <a:off x="12981733" y="2184166"/>
              <a:ext cx="6127567" cy="3225799"/>
            </a:xfrm>
            <a:prstGeom prst="rect">
              <a:avLst/>
            </a:prstGeom>
          </p:spPr>
        </p:pic>
        <p:pic>
          <p:nvPicPr>
            <p:cNvPr id="18" name="object 18"/>
            <p:cNvPicPr/>
            <p:nvPr/>
          </p:nvPicPr>
          <p:blipFill>
            <a:blip r:embed="rId6" cstate="print"/>
            <a:stretch>
              <a:fillRect/>
            </a:stretch>
          </p:blipFill>
          <p:spPr>
            <a:xfrm>
              <a:off x="12995499" y="4732840"/>
              <a:ext cx="3045896" cy="654721"/>
            </a:xfrm>
            <a:prstGeom prst="rect">
              <a:avLst/>
            </a:prstGeom>
          </p:spPr>
        </p:pic>
      </p:grpSp>
      <p:sp>
        <p:nvSpPr>
          <p:cNvPr id="19" name="object 19"/>
          <p:cNvSpPr txBox="1"/>
          <p:nvPr/>
        </p:nvSpPr>
        <p:spPr>
          <a:xfrm>
            <a:off x="1452880" y="8192488"/>
            <a:ext cx="5551170" cy="312265"/>
          </a:xfrm>
          <a:prstGeom prst="rect">
            <a:avLst/>
          </a:prstGeom>
        </p:spPr>
        <p:txBody>
          <a:bodyPr vert="horz" wrap="square" lIns="0" tIns="12065" rIns="0" bIns="0" rtlCol="0">
            <a:spAutoFit/>
          </a:bodyPr>
          <a:lstStyle/>
          <a:p>
            <a:pPr marL="12700">
              <a:lnSpc>
                <a:spcPct val="100000"/>
              </a:lnSpc>
              <a:spcBef>
                <a:spcPts val="95"/>
              </a:spcBef>
            </a:pPr>
            <a:r>
              <a:rPr sz="1950" b="1" spc="-45" dirty="0">
                <a:solidFill>
                  <a:srgbClr val="FFFFFF"/>
                </a:solidFill>
                <a:latin typeface="メイリオ" panose="020B0604030504040204" pitchFamily="50" charset="-128"/>
                <a:ea typeface="メイリオ" panose="020B0604030504040204" pitchFamily="50" charset="-128"/>
                <a:cs typeface="Gen Shin Gothic P Bold"/>
              </a:rPr>
              <a:t>©NASA/JPL-</a:t>
            </a:r>
            <a:r>
              <a:rPr sz="1950" b="1" spc="-10" dirty="0">
                <a:solidFill>
                  <a:srgbClr val="FFFFFF"/>
                </a:solidFill>
                <a:latin typeface="メイリオ" panose="020B0604030504040204" pitchFamily="50" charset="-128"/>
                <a:ea typeface="メイリオ" panose="020B0604030504040204" pitchFamily="50" charset="-128"/>
                <a:cs typeface="Gen Shin Gothic P Bold"/>
              </a:rPr>
              <a:t>Caltech/UCLA/MPS/DLR/IDA</a:t>
            </a:r>
            <a:endParaRPr sz="1950" dirty="0">
              <a:latin typeface="メイリオ" panose="020B0604030504040204" pitchFamily="50" charset="-128"/>
              <a:ea typeface="メイリオ" panose="020B0604030504040204" pitchFamily="50" charset="-128"/>
              <a:cs typeface="Gen Shin Gothic P Regular"/>
            </a:endParaRPr>
          </a:p>
        </p:txBody>
      </p:sp>
      <p:sp>
        <p:nvSpPr>
          <p:cNvPr id="20" name="object 20"/>
          <p:cNvSpPr txBox="1"/>
          <p:nvPr/>
        </p:nvSpPr>
        <p:spPr>
          <a:xfrm>
            <a:off x="13100050" y="5578475"/>
            <a:ext cx="6019800" cy="312265"/>
          </a:xfrm>
          <a:prstGeom prst="rect">
            <a:avLst/>
          </a:prstGeom>
        </p:spPr>
        <p:txBody>
          <a:bodyPr vert="horz" wrap="square" lIns="0" tIns="12065" rIns="0" bIns="0" rtlCol="0">
            <a:spAutoFit/>
          </a:bodyPr>
          <a:lstStyle/>
          <a:p>
            <a:pPr marL="1854200">
              <a:lnSpc>
                <a:spcPct val="100000"/>
              </a:lnSpc>
              <a:spcBef>
                <a:spcPts val="95"/>
              </a:spcBef>
            </a:pPr>
            <a:r>
              <a:rPr sz="1950" b="1" spc="-10" dirty="0">
                <a:solidFill>
                  <a:srgbClr val="FFFFFF"/>
                </a:solidFill>
                <a:latin typeface="メイリオ" panose="020B0604030504040204" pitchFamily="50" charset="-128"/>
                <a:ea typeface="メイリオ" panose="020B0604030504040204" pitchFamily="50" charset="-128"/>
                <a:cs typeface="Gen Shin Gothic P Bold"/>
              </a:rPr>
              <a:t>Release</a:t>
            </a:r>
            <a:r>
              <a:rPr sz="1950" b="1" spc="-5" dirty="0">
                <a:solidFill>
                  <a:srgbClr val="FFFFFF"/>
                </a:solidFill>
                <a:latin typeface="メイリオ" panose="020B0604030504040204" pitchFamily="50" charset="-128"/>
                <a:ea typeface="メイリオ" panose="020B0604030504040204" pitchFamily="50" charset="-128"/>
                <a:cs typeface="Gen Shin Gothic P Bold"/>
              </a:rPr>
              <a:t> </a:t>
            </a:r>
            <a:r>
              <a:rPr sz="1950" b="1" spc="-20" dirty="0">
                <a:solidFill>
                  <a:srgbClr val="FFFFFF"/>
                </a:solidFill>
                <a:latin typeface="メイリオ" panose="020B0604030504040204" pitchFamily="50" charset="-128"/>
                <a:ea typeface="メイリオ" panose="020B0604030504040204" pitchFamily="50" charset="-128"/>
                <a:cs typeface="Gen Shin Gothic P Bold"/>
              </a:rPr>
              <a:t>051101-</a:t>
            </a:r>
            <a:r>
              <a:rPr sz="1950" b="1" dirty="0">
                <a:solidFill>
                  <a:srgbClr val="FFFFFF"/>
                </a:solidFill>
                <a:latin typeface="メイリオ" panose="020B0604030504040204" pitchFamily="50" charset="-128"/>
                <a:ea typeface="メイリオ" panose="020B0604030504040204" pitchFamily="50" charset="-128"/>
                <a:cs typeface="Gen Shin Gothic P Bold"/>
              </a:rPr>
              <a:t>1</a:t>
            </a:r>
            <a:r>
              <a:rPr sz="1950" b="1" spc="-5" dirty="0">
                <a:solidFill>
                  <a:srgbClr val="FFFFFF"/>
                </a:solidFill>
                <a:latin typeface="メイリオ" panose="020B0604030504040204" pitchFamily="50" charset="-128"/>
                <a:ea typeface="メイリオ" panose="020B0604030504040204" pitchFamily="50" charset="-128"/>
                <a:cs typeface="Gen Shin Gothic P Bold"/>
              </a:rPr>
              <a:t> </a:t>
            </a:r>
            <a:r>
              <a:rPr sz="1950" b="1" spc="-10" dirty="0">
                <a:solidFill>
                  <a:srgbClr val="FFFFFF"/>
                </a:solidFill>
                <a:latin typeface="メイリオ" panose="020B0604030504040204" pitchFamily="50" charset="-128"/>
                <a:ea typeface="メイリオ" panose="020B0604030504040204" pitchFamily="50" charset="-128"/>
                <a:cs typeface="Gen Shin Gothic P Bold"/>
              </a:rPr>
              <a:t>ISAS/JAX</a:t>
            </a:r>
            <a:r>
              <a:rPr lang="en-US" sz="1950" b="1" spc="-10" dirty="0">
                <a:solidFill>
                  <a:srgbClr val="FFFFFF"/>
                </a:solidFill>
                <a:latin typeface="メイリオ" panose="020B0604030504040204" pitchFamily="50" charset="-128"/>
                <a:ea typeface="メイリオ" panose="020B0604030504040204" pitchFamily="50" charset="-128"/>
                <a:cs typeface="Gen Shin Gothic P Bold"/>
              </a:rPr>
              <a:t>A</a:t>
            </a:r>
          </a:p>
        </p:txBody>
      </p:sp>
      <p:sp>
        <p:nvSpPr>
          <p:cNvPr id="21" name="object 21"/>
          <p:cNvSpPr txBox="1"/>
          <p:nvPr/>
        </p:nvSpPr>
        <p:spPr>
          <a:xfrm>
            <a:off x="9670199" y="7201887"/>
            <a:ext cx="3277451" cy="312265"/>
          </a:xfrm>
          <a:prstGeom prst="rect">
            <a:avLst/>
          </a:prstGeom>
        </p:spPr>
        <p:txBody>
          <a:bodyPr vert="horz" wrap="square" lIns="0" tIns="12065" rIns="0" bIns="0" rtlCol="0">
            <a:spAutoFit/>
          </a:bodyPr>
          <a:lstStyle/>
          <a:p>
            <a:pPr marL="12700">
              <a:lnSpc>
                <a:spcPct val="100000"/>
              </a:lnSpc>
              <a:spcBef>
                <a:spcPts val="95"/>
              </a:spcBef>
            </a:pPr>
            <a:r>
              <a:rPr sz="1950" b="1" spc="-20" dirty="0">
                <a:solidFill>
                  <a:srgbClr val="FFFFFF"/>
                </a:solidFill>
                <a:latin typeface="メイリオ" panose="020B0604030504040204" pitchFamily="50" charset="-128"/>
                <a:ea typeface="メイリオ" panose="020B0604030504040204" pitchFamily="50" charset="-128"/>
                <a:cs typeface="Gen Shin Gothic P Bold"/>
              </a:rPr>
              <a:t>©NASA/JP</a:t>
            </a:r>
            <a:r>
              <a:rPr lang="en-US" altLang="ja-JP" sz="1950" b="1" spc="-45" dirty="0">
                <a:solidFill>
                  <a:srgbClr val="FFFFFF"/>
                </a:solidFill>
                <a:latin typeface="メイリオ" panose="020B0604030504040204" pitchFamily="50" charset="-128"/>
                <a:ea typeface="メイリオ" panose="020B0604030504040204" pitchFamily="50" charset="-128"/>
                <a:cs typeface="Gen Shin Gothic P Bold"/>
              </a:rPr>
              <a:t>L-</a:t>
            </a:r>
            <a:r>
              <a:rPr lang="en-US" altLang="ja-JP" sz="1950" b="1" spc="-10" dirty="0">
                <a:solidFill>
                  <a:srgbClr val="FFFFFF"/>
                </a:solidFill>
                <a:latin typeface="メイリオ" panose="020B0604030504040204" pitchFamily="50" charset="-128"/>
                <a:ea typeface="メイリオ" panose="020B0604030504040204" pitchFamily="50" charset="-128"/>
                <a:cs typeface="Gen Shin Gothic P Bold"/>
              </a:rPr>
              <a:t>Caltech</a:t>
            </a:r>
            <a:endParaRPr sz="1950" dirty="0">
              <a:latin typeface="メイリオ" panose="020B0604030504040204" pitchFamily="50" charset="-128"/>
              <a:ea typeface="メイリオ" panose="020B0604030504040204" pitchFamily="50" charset="-128"/>
              <a:cs typeface="Gen Shin Gothic P Regular"/>
            </a:endParaRPr>
          </a:p>
        </p:txBody>
      </p:sp>
      <p:sp>
        <p:nvSpPr>
          <p:cNvPr id="22" name="object 22"/>
          <p:cNvSpPr txBox="1">
            <a:spLocks noGrp="1"/>
          </p:cNvSpPr>
          <p:nvPr>
            <p:ph type="title"/>
          </p:nvPr>
        </p:nvSpPr>
        <p:spPr>
          <a:xfrm>
            <a:off x="5055286" y="814902"/>
            <a:ext cx="9994020" cy="839332"/>
          </a:xfrm>
          <a:prstGeom prst="rect">
            <a:avLst/>
          </a:prstGeom>
        </p:spPr>
        <p:txBody>
          <a:bodyPr vert="horz" wrap="square" lIns="0" tIns="15875" rIns="0" bIns="0" rtlCol="0">
            <a:spAutoFit/>
          </a:bodyPr>
          <a:lstStyle/>
          <a:p>
            <a:pPr marL="12700">
              <a:lnSpc>
                <a:spcPct val="100000"/>
              </a:lnSpc>
              <a:spcBef>
                <a:spcPts val="125"/>
              </a:spcBef>
            </a:pPr>
            <a:r>
              <a:rPr dirty="0">
                <a:latin typeface="メイリオ" panose="020B0604030504040204" pitchFamily="50" charset="-128"/>
                <a:ea typeface="メイリオ" panose="020B0604030504040204" pitchFamily="50" charset="-128"/>
              </a:rPr>
              <a:t>4６</a:t>
            </a:r>
            <a:r>
              <a:rPr spc="-5" dirty="0">
                <a:latin typeface="メイリオ" panose="020B0604030504040204" pitchFamily="50" charset="-128"/>
                <a:ea typeface="メイリオ" panose="020B0604030504040204" pitchFamily="50" charset="-128"/>
              </a:rPr>
              <a:t>億年</a:t>
            </a:r>
            <a:r>
              <a:rPr lang="ja-JP" altLang="en-US" spc="-5" dirty="0">
                <a:latin typeface="メイリオ" panose="020B0604030504040204" pitchFamily="50" charset="-128"/>
                <a:ea typeface="メイリオ" panose="020B0604030504040204" pitchFamily="50" charset="-128"/>
              </a:rPr>
              <a:t>前</a:t>
            </a:r>
            <a:r>
              <a:rPr spc="-5" dirty="0" err="1">
                <a:latin typeface="メイリオ" panose="020B0604030504040204" pitchFamily="50" charset="-128"/>
                <a:ea typeface="メイリオ" panose="020B0604030504040204" pitchFamily="50" charset="-128"/>
              </a:rPr>
              <a:t>の情報が分かる小惑星</a:t>
            </a:r>
            <a:endParaRPr spc="-5" dirty="0">
              <a:latin typeface="メイリオ" panose="020B0604030504040204" pitchFamily="50" charset="-128"/>
              <a:ea typeface="メイリオ" panose="020B0604030504040204" pitchFamily="50" charset="-128"/>
            </a:endParaRPr>
          </a:p>
        </p:txBody>
      </p:sp>
      <p:grpSp>
        <p:nvGrpSpPr>
          <p:cNvPr id="23" name="object 23"/>
          <p:cNvGrpSpPr/>
          <p:nvPr/>
        </p:nvGrpSpPr>
        <p:grpSpPr>
          <a:xfrm>
            <a:off x="3198740" y="925801"/>
            <a:ext cx="1388745" cy="939800"/>
            <a:chOff x="3198740" y="925801"/>
            <a:chExt cx="1388745" cy="939800"/>
          </a:xfrm>
        </p:grpSpPr>
        <p:pic>
          <p:nvPicPr>
            <p:cNvPr id="24" name="object 24"/>
            <p:cNvPicPr/>
            <p:nvPr/>
          </p:nvPicPr>
          <p:blipFill>
            <a:blip r:embed="rId7" cstate="print"/>
            <a:stretch>
              <a:fillRect/>
            </a:stretch>
          </p:blipFill>
          <p:spPr>
            <a:xfrm>
              <a:off x="3356527" y="1150312"/>
              <a:ext cx="282235" cy="280501"/>
            </a:xfrm>
            <a:prstGeom prst="rect">
              <a:avLst/>
            </a:prstGeom>
          </p:spPr>
        </p:pic>
        <p:sp>
          <p:nvSpPr>
            <p:cNvPr id="25" name="object 25"/>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6" name="object 26"/>
            <p:cNvPicPr/>
            <p:nvPr/>
          </p:nvPicPr>
          <p:blipFill>
            <a:blip r:embed="rId8" cstate="print"/>
            <a:stretch>
              <a:fillRect/>
            </a:stretch>
          </p:blipFill>
          <p:spPr>
            <a:xfrm>
              <a:off x="3283158" y="1032658"/>
              <a:ext cx="89986" cy="89986"/>
            </a:xfrm>
            <a:prstGeom prst="rect">
              <a:avLst/>
            </a:prstGeom>
          </p:spPr>
        </p:pic>
        <p:pic>
          <p:nvPicPr>
            <p:cNvPr id="27" name="object 27"/>
            <p:cNvPicPr/>
            <p:nvPr/>
          </p:nvPicPr>
          <p:blipFill>
            <a:blip r:embed="rId9" cstate="print"/>
            <a:stretch>
              <a:fillRect/>
            </a:stretch>
          </p:blipFill>
          <p:spPr>
            <a:xfrm>
              <a:off x="3492363" y="1279204"/>
              <a:ext cx="84309" cy="102017"/>
            </a:xfrm>
            <a:prstGeom prst="rect">
              <a:avLst/>
            </a:prstGeom>
          </p:spPr>
        </p:pic>
        <p:sp>
          <p:nvSpPr>
            <p:cNvPr id="28" name="object 28"/>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30" name="object 30"/>
          <p:cNvGrpSpPr/>
          <p:nvPr/>
        </p:nvGrpSpPr>
        <p:grpSpPr>
          <a:xfrm>
            <a:off x="4924942" y="1689767"/>
            <a:ext cx="10335895" cy="269875"/>
            <a:chOff x="4924942" y="1689767"/>
            <a:chExt cx="10335895" cy="269875"/>
          </a:xfrm>
        </p:grpSpPr>
        <p:sp>
          <p:nvSpPr>
            <p:cNvPr id="31" name="object 31"/>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cs typeface="Gen Shin Gothic Medium" panose="020B0600070205080204" charset="-128"/>
              </a:endParaRPr>
            </a:p>
          </p:txBody>
        </p:sp>
        <p:sp>
          <p:nvSpPr>
            <p:cNvPr id="32" name="object 32"/>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cs typeface="Gen Shin Gothic Medium" panose="020B0600070205080204" charset="-128"/>
              </a:endParaRPr>
            </a:p>
          </p:txBody>
        </p:sp>
      </p:grpSp>
      <p:grpSp>
        <p:nvGrpSpPr>
          <p:cNvPr id="33" name="object 33"/>
          <p:cNvGrpSpPr/>
          <p:nvPr/>
        </p:nvGrpSpPr>
        <p:grpSpPr>
          <a:xfrm>
            <a:off x="15578625" y="989630"/>
            <a:ext cx="1434465" cy="860425"/>
            <a:chOff x="15578625" y="989630"/>
            <a:chExt cx="1434465" cy="860425"/>
          </a:xfrm>
        </p:grpSpPr>
        <p:sp>
          <p:nvSpPr>
            <p:cNvPr id="34" name="object 34"/>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5" name="object 35"/>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6" name="object 36"/>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7" name="object 37"/>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8" name="object 38"/>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9" name="object 39"/>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0" name="object 40"/>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1" name="object 41"/>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42" name="object 42"/>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cs typeface="Gen Shin Gothic Medium" panose="020B0600070205080204" charset="-128"/>
            </a:endParaRPr>
          </a:p>
        </p:txBody>
      </p:sp>
      <p:pic>
        <p:nvPicPr>
          <p:cNvPr id="43" name="object 43"/>
          <p:cNvPicPr/>
          <p:nvPr/>
        </p:nvPicPr>
        <p:blipFill>
          <a:blip r:embed="rId10" cstate="print"/>
          <a:stretch>
            <a:fillRect/>
          </a:stretch>
        </p:blipFill>
        <p:spPr>
          <a:xfrm>
            <a:off x="17892590" y="948064"/>
            <a:ext cx="173345" cy="199711"/>
          </a:xfrm>
          <a:prstGeom prst="rect">
            <a:avLst/>
          </a:prstGeom>
        </p:spPr>
      </p:pic>
      <p:pic>
        <p:nvPicPr>
          <p:cNvPr id="44" name="object 44"/>
          <p:cNvPicPr/>
          <p:nvPr/>
        </p:nvPicPr>
        <p:blipFill>
          <a:blip r:embed="rId11" cstate="print"/>
          <a:stretch>
            <a:fillRect/>
          </a:stretch>
        </p:blipFill>
        <p:spPr>
          <a:xfrm>
            <a:off x="15776730" y="504471"/>
            <a:ext cx="173345" cy="199711"/>
          </a:xfrm>
          <a:prstGeom prst="rect">
            <a:avLst/>
          </a:prstGeom>
        </p:spPr>
      </p:pic>
      <p:pic>
        <p:nvPicPr>
          <p:cNvPr id="45" name="object 45"/>
          <p:cNvPicPr/>
          <p:nvPr/>
        </p:nvPicPr>
        <p:blipFill>
          <a:blip r:embed="rId12" cstate="print"/>
          <a:stretch>
            <a:fillRect/>
          </a:stretch>
        </p:blipFill>
        <p:spPr>
          <a:xfrm>
            <a:off x="16915404" y="604320"/>
            <a:ext cx="209187" cy="240997"/>
          </a:xfrm>
          <a:prstGeom prst="rect">
            <a:avLst/>
          </a:prstGeom>
        </p:spPr>
      </p:pic>
      <p:sp>
        <p:nvSpPr>
          <p:cNvPr id="46" name="object 46"/>
          <p:cNvSpPr txBox="1"/>
          <p:nvPr/>
        </p:nvSpPr>
        <p:spPr>
          <a:xfrm>
            <a:off x="6332360" y="473075"/>
            <a:ext cx="10958690" cy="371255"/>
          </a:xfrm>
          <a:prstGeom prst="rect">
            <a:avLst/>
          </a:prstGeom>
        </p:spPr>
        <p:txBody>
          <a:bodyPr vert="horz" wrap="square" lIns="0" tIns="17145" rIns="0" bIns="0" rtlCol="0">
            <a:spAutoFit/>
          </a:bodyPr>
          <a:lstStyle/>
          <a:p>
            <a:pPr marL="12700">
              <a:lnSpc>
                <a:spcPct val="100000"/>
              </a:lnSpc>
              <a:spcBef>
                <a:spcPts val="135"/>
              </a:spcBef>
              <a:tabLst>
                <a:tab pos="2043430" algn="l"/>
                <a:tab pos="4179570" algn="l"/>
                <a:tab pos="6064885" algn="l"/>
              </a:tabLst>
            </a:pPr>
            <a:r>
              <a:rPr sz="2300" b="1" spc="350" dirty="0" err="1">
                <a:solidFill>
                  <a:srgbClr val="FFFFFF"/>
                </a:solidFill>
                <a:latin typeface="メイリオ" panose="020B0604030504040204" pitchFamily="50" charset="-128"/>
                <a:ea typeface="メイリオ" panose="020B0604030504040204" pitchFamily="50" charset="-128"/>
                <a:cs typeface="Gen Shin Gothic P Bold"/>
              </a:rPr>
              <a:t>お</a:t>
            </a:r>
            <a:r>
              <a:rPr sz="2300" b="1" spc="345" dirty="0" err="1">
                <a:solidFill>
                  <a:srgbClr val="FFFFFF"/>
                </a:solidFill>
                <a:latin typeface="メイリオ" panose="020B0604030504040204" pitchFamily="50" charset="-128"/>
                <a:ea typeface="メイリオ" panose="020B0604030504040204" pitchFamily="50" charset="-128"/>
                <a:cs typeface="Gen Shin Gothic P Bold"/>
              </a:rPr>
              <a:t>く</a:t>
            </a:r>
            <a:r>
              <a:rPr sz="2300" b="1" spc="350" dirty="0" err="1">
                <a:solidFill>
                  <a:srgbClr val="FFFFFF"/>
                </a:solidFill>
                <a:latin typeface="メイリオ" panose="020B0604030504040204" pitchFamily="50" charset="-128"/>
                <a:ea typeface="メイリオ" panose="020B0604030504040204" pitchFamily="50" charset="-128"/>
                <a:cs typeface="Gen Shin Gothic P Bold"/>
              </a:rPr>
              <a:t>ね</a:t>
            </a:r>
            <a:r>
              <a:rPr sz="2300" b="1" spc="-50" dirty="0" err="1">
                <a:solidFill>
                  <a:srgbClr val="FFFFFF"/>
                </a:solidFill>
                <a:latin typeface="メイリオ" panose="020B0604030504040204" pitchFamily="50" charset="-128"/>
                <a:ea typeface="メイリオ" panose="020B0604030504040204" pitchFamily="50" charset="-128"/>
                <a:cs typeface="Gen Shin Gothic P Bold"/>
              </a:rPr>
              <a:t>ん</a:t>
            </a:r>
            <a:r>
              <a:rPr lang="ja-JP" altLang="en-US" sz="2300" b="1" spc="-50" dirty="0">
                <a:solidFill>
                  <a:srgbClr val="FFFFFF"/>
                </a:solidFill>
                <a:latin typeface="メイリオ" panose="020B0604030504040204" pitchFamily="50" charset="-128"/>
                <a:ea typeface="メイリオ" panose="020B0604030504040204" pitchFamily="50" charset="-128"/>
                <a:cs typeface="Gen Shin Gothic P Bold"/>
              </a:rPr>
              <a:t>まえ</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5" dirty="0" err="1">
                <a:solidFill>
                  <a:srgbClr val="FFFFFF"/>
                </a:solidFill>
                <a:latin typeface="メイリオ" panose="020B0604030504040204" pitchFamily="50" charset="-128"/>
                <a:ea typeface="メイリオ" panose="020B0604030504040204" pitchFamily="50" charset="-128"/>
                <a:cs typeface="Gen Shin Gothic P Bold"/>
              </a:rPr>
              <a:t>じょう</a:t>
            </a:r>
            <a:r>
              <a:rPr sz="2300" b="1" spc="60" dirty="0" err="1">
                <a:solidFill>
                  <a:srgbClr val="FFFFFF"/>
                </a:solidFill>
                <a:latin typeface="メイリオ" panose="020B0604030504040204" pitchFamily="50" charset="-128"/>
                <a:ea typeface="メイリオ" panose="020B0604030504040204" pitchFamily="50" charset="-128"/>
                <a:cs typeface="Gen Shin Gothic P Bold"/>
              </a:rPr>
              <a:t>ほ</a:t>
            </a:r>
            <a:r>
              <a:rPr lang="ja-JP" altLang="en-US" sz="2300" b="1" spc="-60" dirty="0">
                <a:solidFill>
                  <a:srgbClr val="FFFFFF"/>
                </a:solidFill>
                <a:latin typeface="メイリオ" panose="020B0604030504040204" pitchFamily="50" charset="-128"/>
                <a:ea typeface="メイリオ" panose="020B0604030504040204" pitchFamily="50" charset="-128"/>
                <a:cs typeface="Gen Shin Gothic P Bold"/>
              </a:rPr>
              <a:t>う　 </a:t>
            </a:r>
            <a:r>
              <a:rPr lang="ja-JP" altLang="en-US"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わ</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lang="ja-JP" altLang="en-US"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190" dirty="0" err="1">
                <a:solidFill>
                  <a:srgbClr val="FFFFFF"/>
                </a:solidFill>
                <a:latin typeface="メイリオ" panose="020B0604030504040204" pitchFamily="50" charset="-128"/>
                <a:ea typeface="メイリオ" panose="020B0604030504040204" pitchFamily="50" charset="-128"/>
                <a:cs typeface="Gen Shin Gothic P Bold"/>
              </a:rPr>
              <a:t>しょう</a:t>
            </a:r>
            <a:r>
              <a:rPr sz="2300" b="1" spc="195" dirty="0" err="1">
                <a:solidFill>
                  <a:srgbClr val="FFFFFF"/>
                </a:solidFill>
                <a:latin typeface="メイリオ" panose="020B0604030504040204" pitchFamily="50" charset="-128"/>
                <a:ea typeface="メイリオ" panose="020B0604030504040204" pitchFamily="50" charset="-128"/>
                <a:cs typeface="Gen Shin Gothic P Bold"/>
              </a:rPr>
              <a:t>わ</a:t>
            </a:r>
            <a:r>
              <a:rPr sz="2300" b="1" spc="190" dirty="0" err="1">
                <a:solidFill>
                  <a:srgbClr val="FFFFFF"/>
                </a:solidFill>
                <a:latin typeface="メイリオ" panose="020B0604030504040204" pitchFamily="50" charset="-128"/>
                <a:ea typeface="メイリオ" panose="020B0604030504040204" pitchFamily="50" charset="-128"/>
                <a:cs typeface="Gen Shin Gothic P Bold"/>
              </a:rPr>
              <a:t>く</a:t>
            </a:r>
            <a:r>
              <a:rPr sz="2300" b="1" spc="195" dirty="0" err="1">
                <a:solidFill>
                  <a:srgbClr val="FFFFFF"/>
                </a:solidFill>
                <a:latin typeface="メイリオ" panose="020B0604030504040204" pitchFamily="50" charset="-128"/>
                <a:ea typeface="メイリオ" panose="020B0604030504040204" pitchFamily="50" charset="-128"/>
                <a:cs typeface="Gen Shin Gothic P Bold"/>
              </a:rPr>
              <a:t>せ</a:t>
            </a:r>
            <a:r>
              <a:rPr sz="2300" b="1" spc="145" dirty="0" err="1">
                <a:solidFill>
                  <a:srgbClr val="FFFFFF"/>
                </a:solidFill>
                <a:latin typeface="メイリオ" panose="020B0604030504040204" pitchFamily="50" charset="-128"/>
                <a:ea typeface="メイリオ" panose="020B0604030504040204" pitchFamily="50" charset="-128"/>
                <a:cs typeface="Gen Shin Gothic P Bold"/>
              </a:rPr>
              <a:t>い</a:t>
            </a:r>
            <a:endParaRPr sz="2300" dirty="0">
              <a:latin typeface="メイリオ" panose="020B0604030504040204" pitchFamily="50" charset="-128"/>
              <a:ea typeface="メイリオ" panose="020B0604030504040204" pitchFamily="50" charset="-128"/>
              <a:cs typeface="Gen Shin Gothic P Regular"/>
            </a:endParaRPr>
          </a:p>
        </p:txBody>
      </p:sp>
      <p:sp>
        <p:nvSpPr>
          <p:cNvPr id="48" name="object 9">
            <a:extLst>
              <a:ext uri="{FF2B5EF4-FFF2-40B4-BE49-F238E27FC236}">
                <a16:creationId xmlns:a16="http://schemas.microsoft.com/office/drawing/2014/main" id="{64BDF2A3-4D6A-D9C5-4D1D-AAF0F07E9E28}"/>
              </a:ext>
            </a:extLst>
          </p:cNvPr>
          <p:cNvSpPr txBox="1"/>
          <p:nvPr/>
        </p:nvSpPr>
        <p:spPr>
          <a:xfrm>
            <a:off x="1349832" y="2326058"/>
            <a:ext cx="3602899"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小惑星</a:t>
            </a:r>
            <a:r>
              <a:rPr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a:t>
            </a:r>
            <a:r>
              <a:rPr lang="ja-JP" altLang="en-US"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ベスタ</a:t>
            </a:r>
            <a:r>
              <a:rPr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a:t>
            </a:r>
            <a:endParaRPr sz="3200" dirty="0">
              <a:latin typeface="メイリオ" panose="020B0604030504040204" pitchFamily="50" charset="-128"/>
              <a:ea typeface="メイリオ" panose="020B0604030504040204" pitchFamily="50" charset="-128"/>
              <a:cs typeface="Gen Shin Gothic Medium" panose="020B0600070205080204" charset="-128"/>
            </a:endParaRPr>
          </a:p>
        </p:txBody>
      </p:sp>
      <p:sp>
        <p:nvSpPr>
          <p:cNvPr id="49" name="object 10">
            <a:extLst>
              <a:ext uri="{FF2B5EF4-FFF2-40B4-BE49-F238E27FC236}">
                <a16:creationId xmlns:a16="http://schemas.microsoft.com/office/drawing/2014/main" id="{0F8E9852-D94A-669B-37F5-2E7643152AFF}"/>
              </a:ext>
            </a:extLst>
          </p:cNvPr>
          <p:cNvSpPr txBox="1"/>
          <p:nvPr/>
        </p:nvSpPr>
        <p:spPr>
          <a:xfrm>
            <a:off x="1289050" y="2056820"/>
            <a:ext cx="4822190" cy="275590"/>
          </a:xfrm>
          <a:prstGeom prst="rect">
            <a:avLst/>
          </a:prstGeom>
        </p:spPr>
        <p:txBody>
          <a:bodyPr vert="horz" wrap="square" lIns="0" tIns="11430" rIns="0" bIns="0" rtlCol="0">
            <a:spAutoFit/>
          </a:bodyPr>
          <a:lstStyle/>
          <a:p>
            <a:pPr marL="12700">
              <a:lnSpc>
                <a:spcPct val="100000"/>
              </a:lnSpc>
              <a:spcBef>
                <a:spcPts val="90"/>
              </a:spcBef>
              <a:tabLst>
                <a:tab pos="329565" algn="l"/>
                <a:tab pos="634365" algn="l"/>
                <a:tab pos="937894" algn="l"/>
                <a:tab pos="1781810" algn="l"/>
                <a:tab pos="3980815" algn="l"/>
                <a:tab pos="4334510" algn="l"/>
                <a:tab pos="4639945" algn="l"/>
              </a:tabLst>
            </a:pPr>
            <a:r>
              <a:rPr lang="ja-JP" altLang="en-US" sz="1650" b="1" spc="-50"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しょうわくせい</a:t>
            </a:r>
            <a:endParaRPr sz="1650" dirty="0">
              <a:latin typeface="メイリオ" panose="020B0604030504040204" pitchFamily="50" charset="-128"/>
              <a:ea typeface="メイリオ" panose="020B0604030504040204" pitchFamily="50" charset="-128"/>
              <a:cs typeface="Gen Shin Gothic Medium" panose="020B0600070205080204" charset="-128"/>
            </a:endParaRPr>
          </a:p>
        </p:txBody>
      </p:sp>
      <p:sp>
        <p:nvSpPr>
          <p:cNvPr id="50" name="object 9">
            <a:extLst>
              <a:ext uri="{FF2B5EF4-FFF2-40B4-BE49-F238E27FC236}">
                <a16:creationId xmlns:a16="http://schemas.microsoft.com/office/drawing/2014/main" id="{1FD73857-CEAC-6F5A-751C-01513A12D83E}"/>
              </a:ext>
            </a:extLst>
          </p:cNvPr>
          <p:cNvSpPr txBox="1"/>
          <p:nvPr/>
        </p:nvSpPr>
        <p:spPr>
          <a:xfrm>
            <a:off x="7861939" y="2326058"/>
            <a:ext cx="4068214"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小惑星</a:t>
            </a:r>
            <a:r>
              <a:rPr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a:t>
            </a:r>
            <a:r>
              <a:rPr lang="ja-JP" altLang="en-US"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ガスプラ</a:t>
            </a:r>
            <a:r>
              <a:rPr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a:t>
            </a:r>
            <a:endParaRPr sz="3200" dirty="0">
              <a:latin typeface="メイリオ" panose="020B0604030504040204" pitchFamily="50" charset="-128"/>
              <a:ea typeface="メイリオ" panose="020B0604030504040204" pitchFamily="50" charset="-128"/>
              <a:cs typeface="Gen Shin Gothic Medium" panose="020B0600070205080204" charset="-128"/>
            </a:endParaRPr>
          </a:p>
        </p:txBody>
      </p:sp>
      <p:sp>
        <p:nvSpPr>
          <p:cNvPr id="51" name="object 10">
            <a:extLst>
              <a:ext uri="{FF2B5EF4-FFF2-40B4-BE49-F238E27FC236}">
                <a16:creationId xmlns:a16="http://schemas.microsoft.com/office/drawing/2014/main" id="{EF346966-4C81-29C8-279B-CDFBAD4F7269}"/>
              </a:ext>
            </a:extLst>
          </p:cNvPr>
          <p:cNvSpPr txBox="1"/>
          <p:nvPr/>
        </p:nvSpPr>
        <p:spPr>
          <a:xfrm>
            <a:off x="7801157" y="2056820"/>
            <a:ext cx="4822190" cy="275590"/>
          </a:xfrm>
          <a:prstGeom prst="rect">
            <a:avLst/>
          </a:prstGeom>
        </p:spPr>
        <p:txBody>
          <a:bodyPr vert="horz" wrap="square" lIns="0" tIns="11430" rIns="0" bIns="0" rtlCol="0">
            <a:spAutoFit/>
          </a:bodyPr>
          <a:lstStyle/>
          <a:p>
            <a:pPr marL="12700">
              <a:lnSpc>
                <a:spcPct val="100000"/>
              </a:lnSpc>
              <a:spcBef>
                <a:spcPts val="90"/>
              </a:spcBef>
              <a:tabLst>
                <a:tab pos="329565" algn="l"/>
                <a:tab pos="634365" algn="l"/>
                <a:tab pos="937894" algn="l"/>
                <a:tab pos="1781810" algn="l"/>
                <a:tab pos="3980815" algn="l"/>
                <a:tab pos="4334510" algn="l"/>
                <a:tab pos="4639945" algn="l"/>
              </a:tabLst>
            </a:pPr>
            <a:r>
              <a:rPr lang="ja-JP" altLang="en-US" sz="1650" b="1" spc="-50"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しょうわくせい</a:t>
            </a:r>
            <a:endParaRPr sz="1650" dirty="0">
              <a:latin typeface="メイリオ" panose="020B0604030504040204" pitchFamily="50" charset="-128"/>
              <a:ea typeface="メイリオ" panose="020B0604030504040204" pitchFamily="50" charset="-128"/>
              <a:cs typeface="Gen Shin Gothic Medium" panose="020B0600070205080204" charset="-128"/>
            </a:endParaRPr>
          </a:p>
        </p:txBody>
      </p:sp>
      <p:sp>
        <p:nvSpPr>
          <p:cNvPr id="52" name="object 9">
            <a:extLst>
              <a:ext uri="{FF2B5EF4-FFF2-40B4-BE49-F238E27FC236}">
                <a16:creationId xmlns:a16="http://schemas.microsoft.com/office/drawing/2014/main" id="{24AAE59C-BEDD-7BC3-9563-9B32C4CE58AF}"/>
              </a:ext>
            </a:extLst>
          </p:cNvPr>
          <p:cNvSpPr txBox="1"/>
          <p:nvPr/>
        </p:nvSpPr>
        <p:spPr>
          <a:xfrm>
            <a:off x="13307151" y="2326058"/>
            <a:ext cx="4068214" cy="505267"/>
          </a:xfrm>
          <a:prstGeom prst="rect">
            <a:avLst/>
          </a:prstGeom>
        </p:spPr>
        <p:txBody>
          <a:bodyPr vert="horz" wrap="square" lIns="0" tIns="12700" rIns="0" bIns="0" rtlCol="0">
            <a:spAutoFit/>
          </a:bodyPr>
          <a:lstStyle/>
          <a:p>
            <a:pPr marL="12700">
              <a:lnSpc>
                <a:spcPct val="100000"/>
              </a:lnSpc>
              <a:spcBef>
                <a:spcPts val="100"/>
              </a:spcBef>
            </a:pPr>
            <a:r>
              <a:rPr lang="ja-JP" altLang="en-US"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小惑星</a:t>
            </a:r>
            <a:r>
              <a:rPr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a:t>
            </a:r>
            <a:r>
              <a:rPr lang="ja-JP" altLang="en-US"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イトカワ</a:t>
            </a:r>
            <a:r>
              <a:rPr sz="3200" b="1" spc="229"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a:t>
            </a:r>
            <a:endParaRPr sz="3200" dirty="0">
              <a:latin typeface="メイリオ" panose="020B0604030504040204" pitchFamily="50" charset="-128"/>
              <a:ea typeface="メイリオ" panose="020B0604030504040204" pitchFamily="50" charset="-128"/>
              <a:cs typeface="Gen Shin Gothic Medium" panose="020B0600070205080204" charset="-128"/>
            </a:endParaRPr>
          </a:p>
        </p:txBody>
      </p:sp>
      <p:sp>
        <p:nvSpPr>
          <p:cNvPr id="53" name="object 10">
            <a:extLst>
              <a:ext uri="{FF2B5EF4-FFF2-40B4-BE49-F238E27FC236}">
                <a16:creationId xmlns:a16="http://schemas.microsoft.com/office/drawing/2014/main" id="{B027B3A2-CAA9-10C7-A1C0-8E1DB972375E}"/>
              </a:ext>
            </a:extLst>
          </p:cNvPr>
          <p:cNvSpPr txBox="1"/>
          <p:nvPr/>
        </p:nvSpPr>
        <p:spPr>
          <a:xfrm>
            <a:off x="13164205" y="2056820"/>
            <a:ext cx="4822190" cy="275590"/>
          </a:xfrm>
          <a:prstGeom prst="rect">
            <a:avLst/>
          </a:prstGeom>
        </p:spPr>
        <p:txBody>
          <a:bodyPr vert="horz" wrap="square" lIns="0" tIns="11430" rIns="0" bIns="0" rtlCol="0">
            <a:spAutoFit/>
          </a:bodyPr>
          <a:lstStyle/>
          <a:p>
            <a:pPr marL="12700">
              <a:lnSpc>
                <a:spcPct val="100000"/>
              </a:lnSpc>
              <a:spcBef>
                <a:spcPts val="90"/>
              </a:spcBef>
              <a:tabLst>
                <a:tab pos="329565" algn="l"/>
                <a:tab pos="634365" algn="l"/>
                <a:tab pos="937894" algn="l"/>
                <a:tab pos="1781810" algn="l"/>
                <a:tab pos="3980815" algn="l"/>
                <a:tab pos="4334510" algn="l"/>
                <a:tab pos="4639945" algn="l"/>
              </a:tabLst>
            </a:pPr>
            <a:r>
              <a:rPr lang="ja-JP" altLang="en-US" sz="1650" b="1" spc="-50" dirty="0">
                <a:solidFill>
                  <a:srgbClr val="FFFFFF"/>
                </a:solidFill>
                <a:latin typeface="メイリオ" panose="020B0604030504040204" pitchFamily="50" charset="-128"/>
                <a:ea typeface="メイリオ" panose="020B0604030504040204" pitchFamily="50" charset="-128"/>
                <a:cs typeface="Gen Shin Gothic Medium" panose="020B0600070205080204" charset="-128"/>
              </a:rPr>
              <a:t>しょうわくせい</a:t>
            </a:r>
            <a:endParaRPr sz="1650" dirty="0">
              <a:latin typeface="メイリオ" panose="020B0604030504040204" pitchFamily="50" charset="-128"/>
              <a:ea typeface="メイリオ" panose="020B0604030504040204" pitchFamily="50" charset="-128"/>
              <a:cs typeface="Gen Shin Gothic Medium" panose="020B0600070205080204" charset="-128"/>
            </a:endParaRPr>
          </a:p>
        </p:txBody>
      </p:sp>
      <p:sp>
        <p:nvSpPr>
          <p:cNvPr id="54" name="object 20">
            <a:extLst>
              <a:ext uri="{FF2B5EF4-FFF2-40B4-BE49-F238E27FC236}">
                <a16:creationId xmlns:a16="http://schemas.microsoft.com/office/drawing/2014/main" id="{3B4B4B6B-4013-3C4B-F631-D0D2DE233D84}"/>
              </a:ext>
            </a:extLst>
          </p:cNvPr>
          <p:cNvSpPr txBox="1"/>
          <p:nvPr/>
        </p:nvSpPr>
        <p:spPr>
          <a:xfrm>
            <a:off x="13661336" y="6458765"/>
            <a:ext cx="5264150" cy="266098"/>
          </a:xfrm>
          <a:prstGeom prst="rect">
            <a:avLst/>
          </a:prstGeom>
        </p:spPr>
        <p:txBody>
          <a:bodyPr vert="horz" wrap="square" lIns="0" tIns="12065" rIns="0" bIns="0" rtlCol="0">
            <a:spAutoFit/>
          </a:bodyPr>
          <a:lstStyle/>
          <a:p>
            <a:pPr marL="12700">
              <a:lnSpc>
                <a:spcPct val="100000"/>
              </a:lnSpc>
              <a:tabLst>
                <a:tab pos="2211070" algn="l"/>
                <a:tab pos="2586355" algn="l"/>
                <a:tab pos="2954655" algn="l"/>
              </a:tabLst>
            </a:pPr>
            <a:r>
              <a:rPr sz="1650" b="1" spc="60" dirty="0">
                <a:solidFill>
                  <a:srgbClr val="FFFFFF"/>
                </a:solidFill>
                <a:latin typeface="メイリオ" panose="020B0604030504040204" pitchFamily="50" charset="-128"/>
                <a:ea typeface="メイリオ" panose="020B0604030504040204" pitchFamily="50" charset="-128"/>
                <a:cs typeface="Gen Shin Gothic P Bold"/>
              </a:rPr>
              <a:t>た</a:t>
            </a:r>
            <a:r>
              <a:rPr sz="1650" b="1" spc="-5" dirty="0">
                <a:solidFill>
                  <a:srgbClr val="FFFFFF"/>
                </a:solidFill>
                <a:latin typeface="メイリオ" panose="020B0604030504040204" pitchFamily="50" charset="-128"/>
                <a:ea typeface="メイリオ" panose="020B0604030504040204" pitchFamily="50" charset="-128"/>
                <a:cs typeface="Gen Shin Gothic P Bold"/>
              </a:rPr>
              <a:t> </a:t>
            </a:r>
            <a:r>
              <a:rPr sz="1650" b="1" dirty="0">
                <a:solidFill>
                  <a:srgbClr val="FFFFFF"/>
                </a:solidFill>
                <a:latin typeface="メイリオ" panose="020B0604030504040204" pitchFamily="50" charset="-128"/>
                <a:ea typeface="メイリオ" panose="020B0604030504040204" pitchFamily="50" charset="-128"/>
                <a:cs typeface="Gen Shin Gothic P Bold"/>
              </a:rPr>
              <a:t>い</a:t>
            </a:r>
            <a:r>
              <a:rPr sz="1650" b="1" spc="50" dirty="0">
                <a:solidFill>
                  <a:srgbClr val="FFFFFF"/>
                </a:solidFill>
                <a:latin typeface="メイリオ" panose="020B0604030504040204" pitchFamily="50" charset="-128"/>
                <a:ea typeface="メイリオ" panose="020B0604030504040204" pitchFamily="50" charset="-128"/>
                <a:cs typeface="Gen Shin Gothic P Bold"/>
              </a:rPr>
              <a:t> </a:t>
            </a:r>
            <a:r>
              <a:rPr sz="1650" b="1" spc="65" dirty="0">
                <a:solidFill>
                  <a:srgbClr val="FFFFFF"/>
                </a:solidFill>
                <a:latin typeface="メイリオ" panose="020B0604030504040204" pitchFamily="50" charset="-128"/>
                <a:ea typeface="メイリオ" panose="020B0604030504040204" pitchFamily="50" charset="-128"/>
                <a:cs typeface="Gen Shin Gothic P Bold"/>
              </a:rPr>
              <a:t>よ</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65" dirty="0">
                <a:solidFill>
                  <a:srgbClr val="FFFFFF"/>
                </a:solidFill>
                <a:latin typeface="メイリオ" panose="020B0604030504040204" pitchFamily="50" charset="-128"/>
                <a:ea typeface="メイリオ" panose="020B0604030504040204" pitchFamily="50" charset="-128"/>
                <a:cs typeface="Gen Shin Gothic P Bold"/>
              </a:rPr>
              <a:t>う</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60" dirty="0">
                <a:solidFill>
                  <a:srgbClr val="FFFFFF"/>
                </a:solidFill>
                <a:latin typeface="メイリオ" panose="020B0604030504040204" pitchFamily="50" charset="-128"/>
                <a:ea typeface="メイリオ" panose="020B0604030504040204" pitchFamily="50" charset="-128"/>
                <a:cs typeface="Gen Shin Gothic P Bold"/>
              </a:rPr>
              <a:t>け</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い</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か</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せ</a:t>
            </a:r>
            <a:r>
              <a:rPr sz="1650" b="1" dirty="0">
                <a:solidFill>
                  <a:srgbClr val="FFFFFF"/>
                </a:solidFill>
                <a:latin typeface="メイリオ" panose="020B0604030504040204" pitchFamily="50" charset="-128"/>
                <a:ea typeface="メイリオ" panose="020B0604030504040204" pitchFamily="50" charset="-128"/>
                <a:cs typeface="Gen Shin Gothic P Bold"/>
              </a:rPr>
              <a:t>	</a:t>
            </a:r>
            <a:r>
              <a:rPr sz="1650" b="1" spc="-50" dirty="0">
                <a:solidFill>
                  <a:srgbClr val="FFFFFF"/>
                </a:solidFill>
                <a:latin typeface="メイリオ" panose="020B0604030504040204" pitchFamily="50" charset="-128"/>
                <a:ea typeface="メイリオ" panose="020B0604030504040204" pitchFamily="50" charset="-128"/>
                <a:cs typeface="Gen Shin Gothic P Bold"/>
              </a:rPr>
              <a:t>き</a:t>
            </a:r>
            <a:endParaRPr sz="1650" dirty="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66189" y="313780"/>
            <a:ext cx="19571970" cy="10681335"/>
            <a:chOff x="266189" y="313780"/>
            <a:chExt cx="19571970" cy="10681335"/>
          </a:xfrm>
        </p:grpSpPr>
        <p:sp>
          <p:nvSpPr>
            <p:cNvPr id="3" name="object 3"/>
            <p:cNvSpPr/>
            <p:nvPr/>
          </p:nvSpPr>
          <p:spPr>
            <a:xfrm>
              <a:off x="266189" y="313780"/>
              <a:ext cx="19571970" cy="10681335"/>
            </a:xfrm>
            <a:custGeom>
              <a:avLst/>
              <a:gdLst/>
              <a:ahLst/>
              <a:cxnLst/>
              <a:rect l="l" t="t" r="r" b="b"/>
              <a:pathLst>
                <a:path w="19571970" h="10681335">
                  <a:moveTo>
                    <a:pt x="18806278" y="0"/>
                  </a:moveTo>
                  <a:lnTo>
                    <a:pt x="18758493" y="204"/>
                  </a:lnTo>
                  <a:lnTo>
                    <a:pt x="18708492" y="727"/>
                  </a:lnTo>
                  <a:lnTo>
                    <a:pt x="18656461" y="1538"/>
                  </a:lnTo>
                  <a:lnTo>
                    <a:pt x="18547062" y="3900"/>
                  </a:lnTo>
                  <a:lnTo>
                    <a:pt x="18431792" y="7047"/>
                  </a:lnTo>
                  <a:lnTo>
                    <a:pt x="17880629" y="24400"/>
                  </a:lnTo>
                  <a:lnTo>
                    <a:pt x="17759865" y="27513"/>
                  </a:lnTo>
                  <a:lnTo>
                    <a:pt x="17642973" y="29829"/>
                  </a:lnTo>
                  <a:lnTo>
                    <a:pt x="17586446" y="30611"/>
                  </a:lnTo>
                  <a:lnTo>
                    <a:pt x="17531450" y="31103"/>
                  </a:lnTo>
                  <a:lnTo>
                    <a:pt x="17478171" y="31274"/>
                  </a:lnTo>
                  <a:lnTo>
                    <a:pt x="16421198" y="31274"/>
                  </a:lnTo>
                  <a:lnTo>
                    <a:pt x="16242848" y="31509"/>
                  </a:lnTo>
                  <a:lnTo>
                    <a:pt x="15732220" y="33962"/>
                  </a:lnTo>
                  <a:lnTo>
                    <a:pt x="15070359" y="39772"/>
                  </a:lnTo>
                  <a:lnTo>
                    <a:pt x="14505377" y="47051"/>
                  </a:lnTo>
                  <a:lnTo>
                    <a:pt x="11656055" y="97806"/>
                  </a:lnTo>
                  <a:lnTo>
                    <a:pt x="11524052" y="99971"/>
                  </a:lnTo>
                  <a:lnTo>
                    <a:pt x="11231615" y="103686"/>
                  </a:lnTo>
                  <a:lnTo>
                    <a:pt x="10802981" y="107270"/>
                  </a:lnTo>
                  <a:lnTo>
                    <a:pt x="10360046" y="109156"/>
                  </a:lnTo>
                  <a:lnTo>
                    <a:pt x="9935479" y="109198"/>
                  </a:lnTo>
                  <a:lnTo>
                    <a:pt x="9648761" y="107932"/>
                  </a:lnTo>
                  <a:lnTo>
                    <a:pt x="2047311" y="40562"/>
                  </a:lnTo>
                  <a:lnTo>
                    <a:pt x="1996821" y="40326"/>
                  </a:lnTo>
                  <a:lnTo>
                    <a:pt x="1944208" y="40491"/>
                  </a:lnTo>
                  <a:lnTo>
                    <a:pt x="1889664" y="41046"/>
                  </a:lnTo>
                  <a:lnTo>
                    <a:pt x="1833385" y="41985"/>
                  </a:lnTo>
                  <a:lnTo>
                    <a:pt x="1775563" y="43297"/>
                  </a:lnTo>
                  <a:lnTo>
                    <a:pt x="1716392" y="44975"/>
                  </a:lnTo>
                  <a:lnTo>
                    <a:pt x="1656066" y="47010"/>
                  </a:lnTo>
                  <a:lnTo>
                    <a:pt x="1594778" y="49393"/>
                  </a:lnTo>
                  <a:lnTo>
                    <a:pt x="1532722" y="52117"/>
                  </a:lnTo>
                  <a:lnTo>
                    <a:pt x="1470091" y="55172"/>
                  </a:lnTo>
                  <a:lnTo>
                    <a:pt x="1407080" y="58551"/>
                  </a:lnTo>
                  <a:lnTo>
                    <a:pt x="1343881" y="62243"/>
                  </a:lnTo>
                  <a:lnTo>
                    <a:pt x="1280689" y="66242"/>
                  </a:lnTo>
                  <a:lnTo>
                    <a:pt x="1217696" y="70539"/>
                  </a:lnTo>
                  <a:lnTo>
                    <a:pt x="1155097" y="75124"/>
                  </a:lnTo>
                  <a:lnTo>
                    <a:pt x="1093086" y="79990"/>
                  </a:lnTo>
                  <a:lnTo>
                    <a:pt x="1031855" y="85128"/>
                  </a:lnTo>
                  <a:lnTo>
                    <a:pt x="971598" y="90529"/>
                  </a:lnTo>
                  <a:lnTo>
                    <a:pt x="912510" y="96185"/>
                  </a:lnTo>
                  <a:lnTo>
                    <a:pt x="854783" y="102088"/>
                  </a:lnTo>
                  <a:lnTo>
                    <a:pt x="798612" y="108228"/>
                  </a:lnTo>
                  <a:lnTo>
                    <a:pt x="744189" y="114598"/>
                  </a:lnTo>
                  <a:lnTo>
                    <a:pt x="691709" y="121189"/>
                  </a:lnTo>
                  <a:lnTo>
                    <a:pt x="641365" y="127992"/>
                  </a:lnTo>
                  <a:lnTo>
                    <a:pt x="593351" y="135000"/>
                  </a:lnTo>
                  <a:lnTo>
                    <a:pt x="547860" y="142202"/>
                  </a:lnTo>
                  <a:lnTo>
                    <a:pt x="505086" y="149591"/>
                  </a:lnTo>
                  <a:lnTo>
                    <a:pt x="465223" y="157159"/>
                  </a:lnTo>
                  <a:lnTo>
                    <a:pt x="395003" y="172795"/>
                  </a:lnTo>
                  <a:lnTo>
                    <a:pt x="338748" y="189042"/>
                  </a:lnTo>
                  <a:lnTo>
                    <a:pt x="298008" y="205832"/>
                  </a:lnTo>
                  <a:lnTo>
                    <a:pt x="252402" y="245499"/>
                  </a:lnTo>
                  <a:lnTo>
                    <a:pt x="221877" y="291490"/>
                  </a:lnTo>
                  <a:lnTo>
                    <a:pt x="192611" y="351209"/>
                  </a:lnTo>
                  <a:lnTo>
                    <a:pt x="164855" y="423479"/>
                  </a:lnTo>
                  <a:lnTo>
                    <a:pt x="151620" y="463953"/>
                  </a:lnTo>
                  <a:lnTo>
                    <a:pt x="138856" y="507124"/>
                  </a:lnTo>
                  <a:lnTo>
                    <a:pt x="126594" y="552844"/>
                  </a:lnTo>
                  <a:lnTo>
                    <a:pt x="114864" y="600968"/>
                  </a:lnTo>
                  <a:lnTo>
                    <a:pt x="103697" y="651347"/>
                  </a:lnTo>
                  <a:lnTo>
                    <a:pt x="93126" y="703835"/>
                  </a:lnTo>
                  <a:lnTo>
                    <a:pt x="83180" y="758285"/>
                  </a:lnTo>
                  <a:lnTo>
                    <a:pt x="73891" y="814550"/>
                  </a:lnTo>
                  <a:lnTo>
                    <a:pt x="65289" y="872482"/>
                  </a:lnTo>
                  <a:lnTo>
                    <a:pt x="57407" y="931936"/>
                  </a:lnTo>
                  <a:lnTo>
                    <a:pt x="50275" y="992763"/>
                  </a:lnTo>
                  <a:lnTo>
                    <a:pt x="43924" y="1054817"/>
                  </a:lnTo>
                  <a:lnTo>
                    <a:pt x="38385" y="1117952"/>
                  </a:lnTo>
                  <a:lnTo>
                    <a:pt x="33689" y="1182019"/>
                  </a:lnTo>
                  <a:lnTo>
                    <a:pt x="29867" y="1246872"/>
                  </a:lnTo>
                  <a:lnTo>
                    <a:pt x="26951" y="1312363"/>
                  </a:lnTo>
                  <a:lnTo>
                    <a:pt x="24971" y="1378347"/>
                  </a:lnTo>
                  <a:lnTo>
                    <a:pt x="23959" y="1444676"/>
                  </a:lnTo>
                  <a:lnTo>
                    <a:pt x="3530" y="4062628"/>
                  </a:lnTo>
                  <a:lnTo>
                    <a:pt x="1182" y="4487118"/>
                  </a:lnTo>
                  <a:lnTo>
                    <a:pt x="0" y="5248460"/>
                  </a:lnTo>
                  <a:lnTo>
                    <a:pt x="1630" y="5931161"/>
                  </a:lnTo>
                  <a:lnTo>
                    <a:pt x="24862" y="9180755"/>
                  </a:lnTo>
                  <a:lnTo>
                    <a:pt x="25634" y="9615945"/>
                  </a:lnTo>
                  <a:lnTo>
                    <a:pt x="26557" y="9739533"/>
                  </a:lnTo>
                  <a:lnTo>
                    <a:pt x="27343" y="9800294"/>
                  </a:lnTo>
                  <a:lnTo>
                    <a:pt x="28399" y="9860124"/>
                  </a:lnTo>
                  <a:lnTo>
                    <a:pt x="29768" y="9918841"/>
                  </a:lnTo>
                  <a:lnTo>
                    <a:pt x="31490" y="9976264"/>
                  </a:lnTo>
                  <a:lnTo>
                    <a:pt x="33607" y="10032211"/>
                  </a:lnTo>
                  <a:lnTo>
                    <a:pt x="36160" y="10086501"/>
                  </a:lnTo>
                  <a:lnTo>
                    <a:pt x="39190" y="10138951"/>
                  </a:lnTo>
                  <a:lnTo>
                    <a:pt x="42740" y="10189381"/>
                  </a:lnTo>
                  <a:lnTo>
                    <a:pt x="46849" y="10237608"/>
                  </a:lnTo>
                  <a:lnTo>
                    <a:pt x="51559" y="10283451"/>
                  </a:lnTo>
                  <a:lnTo>
                    <a:pt x="56913" y="10326728"/>
                  </a:lnTo>
                  <a:lnTo>
                    <a:pt x="62950" y="10367258"/>
                  </a:lnTo>
                  <a:lnTo>
                    <a:pt x="69712" y="10404859"/>
                  </a:lnTo>
                  <a:lnTo>
                    <a:pt x="85578" y="10470548"/>
                  </a:lnTo>
                  <a:lnTo>
                    <a:pt x="104840" y="10522341"/>
                  </a:lnTo>
                  <a:lnTo>
                    <a:pt x="127830" y="10558786"/>
                  </a:lnTo>
                  <a:lnTo>
                    <a:pt x="175009" y="10588137"/>
                  </a:lnTo>
                  <a:lnTo>
                    <a:pt x="225654" y="10604517"/>
                  </a:lnTo>
                  <a:lnTo>
                    <a:pt x="289999" y="10618550"/>
                  </a:lnTo>
                  <a:lnTo>
                    <a:pt x="366627" y="10630409"/>
                  </a:lnTo>
                  <a:lnTo>
                    <a:pt x="409105" y="10635577"/>
                  </a:lnTo>
                  <a:lnTo>
                    <a:pt x="454123" y="10640266"/>
                  </a:lnTo>
                  <a:lnTo>
                    <a:pt x="501503" y="10644498"/>
                  </a:lnTo>
                  <a:lnTo>
                    <a:pt x="551069" y="10648295"/>
                  </a:lnTo>
                  <a:lnTo>
                    <a:pt x="602643" y="10651678"/>
                  </a:lnTo>
                  <a:lnTo>
                    <a:pt x="656048" y="10654669"/>
                  </a:lnTo>
                  <a:lnTo>
                    <a:pt x="711107" y="10657289"/>
                  </a:lnTo>
                  <a:lnTo>
                    <a:pt x="767644" y="10659560"/>
                  </a:lnTo>
                  <a:lnTo>
                    <a:pt x="825481" y="10661504"/>
                  </a:lnTo>
                  <a:lnTo>
                    <a:pt x="884440" y="10663143"/>
                  </a:lnTo>
                  <a:lnTo>
                    <a:pt x="944346" y="10664497"/>
                  </a:lnTo>
                  <a:lnTo>
                    <a:pt x="1005020" y="10665589"/>
                  </a:lnTo>
                  <a:lnTo>
                    <a:pt x="1066286" y="10666440"/>
                  </a:lnTo>
                  <a:lnTo>
                    <a:pt x="1189885" y="10667507"/>
                  </a:lnTo>
                  <a:lnTo>
                    <a:pt x="1313725" y="10667869"/>
                  </a:lnTo>
                  <a:lnTo>
                    <a:pt x="1436390" y="10667702"/>
                  </a:lnTo>
                  <a:lnTo>
                    <a:pt x="1935858" y="10665021"/>
                  </a:lnTo>
                  <a:lnTo>
                    <a:pt x="4945799" y="10664927"/>
                  </a:lnTo>
                  <a:lnTo>
                    <a:pt x="5128731" y="10664148"/>
                  </a:lnTo>
                  <a:lnTo>
                    <a:pt x="5379144" y="10661817"/>
                  </a:lnTo>
                  <a:lnTo>
                    <a:pt x="5646280" y="10658125"/>
                  </a:lnTo>
                  <a:lnTo>
                    <a:pt x="5977692" y="10652123"/>
                  </a:lnTo>
                  <a:lnTo>
                    <a:pt x="6307925" y="10644666"/>
                  </a:lnTo>
                  <a:lnTo>
                    <a:pt x="6572279" y="10637538"/>
                  </a:lnTo>
                  <a:lnTo>
                    <a:pt x="6818272" y="10629750"/>
                  </a:lnTo>
                  <a:lnTo>
                    <a:pt x="6996490" y="10623151"/>
                  </a:lnTo>
                  <a:lnTo>
                    <a:pt x="9775411" y="10681002"/>
                  </a:lnTo>
                  <a:lnTo>
                    <a:pt x="9862159" y="10677703"/>
                  </a:lnTo>
                  <a:lnTo>
                    <a:pt x="10000977" y="10673018"/>
                  </a:lnTo>
                  <a:lnTo>
                    <a:pt x="10199623" y="10667302"/>
                  </a:lnTo>
                  <a:lnTo>
                    <a:pt x="10410018" y="10662249"/>
                  </a:lnTo>
                  <a:lnTo>
                    <a:pt x="10628078" y="10657917"/>
                  </a:lnTo>
                  <a:lnTo>
                    <a:pt x="10905216" y="10653607"/>
                  </a:lnTo>
                  <a:lnTo>
                    <a:pt x="11125601" y="10651115"/>
                  </a:lnTo>
                  <a:lnTo>
                    <a:pt x="11340385" y="10649539"/>
                  </a:lnTo>
                  <a:lnTo>
                    <a:pt x="11545485" y="10648937"/>
                  </a:lnTo>
                  <a:lnTo>
                    <a:pt x="11736821" y="10649368"/>
                  </a:lnTo>
                  <a:lnTo>
                    <a:pt x="11868834" y="10650406"/>
                  </a:lnTo>
                  <a:lnTo>
                    <a:pt x="17867761" y="10664939"/>
                  </a:lnTo>
                  <a:lnTo>
                    <a:pt x="17925335" y="10664323"/>
                  </a:lnTo>
                  <a:lnTo>
                    <a:pt x="17983917" y="10662922"/>
                  </a:lnTo>
                  <a:lnTo>
                    <a:pt x="18043326" y="10660756"/>
                  </a:lnTo>
                  <a:lnTo>
                    <a:pt x="18103384" y="10657844"/>
                  </a:lnTo>
                  <a:lnTo>
                    <a:pt x="18163909" y="10654207"/>
                  </a:lnTo>
                  <a:lnTo>
                    <a:pt x="18224722" y="10649864"/>
                  </a:lnTo>
                  <a:lnTo>
                    <a:pt x="18285642" y="10644834"/>
                  </a:lnTo>
                  <a:lnTo>
                    <a:pt x="18346491" y="10639139"/>
                  </a:lnTo>
                  <a:lnTo>
                    <a:pt x="18407087" y="10632796"/>
                  </a:lnTo>
                  <a:lnTo>
                    <a:pt x="18467251" y="10625826"/>
                  </a:lnTo>
                  <a:lnTo>
                    <a:pt x="18526802" y="10618249"/>
                  </a:lnTo>
                  <a:lnTo>
                    <a:pt x="18585561" y="10610085"/>
                  </a:lnTo>
                  <a:lnTo>
                    <a:pt x="18643348" y="10601352"/>
                  </a:lnTo>
                  <a:lnTo>
                    <a:pt x="18699983" y="10592071"/>
                  </a:lnTo>
                  <a:lnTo>
                    <a:pt x="18755285" y="10582262"/>
                  </a:lnTo>
                  <a:lnTo>
                    <a:pt x="18809075" y="10571944"/>
                  </a:lnTo>
                  <a:lnTo>
                    <a:pt x="18861173" y="10561137"/>
                  </a:lnTo>
                  <a:lnTo>
                    <a:pt x="18911398" y="10549860"/>
                  </a:lnTo>
                  <a:lnTo>
                    <a:pt x="18959571" y="10538134"/>
                  </a:lnTo>
                  <a:lnTo>
                    <a:pt x="19005512" y="10525978"/>
                  </a:lnTo>
                  <a:lnTo>
                    <a:pt x="19049040" y="10513411"/>
                  </a:lnTo>
                  <a:lnTo>
                    <a:pt x="19089976" y="10500454"/>
                  </a:lnTo>
                  <a:lnTo>
                    <a:pt x="19128139" y="10487127"/>
                  </a:lnTo>
                  <a:lnTo>
                    <a:pt x="19195429" y="10459438"/>
                  </a:lnTo>
                  <a:lnTo>
                    <a:pt x="19249468" y="10430502"/>
                  </a:lnTo>
                  <a:lnTo>
                    <a:pt x="19288818" y="10400477"/>
                  </a:lnTo>
                  <a:lnTo>
                    <a:pt x="19315806" y="10365535"/>
                  </a:lnTo>
                  <a:lnTo>
                    <a:pt x="19341715" y="10316048"/>
                  </a:lnTo>
                  <a:lnTo>
                    <a:pt x="19366625" y="10253718"/>
                  </a:lnTo>
                  <a:lnTo>
                    <a:pt x="19390348" y="10179687"/>
                  </a:lnTo>
                  <a:lnTo>
                    <a:pt x="19401706" y="10138641"/>
                  </a:lnTo>
                  <a:lnTo>
                    <a:pt x="19412698" y="10095098"/>
                  </a:lnTo>
                  <a:lnTo>
                    <a:pt x="19423299" y="10049201"/>
                  </a:lnTo>
                  <a:lnTo>
                    <a:pt x="19433487" y="10001092"/>
                  </a:lnTo>
                  <a:lnTo>
                    <a:pt x="19443238" y="9950914"/>
                  </a:lnTo>
                  <a:lnTo>
                    <a:pt x="19452530" y="9898811"/>
                  </a:lnTo>
                  <a:lnTo>
                    <a:pt x="19461337" y="9844925"/>
                  </a:lnTo>
                  <a:lnTo>
                    <a:pt x="19469639" y="9789398"/>
                  </a:lnTo>
                  <a:lnTo>
                    <a:pt x="19477410" y="9732373"/>
                  </a:lnTo>
                  <a:lnTo>
                    <a:pt x="19484628" y="9673993"/>
                  </a:lnTo>
                  <a:lnTo>
                    <a:pt x="19491269" y="9614402"/>
                  </a:lnTo>
                  <a:lnTo>
                    <a:pt x="19497310" y="9553741"/>
                  </a:lnTo>
                  <a:lnTo>
                    <a:pt x="19502728" y="9492153"/>
                  </a:lnTo>
                  <a:lnTo>
                    <a:pt x="19507499" y="9429781"/>
                  </a:lnTo>
                  <a:lnTo>
                    <a:pt x="19511601" y="9366768"/>
                  </a:lnTo>
                  <a:lnTo>
                    <a:pt x="19515008" y="9303257"/>
                  </a:lnTo>
                  <a:lnTo>
                    <a:pt x="19517699" y="9239390"/>
                  </a:lnTo>
                  <a:lnTo>
                    <a:pt x="19519651" y="9175311"/>
                  </a:lnTo>
                  <a:lnTo>
                    <a:pt x="19520838" y="9111161"/>
                  </a:lnTo>
                  <a:lnTo>
                    <a:pt x="19521239" y="9047083"/>
                  </a:lnTo>
                  <a:lnTo>
                    <a:pt x="19482885" y="7813603"/>
                  </a:lnTo>
                  <a:lnTo>
                    <a:pt x="19486458" y="6456581"/>
                  </a:lnTo>
                  <a:lnTo>
                    <a:pt x="19486120" y="6024361"/>
                  </a:lnTo>
                  <a:lnTo>
                    <a:pt x="19484776" y="5781139"/>
                  </a:lnTo>
                  <a:lnTo>
                    <a:pt x="19482885" y="5608811"/>
                  </a:lnTo>
                  <a:lnTo>
                    <a:pt x="19571741" y="1191364"/>
                  </a:lnTo>
                  <a:lnTo>
                    <a:pt x="19569658" y="1127554"/>
                  </a:lnTo>
                  <a:lnTo>
                    <a:pt x="19565332" y="1064186"/>
                  </a:lnTo>
                  <a:lnTo>
                    <a:pt x="19558896" y="1001397"/>
                  </a:lnTo>
                  <a:lnTo>
                    <a:pt x="19550485" y="939322"/>
                  </a:lnTo>
                  <a:lnTo>
                    <a:pt x="19540233" y="878099"/>
                  </a:lnTo>
                  <a:lnTo>
                    <a:pt x="19528275" y="817863"/>
                  </a:lnTo>
                  <a:lnTo>
                    <a:pt x="19514745" y="758751"/>
                  </a:lnTo>
                  <a:lnTo>
                    <a:pt x="19499778" y="700898"/>
                  </a:lnTo>
                  <a:lnTo>
                    <a:pt x="19483507" y="644441"/>
                  </a:lnTo>
                  <a:lnTo>
                    <a:pt x="19466068" y="589516"/>
                  </a:lnTo>
                  <a:lnTo>
                    <a:pt x="19447594" y="536259"/>
                  </a:lnTo>
                  <a:lnTo>
                    <a:pt x="19428220" y="484806"/>
                  </a:lnTo>
                  <a:lnTo>
                    <a:pt x="19408080" y="435294"/>
                  </a:lnTo>
                  <a:lnTo>
                    <a:pt x="19387310" y="387859"/>
                  </a:lnTo>
                  <a:lnTo>
                    <a:pt x="19366042" y="342636"/>
                  </a:lnTo>
                  <a:lnTo>
                    <a:pt x="19344412" y="299763"/>
                  </a:lnTo>
                  <a:lnTo>
                    <a:pt x="19322554" y="259375"/>
                  </a:lnTo>
                  <a:lnTo>
                    <a:pt x="19300603" y="221608"/>
                  </a:lnTo>
                  <a:lnTo>
                    <a:pt x="19278692" y="186599"/>
                  </a:lnTo>
                  <a:lnTo>
                    <a:pt x="19256956" y="154484"/>
                  </a:lnTo>
                  <a:lnTo>
                    <a:pt x="19214548" y="99480"/>
                  </a:lnTo>
                  <a:lnTo>
                    <a:pt x="19174453" y="57685"/>
                  </a:lnTo>
                  <a:lnTo>
                    <a:pt x="19137747" y="30189"/>
                  </a:lnTo>
                  <a:lnTo>
                    <a:pt x="19086279" y="13465"/>
                  </a:lnTo>
                  <a:lnTo>
                    <a:pt x="19035947" y="7155"/>
                  </a:lnTo>
                  <a:lnTo>
                    <a:pt x="18971504" y="2970"/>
                  </a:lnTo>
                  <a:lnTo>
                    <a:pt x="18894448" y="666"/>
                  </a:lnTo>
                  <a:lnTo>
                    <a:pt x="18851659" y="143"/>
                  </a:lnTo>
                  <a:lnTo>
                    <a:pt x="18806278" y="0"/>
                  </a:lnTo>
                  <a:close/>
                </a:path>
              </a:pathLst>
            </a:custGeom>
            <a:solidFill>
              <a:srgbClr val="0070BB"/>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4" name="object 4"/>
            <p:cNvSpPr/>
            <p:nvPr/>
          </p:nvSpPr>
          <p:spPr>
            <a:xfrm>
              <a:off x="525602" y="586378"/>
              <a:ext cx="1648460" cy="984250"/>
            </a:xfrm>
            <a:custGeom>
              <a:avLst/>
              <a:gdLst/>
              <a:ahLst/>
              <a:cxnLst/>
              <a:rect l="l" t="t" r="r" b="b"/>
              <a:pathLst>
                <a:path w="1648460" h="984250">
                  <a:moveTo>
                    <a:pt x="520036" y="557530"/>
                  </a:moveTo>
                  <a:lnTo>
                    <a:pt x="455483" y="557530"/>
                  </a:lnTo>
                  <a:lnTo>
                    <a:pt x="462792" y="562610"/>
                  </a:lnTo>
                  <a:lnTo>
                    <a:pt x="475330" y="574040"/>
                  </a:lnTo>
                  <a:lnTo>
                    <a:pt x="513125" y="604520"/>
                  </a:lnTo>
                  <a:lnTo>
                    <a:pt x="518472" y="609600"/>
                  </a:lnTo>
                  <a:lnTo>
                    <a:pt x="520173" y="613410"/>
                  </a:lnTo>
                  <a:lnTo>
                    <a:pt x="518280" y="617220"/>
                  </a:lnTo>
                  <a:lnTo>
                    <a:pt x="512843" y="622300"/>
                  </a:lnTo>
                  <a:lnTo>
                    <a:pt x="462419" y="664210"/>
                  </a:lnTo>
                  <a:lnTo>
                    <a:pt x="445986" y="678180"/>
                  </a:lnTo>
                  <a:lnTo>
                    <a:pt x="408957" y="712470"/>
                  </a:lnTo>
                  <a:lnTo>
                    <a:pt x="373183" y="748030"/>
                  </a:lnTo>
                  <a:lnTo>
                    <a:pt x="338689" y="784860"/>
                  </a:lnTo>
                  <a:lnTo>
                    <a:pt x="305503" y="822960"/>
                  </a:lnTo>
                  <a:lnTo>
                    <a:pt x="273650" y="861060"/>
                  </a:lnTo>
                  <a:lnTo>
                    <a:pt x="243156" y="901700"/>
                  </a:lnTo>
                  <a:lnTo>
                    <a:pt x="214048" y="942340"/>
                  </a:lnTo>
                  <a:lnTo>
                    <a:pt x="186350" y="984250"/>
                  </a:lnTo>
                  <a:lnTo>
                    <a:pt x="200826" y="969010"/>
                  </a:lnTo>
                  <a:lnTo>
                    <a:pt x="229810" y="935990"/>
                  </a:lnTo>
                  <a:lnTo>
                    <a:pt x="244610" y="919480"/>
                  </a:lnTo>
                  <a:lnTo>
                    <a:pt x="280174" y="883920"/>
                  </a:lnTo>
                  <a:lnTo>
                    <a:pt x="316706" y="848360"/>
                  </a:lnTo>
                  <a:lnTo>
                    <a:pt x="354163" y="814070"/>
                  </a:lnTo>
                  <a:lnTo>
                    <a:pt x="392498" y="781050"/>
                  </a:lnTo>
                  <a:lnTo>
                    <a:pt x="431666" y="748030"/>
                  </a:lnTo>
                  <a:lnTo>
                    <a:pt x="471623" y="717550"/>
                  </a:lnTo>
                  <a:lnTo>
                    <a:pt x="512323" y="687070"/>
                  </a:lnTo>
                  <a:lnTo>
                    <a:pt x="560663" y="651510"/>
                  </a:lnTo>
                  <a:lnTo>
                    <a:pt x="625572" y="651510"/>
                  </a:lnTo>
                  <a:lnTo>
                    <a:pt x="620335" y="645160"/>
                  </a:lnTo>
                  <a:lnTo>
                    <a:pt x="609258" y="632460"/>
                  </a:lnTo>
                  <a:lnTo>
                    <a:pt x="604547" y="626110"/>
                  </a:lnTo>
                  <a:lnTo>
                    <a:pt x="604683" y="622300"/>
                  </a:lnTo>
                  <a:lnTo>
                    <a:pt x="666587" y="582930"/>
                  </a:lnTo>
                  <a:lnTo>
                    <a:pt x="563951" y="582930"/>
                  </a:lnTo>
                  <a:lnTo>
                    <a:pt x="556862" y="581660"/>
                  </a:lnTo>
                  <a:lnTo>
                    <a:pt x="553595" y="580390"/>
                  </a:lnTo>
                  <a:lnTo>
                    <a:pt x="535764" y="567690"/>
                  </a:lnTo>
                  <a:lnTo>
                    <a:pt x="520036" y="557530"/>
                  </a:lnTo>
                  <a:close/>
                </a:path>
                <a:path w="1648460" h="984250">
                  <a:moveTo>
                    <a:pt x="625572" y="651510"/>
                  </a:moveTo>
                  <a:lnTo>
                    <a:pt x="560663" y="651510"/>
                  </a:lnTo>
                  <a:lnTo>
                    <a:pt x="564569" y="654050"/>
                  </a:lnTo>
                  <a:lnTo>
                    <a:pt x="569678" y="659130"/>
                  </a:lnTo>
                  <a:lnTo>
                    <a:pt x="605436" y="699770"/>
                  </a:lnTo>
                  <a:lnTo>
                    <a:pt x="639407" y="741680"/>
                  </a:lnTo>
                  <a:lnTo>
                    <a:pt x="671379" y="784860"/>
                  </a:lnTo>
                  <a:lnTo>
                    <a:pt x="701140" y="830580"/>
                  </a:lnTo>
                  <a:lnTo>
                    <a:pt x="706407" y="838200"/>
                  </a:lnTo>
                  <a:lnTo>
                    <a:pt x="723349" y="866140"/>
                  </a:lnTo>
                  <a:lnTo>
                    <a:pt x="727513" y="834390"/>
                  </a:lnTo>
                  <a:lnTo>
                    <a:pt x="741380" y="721360"/>
                  </a:lnTo>
                  <a:lnTo>
                    <a:pt x="743816" y="701040"/>
                  </a:lnTo>
                  <a:lnTo>
                    <a:pt x="745241" y="689610"/>
                  </a:lnTo>
                  <a:lnTo>
                    <a:pt x="658807" y="689610"/>
                  </a:lnTo>
                  <a:lnTo>
                    <a:pt x="655236" y="687070"/>
                  </a:lnTo>
                  <a:lnTo>
                    <a:pt x="653414" y="685800"/>
                  </a:lnTo>
                  <a:lnTo>
                    <a:pt x="642332" y="671830"/>
                  </a:lnTo>
                  <a:lnTo>
                    <a:pt x="625572" y="651510"/>
                  </a:lnTo>
                  <a:close/>
                </a:path>
                <a:path w="1648460" h="984250">
                  <a:moveTo>
                    <a:pt x="758703" y="581660"/>
                  </a:moveTo>
                  <a:lnTo>
                    <a:pt x="672293" y="581660"/>
                  </a:lnTo>
                  <a:lnTo>
                    <a:pt x="676272" y="582930"/>
                  </a:lnTo>
                  <a:lnTo>
                    <a:pt x="676984" y="585470"/>
                  </a:lnTo>
                  <a:lnTo>
                    <a:pt x="668403" y="659130"/>
                  </a:lnTo>
                  <a:lnTo>
                    <a:pt x="665257" y="684530"/>
                  </a:lnTo>
                  <a:lnTo>
                    <a:pt x="662985" y="689610"/>
                  </a:lnTo>
                  <a:lnTo>
                    <a:pt x="745241" y="689610"/>
                  </a:lnTo>
                  <a:lnTo>
                    <a:pt x="758703" y="581660"/>
                  </a:lnTo>
                  <a:close/>
                </a:path>
                <a:path w="1648460" h="984250">
                  <a:moveTo>
                    <a:pt x="70647" y="588010"/>
                  </a:moveTo>
                  <a:lnTo>
                    <a:pt x="61830" y="588010"/>
                  </a:lnTo>
                  <a:lnTo>
                    <a:pt x="59380" y="590550"/>
                  </a:lnTo>
                  <a:lnTo>
                    <a:pt x="56919" y="590550"/>
                  </a:lnTo>
                  <a:lnTo>
                    <a:pt x="58867" y="593090"/>
                  </a:lnTo>
                  <a:lnTo>
                    <a:pt x="60542" y="595630"/>
                  </a:lnTo>
                  <a:lnTo>
                    <a:pt x="70353" y="598170"/>
                  </a:lnTo>
                  <a:lnTo>
                    <a:pt x="85777" y="601980"/>
                  </a:lnTo>
                  <a:lnTo>
                    <a:pt x="124919" y="605790"/>
                  </a:lnTo>
                  <a:lnTo>
                    <a:pt x="163822" y="607060"/>
                  </a:lnTo>
                  <a:lnTo>
                    <a:pt x="202449" y="601980"/>
                  </a:lnTo>
                  <a:lnTo>
                    <a:pt x="240767" y="593090"/>
                  </a:lnTo>
                  <a:lnTo>
                    <a:pt x="249788" y="589280"/>
                  </a:lnTo>
                  <a:lnTo>
                    <a:pt x="76992" y="589280"/>
                  </a:lnTo>
                  <a:lnTo>
                    <a:pt x="70647" y="588010"/>
                  </a:lnTo>
                  <a:close/>
                </a:path>
                <a:path w="1648460" h="984250">
                  <a:moveTo>
                    <a:pt x="438680" y="508000"/>
                  </a:moveTo>
                  <a:lnTo>
                    <a:pt x="373969" y="508000"/>
                  </a:lnTo>
                  <a:lnTo>
                    <a:pt x="380805" y="511810"/>
                  </a:lnTo>
                  <a:lnTo>
                    <a:pt x="394617" y="520700"/>
                  </a:lnTo>
                  <a:lnTo>
                    <a:pt x="408563" y="528320"/>
                  </a:lnTo>
                  <a:lnTo>
                    <a:pt x="422611" y="537210"/>
                  </a:lnTo>
                  <a:lnTo>
                    <a:pt x="436730" y="544830"/>
                  </a:lnTo>
                  <a:lnTo>
                    <a:pt x="445651" y="549910"/>
                  </a:lnTo>
                  <a:lnTo>
                    <a:pt x="445756" y="554990"/>
                  </a:lnTo>
                  <a:lnTo>
                    <a:pt x="434531" y="570230"/>
                  </a:lnTo>
                  <a:lnTo>
                    <a:pt x="429086" y="577850"/>
                  </a:lnTo>
                  <a:lnTo>
                    <a:pt x="418322" y="594360"/>
                  </a:lnTo>
                  <a:lnTo>
                    <a:pt x="425480" y="588010"/>
                  </a:lnTo>
                  <a:lnTo>
                    <a:pt x="432092" y="580390"/>
                  </a:lnTo>
                  <a:lnTo>
                    <a:pt x="438266" y="572770"/>
                  </a:lnTo>
                  <a:lnTo>
                    <a:pt x="444112" y="565150"/>
                  </a:lnTo>
                  <a:lnTo>
                    <a:pt x="449860" y="557530"/>
                  </a:lnTo>
                  <a:lnTo>
                    <a:pt x="520036" y="557530"/>
                  </a:lnTo>
                  <a:lnTo>
                    <a:pt x="518070" y="556260"/>
                  </a:lnTo>
                  <a:lnTo>
                    <a:pt x="500404" y="543560"/>
                  </a:lnTo>
                  <a:lnTo>
                    <a:pt x="482655" y="532130"/>
                  </a:lnTo>
                  <a:lnTo>
                    <a:pt x="474886" y="525780"/>
                  </a:lnTo>
                  <a:lnTo>
                    <a:pt x="478215" y="521970"/>
                  </a:lnTo>
                  <a:lnTo>
                    <a:pt x="464299" y="521970"/>
                  </a:lnTo>
                  <a:lnTo>
                    <a:pt x="456750" y="518160"/>
                  </a:lnTo>
                  <a:lnTo>
                    <a:pt x="441277" y="509270"/>
                  </a:lnTo>
                  <a:lnTo>
                    <a:pt x="438680" y="508000"/>
                  </a:lnTo>
                  <a:close/>
                </a:path>
                <a:path w="1648460" h="984250">
                  <a:moveTo>
                    <a:pt x="0" y="408940"/>
                  </a:moveTo>
                  <a:lnTo>
                    <a:pt x="32921" y="414020"/>
                  </a:lnTo>
                  <a:lnTo>
                    <a:pt x="67843" y="420370"/>
                  </a:lnTo>
                  <a:lnTo>
                    <a:pt x="104018" y="425450"/>
                  </a:lnTo>
                  <a:lnTo>
                    <a:pt x="170702" y="439420"/>
                  </a:lnTo>
                  <a:lnTo>
                    <a:pt x="259981" y="463550"/>
                  </a:lnTo>
                  <a:lnTo>
                    <a:pt x="271981" y="469900"/>
                  </a:lnTo>
                  <a:lnTo>
                    <a:pt x="271263" y="474980"/>
                  </a:lnTo>
                  <a:lnTo>
                    <a:pt x="242004" y="510540"/>
                  </a:lnTo>
                  <a:lnTo>
                    <a:pt x="186582" y="560070"/>
                  </a:lnTo>
                  <a:lnTo>
                    <a:pt x="120237" y="585470"/>
                  </a:lnTo>
                  <a:lnTo>
                    <a:pt x="83327" y="589280"/>
                  </a:lnTo>
                  <a:lnTo>
                    <a:pt x="249788" y="589280"/>
                  </a:lnTo>
                  <a:lnTo>
                    <a:pt x="273842" y="579120"/>
                  </a:lnTo>
                  <a:lnTo>
                    <a:pt x="304312" y="562610"/>
                  </a:lnTo>
                  <a:lnTo>
                    <a:pt x="332116" y="541020"/>
                  </a:lnTo>
                  <a:lnTo>
                    <a:pt x="357193" y="515620"/>
                  </a:lnTo>
                  <a:lnTo>
                    <a:pt x="362633" y="510540"/>
                  </a:lnTo>
                  <a:lnTo>
                    <a:pt x="368068" y="508000"/>
                  </a:lnTo>
                  <a:lnTo>
                    <a:pt x="438680" y="508000"/>
                  </a:lnTo>
                  <a:lnTo>
                    <a:pt x="425691" y="501650"/>
                  </a:lnTo>
                  <a:lnTo>
                    <a:pt x="410037" y="495300"/>
                  </a:lnTo>
                  <a:lnTo>
                    <a:pt x="387527" y="483870"/>
                  </a:lnTo>
                  <a:lnTo>
                    <a:pt x="385464" y="480060"/>
                  </a:lnTo>
                  <a:lnTo>
                    <a:pt x="390270" y="473710"/>
                  </a:lnTo>
                  <a:lnTo>
                    <a:pt x="405575" y="448310"/>
                  </a:lnTo>
                  <a:lnTo>
                    <a:pt x="283562" y="448310"/>
                  </a:lnTo>
                  <a:lnTo>
                    <a:pt x="273457" y="445770"/>
                  </a:lnTo>
                  <a:lnTo>
                    <a:pt x="256985" y="440690"/>
                  </a:lnTo>
                  <a:lnTo>
                    <a:pt x="223803" y="433070"/>
                  </a:lnTo>
                  <a:lnTo>
                    <a:pt x="207072" y="430530"/>
                  </a:lnTo>
                  <a:lnTo>
                    <a:pt x="146795" y="420370"/>
                  </a:lnTo>
                  <a:lnTo>
                    <a:pt x="86290" y="412750"/>
                  </a:lnTo>
                  <a:lnTo>
                    <a:pt x="40498" y="410210"/>
                  </a:lnTo>
                  <a:lnTo>
                    <a:pt x="19225" y="410210"/>
                  </a:lnTo>
                  <a:lnTo>
                    <a:pt x="0" y="408940"/>
                  </a:lnTo>
                  <a:close/>
                </a:path>
                <a:path w="1648460" h="984250">
                  <a:moveTo>
                    <a:pt x="1185816" y="436880"/>
                  </a:moveTo>
                  <a:lnTo>
                    <a:pt x="947719" y="436880"/>
                  </a:lnTo>
                  <a:lnTo>
                    <a:pt x="950096" y="439420"/>
                  </a:lnTo>
                  <a:lnTo>
                    <a:pt x="834006" y="586740"/>
                  </a:lnTo>
                  <a:lnTo>
                    <a:pt x="939709" y="586740"/>
                  </a:lnTo>
                  <a:lnTo>
                    <a:pt x="952511" y="582930"/>
                  </a:lnTo>
                  <a:lnTo>
                    <a:pt x="963540" y="575310"/>
                  </a:lnTo>
                  <a:lnTo>
                    <a:pt x="994458" y="535940"/>
                  </a:lnTo>
                  <a:lnTo>
                    <a:pt x="1015937" y="508000"/>
                  </a:lnTo>
                  <a:lnTo>
                    <a:pt x="1061517" y="452120"/>
                  </a:lnTo>
                  <a:lnTo>
                    <a:pt x="1065119" y="449580"/>
                  </a:lnTo>
                  <a:lnTo>
                    <a:pt x="1068805" y="448310"/>
                  </a:lnTo>
                  <a:lnTo>
                    <a:pt x="1188800" y="448310"/>
                  </a:lnTo>
                  <a:lnTo>
                    <a:pt x="1185816" y="436880"/>
                  </a:lnTo>
                  <a:close/>
                </a:path>
                <a:path w="1648460" h="984250">
                  <a:moveTo>
                    <a:pt x="1188800" y="448310"/>
                  </a:moveTo>
                  <a:lnTo>
                    <a:pt x="1068805" y="448310"/>
                  </a:lnTo>
                  <a:lnTo>
                    <a:pt x="1071674" y="452120"/>
                  </a:lnTo>
                  <a:lnTo>
                    <a:pt x="1083655" y="513080"/>
                  </a:lnTo>
                  <a:lnTo>
                    <a:pt x="1089244" y="542290"/>
                  </a:lnTo>
                  <a:lnTo>
                    <a:pt x="1094553" y="572770"/>
                  </a:lnTo>
                  <a:lnTo>
                    <a:pt x="1096479" y="582930"/>
                  </a:lnTo>
                  <a:lnTo>
                    <a:pt x="1100626" y="586740"/>
                  </a:lnTo>
                  <a:lnTo>
                    <a:pt x="1334105" y="586740"/>
                  </a:lnTo>
                  <a:lnTo>
                    <a:pt x="1339163" y="584200"/>
                  </a:lnTo>
                  <a:lnTo>
                    <a:pt x="1342906" y="577850"/>
                  </a:lnTo>
                  <a:lnTo>
                    <a:pt x="1225522" y="577850"/>
                  </a:lnTo>
                  <a:lnTo>
                    <a:pt x="1223680" y="574040"/>
                  </a:lnTo>
                  <a:lnTo>
                    <a:pt x="1221198" y="571500"/>
                  </a:lnTo>
                  <a:lnTo>
                    <a:pt x="1218119" y="562610"/>
                  </a:lnTo>
                  <a:lnTo>
                    <a:pt x="1216989" y="556260"/>
                  </a:lnTo>
                  <a:lnTo>
                    <a:pt x="1188800" y="448310"/>
                  </a:lnTo>
                  <a:close/>
                </a:path>
                <a:path w="1648460" h="984250">
                  <a:moveTo>
                    <a:pt x="1644168" y="487680"/>
                  </a:moveTo>
                  <a:lnTo>
                    <a:pt x="1534822" y="487680"/>
                  </a:lnTo>
                  <a:lnTo>
                    <a:pt x="1538874" y="491490"/>
                  </a:lnTo>
                  <a:lnTo>
                    <a:pt x="1538996" y="508000"/>
                  </a:lnTo>
                  <a:lnTo>
                    <a:pt x="1539092" y="515620"/>
                  </a:lnTo>
                  <a:lnTo>
                    <a:pt x="1539218" y="523240"/>
                  </a:lnTo>
                  <a:lnTo>
                    <a:pt x="1539620" y="539750"/>
                  </a:lnTo>
                  <a:lnTo>
                    <a:pt x="1540098" y="556260"/>
                  </a:lnTo>
                  <a:lnTo>
                    <a:pt x="1540529" y="576580"/>
                  </a:lnTo>
                  <a:lnTo>
                    <a:pt x="1540633" y="582930"/>
                  </a:lnTo>
                  <a:lnTo>
                    <a:pt x="1542947" y="586740"/>
                  </a:lnTo>
                  <a:lnTo>
                    <a:pt x="1645677" y="586740"/>
                  </a:lnTo>
                  <a:lnTo>
                    <a:pt x="1648368" y="584200"/>
                  </a:lnTo>
                  <a:lnTo>
                    <a:pt x="1647387" y="567690"/>
                  </a:lnTo>
                  <a:lnTo>
                    <a:pt x="1646840" y="554990"/>
                  </a:lnTo>
                  <a:lnTo>
                    <a:pt x="1644168" y="487680"/>
                  </a:lnTo>
                  <a:close/>
                </a:path>
                <a:path w="1648460" h="984250">
                  <a:moveTo>
                    <a:pt x="786800" y="355600"/>
                  </a:moveTo>
                  <a:lnTo>
                    <a:pt x="705507" y="355600"/>
                  </a:lnTo>
                  <a:lnTo>
                    <a:pt x="707119" y="356870"/>
                  </a:lnTo>
                  <a:lnTo>
                    <a:pt x="705643" y="368300"/>
                  </a:lnTo>
                  <a:lnTo>
                    <a:pt x="703085" y="389890"/>
                  </a:lnTo>
                  <a:lnTo>
                    <a:pt x="700421" y="410210"/>
                  </a:lnTo>
                  <a:lnTo>
                    <a:pt x="697721" y="430530"/>
                  </a:lnTo>
                  <a:lnTo>
                    <a:pt x="695057" y="450850"/>
                  </a:lnTo>
                  <a:lnTo>
                    <a:pt x="690031" y="490220"/>
                  </a:lnTo>
                  <a:lnTo>
                    <a:pt x="623806" y="543560"/>
                  </a:lnTo>
                  <a:lnTo>
                    <a:pt x="595570" y="561340"/>
                  </a:lnTo>
                  <a:lnTo>
                    <a:pt x="563951" y="582930"/>
                  </a:lnTo>
                  <a:lnTo>
                    <a:pt x="666587" y="582930"/>
                  </a:lnTo>
                  <a:lnTo>
                    <a:pt x="668869" y="581660"/>
                  </a:lnTo>
                  <a:lnTo>
                    <a:pt x="758703" y="581660"/>
                  </a:lnTo>
                  <a:lnTo>
                    <a:pt x="760920" y="563880"/>
                  </a:lnTo>
                  <a:lnTo>
                    <a:pt x="763892" y="537210"/>
                  </a:lnTo>
                  <a:lnTo>
                    <a:pt x="764866" y="528320"/>
                  </a:lnTo>
                  <a:lnTo>
                    <a:pt x="769327" y="523240"/>
                  </a:lnTo>
                  <a:lnTo>
                    <a:pt x="912165" y="450850"/>
                  </a:lnTo>
                  <a:lnTo>
                    <a:pt x="778656" y="450850"/>
                  </a:lnTo>
                  <a:lnTo>
                    <a:pt x="774814" y="448310"/>
                  </a:lnTo>
                  <a:lnTo>
                    <a:pt x="774677" y="444500"/>
                  </a:lnTo>
                  <a:lnTo>
                    <a:pt x="777017" y="422910"/>
                  </a:lnTo>
                  <a:lnTo>
                    <a:pt x="781223" y="387350"/>
                  </a:lnTo>
                  <a:lnTo>
                    <a:pt x="783253" y="369570"/>
                  </a:lnTo>
                  <a:lnTo>
                    <a:pt x="784754" y="359410"/>
                  </a:lnTo>
                  <a:lnTo>
                    <a:pt x="786800" y="355600"/>
                  </a:lnTo>
                  <a:close/>
                </a:path>
                <a:path w="1648460" h="984250">
                  <a:moveTo>
                    <a:pt x="1643049" y="119380"/>
                  </a:moveTo>
                  <a:lnTo>
                    <a:pt x="1525953" y="119380"/>
                  </a:lnTo>
                  <a:lnTo>
                    <a:pt x="1519744" y="124460"/>
                  </a:lnTo>
                  <a:lnTo>
                    <a:pt x="1516927" y="128270"/>
                  </a:lnTo>
                  <a:lnTo>
                    <a:pt x="1502550" y="151130"/>
                  </a:lnTo>
                  <a:lnTo>
                    <a:pt x="1488360" y="172720"/>
                  </a:lnTo>
                  <a:lnTo>
                    <a:pt x="1460123" y="217170"/>
                  </a:lnTo>
                  <a:lnTo>
                    <a:pt x="1248306" y="547370"/>
                  </a:lnTo>
                  <a:lnTo>
                    <a:pt x="1231753" y="572770"/>
                  </a:lnTo>
                  <a:lnTo>
                    <a:pt x="1228245" y="575310"/>
                  </a:lnTo>
                  <a:lnTo>
                    <a:pt x="1225522" y="577850"/>
                  </a:lnTo>
                  <a:lnTo>
                    <a:pt x="1342906" y="577850"/>
                  </a:lnTo>
                  <a:lnTo>
                    <a:pt x="1355547" y="556260"/>
                  </a:lnTo>
                  <a:lnTo>
                    <a:pt x="1379657" y="518160"/>
                  </a:lnTo>
                  <a:lnTo>
                    <a:pt x="1391643" y="497840"/>
                  </a:lnTo>
                  <a:lnTo>
                    <a:pt x="1395947" y="491490"/>
                  </a:lnTo>
                  <a:lnTo>
                    <a:pt x="1401287" y="487680"/>
                  </a:lnTo>
                  <a:lnTo>
                    <a:pt x="1644168" y="487680"/>
                  </a:lnTo>
                  <a:lnTo>
                    <a:pt x="1640951" y="407670"/>
                  </a:lnTo>
                  <a:lnTo>
                    <a:pt x="1451128" y="407670"/>
                  </a:lnTo>
                  <a:lnTo>
                    <a:pt x="1444531" y="406400"/>
                  </a:lnTo>
                  <a:lnTo>
                    <a:pt x="1447568" y="401320"/>
                  </a:lnTo>
                  <a:lnTo>
                    <a:pt x="1449212" y="397510"/>
                  </a:lnTo>
                  <a:lnTo>
                    <a:pt x="1470182" y="361950"/>
                  </a:lnTo>
                  <a:lnTo>
                    <a:pt x="1508138" y="298450"/>
                  </a:lnTo>
                  <a:lnTo>
                    <a:pt x="1529251" y="264160"/>
                  </a:lnTo>
                  <a:lnTo>
                    <a:pt x="1533293" y="261620"/>
                  </a:lnTo>
                  <a:lnTo>
                    <a:pt x="1536403" y="259080"/>
                  </a:lnTo>
                  <a:lnTo>
                    <a:pt x="1635350" y="259080"/>
                  </a:lnTo>
                  <a:lnTo>
                    <a:pt x="1635276" y="255270"/>
                  </a:lnTo>
                  <a:lnTo>
                    <a:pt x="1635151" y="231140"/>
                  </a:lnTo>
                  <a:lnTo>
                    <a:pt x="1634775" y="212090"/>
                  </a:lnTo>
                  <a:lnTo>
                    <a:pt x="1633426" y="191770"/>
                  </a:lnTo>
                  <a:lnTo>
                    <a:pt x="1631985" y="173990"/>
                  </a:lnTo>
                  <a:lnTo>
                    <a:pt x="1631925" y="171450"/>
                  </a:lnTo>
                  <a:lnTo>
                    <a:pt x="1632477" y="154940"/>
                  </a:lnTo>
                  <a:lnTo>
                    <a:pt x="1637020" y="137160"/>
                  </a:lnTo>
                  <a:lnTo>
                    <a:pt x="1647321" y="120650"/>
                  </a:lnTo>
                  <a:lnTo>
                    <a:pt x="1644431" y="120650"/>
                  </a:lnTo>
                  <a:lnTo>
                    <a:pt x="1643049" y="119380"/>
                  </a:lnTo>
                  <a:close/>
                </a:path>
                <a:path w="1648460" h="984250">
                  <a:moveTo>
                    <a:pt x="608362" y="360680"/>
                  </a:moveTo>
                  <a:lnTo>
                    <a:pt x="568432" y="360680"/>
                  </a:lnTo>
                  <a:lnTo>
                    <a:pt x="571427" y="363220"/>
                  </a:lnTo>
                  <a:lnTo>
                    <a:pt x="574390" y="363220"/>
                  </a:lnTo>
                  <a:lnTo>
                    <a:pt x="573322" y="367030"/>
                  </a:lnTo>
                  <a:lnTo>
                    <a:pt x="572705" y="369570"/>
                  </a:lnTo>
                  <a:lnTo>
                    <a:pt x="557410" y="392430"/>
                  </a:lnTo>
                  <a:lnTo>
                    <a:pt x="543662" y="411480"/>
                  </a:lnTo>
                  <a:lnTo>
                    <a:pt x="516068" y="452120"/>
                  </a:lnTo>
                  <a:lnTo>
                    <a:pt x="483928" y="497840"/>
                  </a:lnTo>
                  <a:lnTo>
                    <a:pt x="473336" y="514350"/>
                  </a:lnTo>
                  <a:lnTo>
                    <a:pt x="468666" y="520700"/>
                  </a:lnTo>
                  <a:lnTo>
                    <a:pt x="464299" y="521970"/>
                  </a:lnTo>
                  <a:lnTo>
                    <a:pt x="478215" y="521970"/>
                  </a:lnTo>
                  <a:lnTo>
                    <a:pt x="580882" y="389890"/>
                  </a:lnTo>
                  <a:lnTo>
                    <a:pt x="596220" y="370840"/>
                  </a:lnTo>
                  <a:lnTo>
                    <a:pt x="608362" y="360680"/>
                  </a:lnTo>
                  <a:close/>
                </a:path>
                <a:path w="1648460" h="984250">
                  <a:moveTo>
                    <a:pt x="802670" y="212090"/>
                  </a:moveTo>
                  <a:lnTo>
                    <a:pt x="723810" y="212090"/>
                  </a:lnTo>
                  <a:lnTo>
                    <a:pt x="724103" y="215900"/>
                  </a:lnTo>
                  <a:lnTo>
                    <a:pt x="724951" y="218440"/>
                  </a:lnTo>
                  <a:lnTo>
                    <a:pt x="716345" y="289560"/>
                  </a:lnTo>
                  <a:lnTo>
                    <a:pt x="708094" y="331470"/>
                  </a:lnTo>
                  <a:lnTo>
                    <a:pt x="688010" y="336550"/>
                  </a:lnTo>
                  <a:lnTo>
                    <a:pt x="668251" y="336550"/>
                  </a:lnTo>
                  <a:lnTo>
                    <a:pt x="650464" y="337820"/>
                  </a:lnTo>
                  <a:lnTo>
                    <a:pt x="635488" y="337820"/>
                  </a:lnTo>
                  <a:lnTo>
                    <a:pt x="632556" y="339090"/>
                  </a:lnTo>
                  <a:lnTo>
                    <a:pt x="1053831" y="339090"/>
                  </a:lnTo>
                  <a:lnTo>
                    <a:pt x="1058794" y="340360"/>
                  </a:lnTo>
                  <a:lnTo>
                    <a:pt x="1059527" y="344170"/>
                  </a:lnTo>
                  <a:lnTo>
                    <a:pt x="1056145" y="345440"/>
                  </a:lnTo>
                  <a:lnTo>
                    <a:pt x="1052941" y="347980"/>
                  </a:lnTo>
                  <a:lnTo>
                    <a:pt x="1049350" y="349250"/>
                  </a:lnTo>
                  <a:lnTo>
                    <a:pt x="998468" y="363220"/>
                  </a:lnTo>
                  <a:lnTo>
                    <a:pt x="948412" y="379730"/>
                  </a:lnTo>
                  <a:lnTo>
                    <a:pt x="899104" y="398780"/>
                  </a:lnTo>
                  <a:lnTo>
                    <a:pt x="850466" y="419100"/>
                  </a:lnTo>
                  <a:lnTo>
                    <a:pt x="785379" y="449580"/>
                  </a:lnTo>
                  <a:lnTo>
                    <a:pt x="782709" y="449580"/>
                  </a:lnTo>
                  <a:lnTo>
                    <a:pt x="778656" y="450850"/>
                  </a:lnTo>
                  <a:lnTo>
                    <a:pt x="912165" y="450850"/>
                  </a:lnTo>
                  <a:lnTo>
                    <a:pt x="940128" y="436880"/>
                  </a:lnTo>
                  <a:lnTo>
                    <a:pt x="1185816" y="436880"/>
                  </a:lnTo>
                  <a:lnTo>
                    <a:pt x="1178520" y="408940"/>
                  </a:lnTo>
                  <a:lnTo>
                    <a:pt x="1172525" y="386080"/>
                  </a:lnTo>
                  <a:lnTo>
                    <a:pt x="1166435" y="363220"/>
                  </a:lnTo>
                  <a:lnTo>
                    <a:pt x="1165570" y="355600"/>
                  </a:lnTo>
                  <a:lnTo>
                    <a:pt x="1167384" y="350520"/>
                  </a:lnTo>
                  <a:lnTo>
                    <a:pt x="1171705" y="346710"/>
                  </a:lnTo>
                  <a:lnTo>
                    <a:pt x="1178362" y="344170"/>
                  </a:lnTo>
                  <a:lnTo>
                    <a:pt x="1220537" y="330200"/>
                  </a:lnTo>
                  <a:lnTo>
                    <a:pt x="794625" y="330200"/>
                  </a:lnTo>
                  <a:lnTo>
                    <a:pt x="789096" y="328930"/>
                  </a:lnTo>
                  <a:lnTo>
                    <a:pt x="793090" y="294640"/>
                  </a:lnTo>
                  <a:lnTo>
                    <a:pt x="798475" y="247650"/>
                  </a:lnTo>
                  <a:lnTo>
                    <a:pt x="801274" y="223520"/>
                  </a:lnTo>
                  <a:lnTo>
                    <a:pt x="802670" y="212090"/>
                  </a:lnTo>
                  <a:close/>
                </a:path>
                <a:path w="1648460" h="984250">
                  <a:moveTo>
                    <a:pt x="521701" y="120650"/>
                  </a:moveTo>
                  <a:lnTo>
                    <a:pt x="399223" y="120650"/>
                  </a:lnTo>
                  <a:lnTo>
                    <a:pt x="394270" y="127000"/>
                  </a:lnTo>
                  <a:lnTo>
                    <a:pt x="393035" y="130810"/>
                  </a:lnTo>
                  <a:lnTo>
                    <a:pt x="389988" y="140970"/>
                  </a:lnTo>
                  <a:lnTo>
                    <a:pt x="387286" y="152400"/>
                  </a:lnTo>
                  <a:lnTo>
                    <a:pt x="384647" y="162560"/>
                  </a:lnTo>
                  <a:lnTo>
                    <a:pt x="372332" y="207010"/>
                  </a:lnTo>
                  <a:lnTo>
                    <a:pt x="353207" y="273050"/>
                  </a:lnTo>
                  <a:lnTo>
                    <a:pt x="333134" y="339090"/>
                  </a:lnTo>
                  <a:lnTo>
                    <a:pt x="308942" y="405130"/>
                  </a:lnTo>
                  <a:lnTo>
                    <a:pt x="289331" y="447040"/>
                  </a:lnTo>
                  <a:lnTo>
                    <a:pt x="283562" y="448310"/>
                  </a:lnTo>
                  <a:lnTo>
                    <a:pt x="405575" y="448310"/>
                  </a:lnTo>
                  <a:lnTo>
                    <a:pt x="425246" y="408940"/>
                  </a:lnTo>
                  <a:lnTo>
                    <a:pt x="451284" y="339090"/>
                  </a:lnTo>
                  <a:lnTo>
                    <a:pt x="465604" y="295910"/>
                  </a:lnTo>
                  <a:lnTo>
                    <a:pt x="478875" y="251460"/>
                  </a:lnTo>
                  <a:lnTo>
                    <a:pt x="492029" y="208280"/>
                  </a:lnTo>
                  <a:lnTo>
                    <a:pt x="505994" y="163830"/>
                  </a:lnTo>
                  <a:lnTo>
                    <a:pt x="521701" y="120650"/>
                  </a:lnTo>
                  <a:close/>
                </a:path>
                <a:path w="1648460" h="984250">
                  <a:moveTo>
                    <a:pt x="1635350" y="259080"/>
                  </a:moveTo>
                  <a:lnTo>
                    <a:pt x="1536403" y="259080"/>
                  </a:lnTo>
                  <a:lnTo>
                    <a:pt x="1537419" y="262890"/>
                  </a:lnTo>
                  <a:lnTo>
                    <a:pt x="1539272" y="266700"/>
                  </a:lnTo>
                  <a:lnTo>
                    <a:pt x="1539713" y="303530"/>
                  </a:lnTo>
                  <a:lnTo>
                    <a:pt x="1540046" y="339090"/>
                  </a:lnTo>
                  <a:lnTo>
                    <a:pt x="1540286" y="370840"/>
                  </a:lnTo>
                  <a:lnTo>
                    <a:pt x="1540518" y="407670"/>
                  </a:lnTo>
                  <a:lnTo>
                    <a:pt x="1640951" y="407670"/>
                  </a:lnTo>
                  <a:lnTo>
                    <a:pt x="1636500" y="294640"/>
                  </a:lnTo>
                  <a:lnTo>
                    <a:pt x="1635573" y="270510"/>
                  </a:lnTo>
                  <a:lnTo>
                    <a:pt x="1635350" y="259080"/>
                  </a:lnTo>
                  <a:close/>
                </a:path>
                <a:path w="1648460" h="984250">
                  <a:moveTo>
                    <a:pt x="1004807" y="341630"/>
                  </a:moveTo>
                  <a:lnTo>
                    <a:pt x="579626" y="341630"/>
                  </a:lnTo>
                  <a:lnTo>
                    <a:pt x="489011" y="346710"/>
                  </a:lnTo>
                  <a:lnTo>
                    <a:pt x="478603" y="346710"/>
                  </a:lnTo>
                  <a:lnTo>
                    <a:pt x="474519" y="353060"/>
                  </a:lnTo>
                  <a:lnTo>
                    <a:pt x="475032" y="363220"/>
                  </a:lnTo>
                  <a:lnTo>
                    <a:pt x="517656" y="363220"/>
                  </a:lnTo>
                  <a:lnTo>
                    <a:pt x="533606" y="361950"/>
                  </a:lnTo>
                  <a:lnTo>
                    <a:pt x="549557" y="361950"/>
                  </a:lnTo>
                  <a:lnTo>
                    <a:pt x="565511" y="360680"/>
                  </a:lnTo>
                  <a:lnTo>
                    <a:pt x="608362" y="360680"/>
                  </a:lnTo>
                  <a:lnTo>
                    <a:pt x="623612" y="356870"/>
                  </a:lnTo>
                  <a:lnTo>
                    <a:pt x="657226" y="356870"/>
                  </a:lnTo>
                  <a:lnTo>
                    <a:pt x="657226" y="355600"/>
                  </a:lnTo>
                  <a:lnTo>
                    <a:pt x="786800" y="355600"/>
                  </a:lnTo>
                  <a:lnTo>
                    <a:pt x="853696" y="347980"/>
                  </a:lnTo>
                  <a:lnTo>
                    <a:pt x="954436" y="344170"/>
                  </a:lnTo>
                  <a:lnTo>
                    <a:pt x="1004807" y="341630"/>
                  </a:lnTo>
                  <a:close/>
                </a:path>
                <a:path w="1648460" h="984250">
                  <a:moveTo>
                    <a:pt x="826917" y="0"/>
                  </a:moveTo>
                  <a:lnTo>
                    <a:pt x="799062" y="40640"/>
                  </a:lnTo>
                  <a:lnTo>
                    <a:pt x="785758" y="59690"/>
                  </a:lnTo>
                  <a:lnTo>
                    <a:pt x="772698" y="78740"/>
                  </a:lnTo>
                  <a:lnTo>
                    <a:pt x="656948" y="246380"/>
                  </a:lnTo>
                  <a:lnTo>
                    <a:pt x="628058" y="289560"/>
                  </a:lnTo>
                  <a:lnTo>
                    <a:pt x="594233" y="339090"/>
                  </a:lnTo>
                  <a:lnTo>
                    <a:pt x="588306" y="341630"/>
                  </a:lnTo>
                  <a:lnTo>
                    <a:pt x="1014587" y="341630"/>
                  </a:lnTo>
                  <a:lnTo>
                    <a:pt x="1034140" y="340360"/>
                  </a:lnTo>
                  <a:lnTo>
                    <a:pt x="1043926" y="339090"/>
                  </a:lnTo>
                  <a:lnTo>
                    <a:pt x="632556" y="339090"/>
                  </a:lnTo>
                  <a:lnTo>
                    <a:pt x="628860" y="337820"/>
                  </a:lnTo>
                  <a:lnTo>
                    <a:pt x="625980" y="334010"/>
                  </a:lnTo>
                  <a:lnTo>
                    <a:pt x="627677" y="330200"/>
                  </a:lnTo>
                  <a:lnTo>
                    <a:pt x="650624" y="299720"/>
                  </a:lnTo>
                  <a:lnTo>
                    <a:pt x="671991" y="271780"/>
                  </a:lnTo>
                  <a:lnTo>
                    <a:pt x="693423" y="245110"/>
                  </a:lnTo>
                  <a:lnTo>
                    <a:pt x="716815" y="214630"/>
                  </a:lnTo>
                  <a:lnTo>
                    <a:pt x="720805" y="213360"/>
                  </a:lnTo>
                  <a:lnTo>
                    <a:pt x="723810" y="212090"/>
                  </a:lnTo>
                  <a:lnTo>
                    <a:pt x="802670" y="212090"/>
                  </a:lnTo>
                  <a:lnTo>
                    <a:pt x="807635" y="171450"/>
                  </a:lnTo>
                  <a:lnTo>
                    <a:pt x="820473" y="67310"/>
                  </a:lnTo>
                  <a:lnTo>
                    <a:pt x="827315" y="11430"/>
                  </a:lnTo>
                  <a:lnTo>
                    <a:pt x="826917" y="7620"/>
                  </a:lnTo>
                  <a:lnTo>
                    <a:pt x="826917" y="0"/>
                  </a:lnTo>
                  <a:close/>
                </a:path>
                <a:path w="1648460" h="984250">
                  <a:moveTo>
                    <a:pt x="1101380" y="119380"/>
                  </a:moveTo>
                  <a:lnTo>
                    <a:pt x="962860" y="119380"/>
                  </a:lnTo>
                  <a:lnTo>
                    <a:pt x="961991" y="123190"/>
                  </a:lnTo>
                  <a:lnTo>
                    <a:pt x="963342" y="128270"/>
                  </a:lnTo>
                  <a:lnTo>
                    <a:pt x="965890" y="138430"/>
                  </a:lnTo>
                  <a:lnTo>
                    <a:pt x="989613" y="236220"/>
                  </a:lnTo>
                  <a:lnTo>
                    <a:pt x="997685" y="270510"/>
                  </a:lnTo>
                  <a:lnTo>
                    <a:pt x="1005655" y="303530"/>
                  </a:lnTo>
                  <a:lnTo>
                    <a:pt x="1008639" y="316230"/>
                  </a:lnTo>
                  <a:lnTo>
                    <a:pt x="1006660" y="317500"/>
                  </a:lnTo>
                  <a:lnTo>
                    <a:pt x="969321" y="320040"/>
                  </a:lnTo>
                  <a:lnTo>
                    <a:pt x="848188" y="326390"/>
                  </a:lnTo>
                  <a:lnTo>
                    <a:pt x="794625" y="330200"/>
                  </a:lnTo>
                  <a:lnTo>
                    <a:pt x="1220537" y="330200"/>
                  </a:lnTo>
                  <a:lnTo>
                    <a:pt x="1224371" y="328930"/>
                  </a:lnTo>
                  <a:lnTo>
                    <a:pt x="1249100" y="322580"/>
                  </a:lnTo>
                  <a:lnTo>
                    <a:pt x="1274089" y="314960"/>
                  </a:lnTo>
                  <a:lnTo>
                    <a:pt x="1306957" y="306070"/>
                  </a:lnTo>
                  <a:lnTo>
                    <a:pt x="1212769" y="306070"/>
                  </a:lnTo>
                  <a:lnTo>
                    <a:pt x="1205209" y="303530"/>
                  </a:lnTo>
                  <a:lnTo>
                    <a:pt x="1206518" y="299720"/>
                  </a:lnTo>
                  <a:lnTo>
                    <a:pt x="1207209" y="295910"/>
                  </a:lnTo>
                  <a:lnTo>
                    <a:pt x="1230127" y="265430"/>
                  </a:lnTo>
                  <a:lnTo>
                    <a:pt x="1233985" y="260350"/>
                  </a:lnTo>
                  <a:lnTo>
                    <a:pt x="1114426" y="260350"/>
                  </a:lnTo>
                  <a:lnTo>
                    <a:pt x="1112856" y="257810"/>
                  </a:lnTo>
                  <a:lnTo>
                    <a:pt x="1110385" y="255270"/>
                  </a:lnTo>
                  <a:lnTo>
                    <a:pt x="1106621" y="234950"/>
                  </a:lnTo>
                  <a:lnTo>
                    <a:pt x="1103437" y="215900"/>
                  </a:lnTo>
                  <a:lnTo>
                    <a:pt x="1100355" y="196850"/>
                  </a:lnTo>
                  <a:lnTo>
                    <a:pt x="1097401" y="179070"/>
                  </a:lnTo>
                  <a:lnTo>
                    <a:pt x="1095358" y="163830"/>
                  </a:lnTo>
                  <a:lnTo>
                    <a:pt x="1094791" y="149860"/>
                  </a:lnTo>
                  <a:lnTo>
                    <a:pt x="1097189" y="135890"/>
                  </a:lnTo>
                  <a:lnTo>
                    <a:pt x="1104039" y="121920"/>
                  </a:lnTo>
                  <a:lnTo>
                    <a:pt x="1102322" y="120650"/>
                  </a:lnTo>
                  <a:lnTo>
                    <a:pt x="1101380" y="119380"/>
                  </a:lnTo>
                  <a:close/>
                </a:path>
                <a:path w="1648460" h="984250">
                  <a:moveTo>
                    <a:pt x="1325739" y="300990"/>
                  </a:moveTo>
                  <a:lnTo>
                    <a:pt x="1313980" y="300990"/>
                  </a:lnTo>
                  <a:lnTo>
                    <a:pt x="1212769" y="306070"/>
                  </a:lnTo>
                  <a:lnTo>
                    <a:pt x="1306957" y="306070"/>
                  </a:lnTo>
                  <a:lnTo>
                    <a:pt x="1325739" y="300990"/>
                  </a:lnTo>
                  <a:close/>
                </a:path>
                <a:path w="1648460" h="984250">
                  <a:moveTo>
                    <a:pt x="1341760" y="119380"/>
                  </a:moveTo>
                  <a:lnTo>
                    <a:pt x="1222251" y="119380"/>
                  </a:lnTo>
                  <a:lnTo>
                    <a:pt x="1215527" y="121920"/>
                  </a:lnTo>
                  <a:lnTo>
                    <a:pt x="1209798" y="127000"/>
                  </a:lnTo>
                  <a:lnTo>
                    <a:pt x="1204706" y="133350"/>
                  </a:lnTo>
                  <a:lnTo>
                    <a:pt x="1184215" y="163830"/>
                  </a:lnTo>
                  <a:lnTo>
                    <a:pt x="1120206" y="257810"/>
                  </a:lnTo>
                  <a:lnTo>
                    <a:pt x="1116929" y="259080"/>
                  </a:lnTo>
                  <a:lnTo>
                    <a:pt x="1114426" y="260350"/>
                  </a:lnTo>
                  <a:lnTo>
                    <a:pt x="1233985" y="260350"/>
                  </a:lnTo>
                  <a:lnTo>
                    <a:pt x="1240738" y="251460"/>
                  </a:lnTo>
                  <a:lnTo>
                    <a:pt x="1251605" y="237490"/>
                  </a:lnTo>
                  <a:lnTo>
                    <a:pt x="1274180" y="207010"/>
                  </a:lnTo>
                  <a:lnTo>
                    <a:pt x="1296304" y="177800"/>
                  </a:lnTo>
                  <a:lnTo>
                    <a:pt x="1319714" y="147320"/>
                  </a:lnTo>
                  <a:lnTo>
                    <a:pt x="1346147" y="120650"/>
                  </a:lnTo>
                  <a:lnTo>
                    <a:pt x="1341760" y="11938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pic>
        <p:nvPicPr>
          <p:cNvPr id="5" name="object 5"/>
          <p:cNvPicPr/>
          <p:nvPr/>
        </p:nvPicPr>
        <p:blipFill>
          <a:blip r:embed="rId3" cstate="print"/>
          <a:stretch>
            <a:fillRect/>
          </a:stretch>
        </p:blipFill>
        <p:spPr>
          <a:xfrm>
            <a:off x="1863909" y="5656717"/>
            <a:ext cx="6994456" cy="4808225"/>
          </a:xfrm>
          <a:prstGeom prst="rect">
            <a:avLst/>
          </a:prstGeom>
        </p:spPr>
      </p:pic>
      <p:sp>
        <p:nvSpPr>
          <p:cNvPr id="6" name="object 6"/>
          <p:cNvSpPr txBox="1"/>
          <p:nvPr/>
        </p:nvSpPr>
        <p:spPr>
          <a:xfrm>
            <a:off x="7018652" y="9946625"/>
            <a:ext cx="1564913" cy="312265"/>
          </a:xfrm>
          <a:prstGeom prst="rect">
            <a:avLst/>
          </a:prstGeom>
        </p:spPr>
        <p:txBody>
          <a:bodyPr vert="horz" wrap="square" lIns="0" tIns="12065" rIns="0" bIns="0" rtlCol="0">
            <a:spAutoFit/>
          </a:bodyPr>
          <a:lstStyle/>
          <a:p>
            <a:pPr marL="12700">
              <a:lnSpc>
                <a:spcPct val="100000"/>
              </a:lnSpc>
              <a:spcBef>
                <a:spcPts val="95"/>
              </a:spcBef>
            </a:pPr>
            <a:r>
              <a:rPr sz="1950" b="1" spc="-65" dirty="0">
                <a:solidFill>
                  <a:srgbClr val="FFFFFF"/>
                </a:solidFill>
                <a:latin typeface="メイリオ" panose="020B0604030504040204" pitchFamily="50" charset="-128"/>
                <a:ea typeface="メイリオ" panose="020B0604030504040204" pitchFamily="50" charset="-128"/>
                <a:cs typeface="Gen Shin Gothic P Bold"/>
              </a:rPr>
              <a:t>©VLT/JAXA</a:t>
            </a:r>
            <a:endParaRPr sz="1950" dirty="0">
              <a:latin typeface="メイリオ" panose="020B0604030504040204" pitchFamily="50" charset="-128"/>
              <a:ea typeface="メイリオ" panose="020B0604030504040204" pitchFamily="50" charset="-128"/>
              <a:cs typeface="Gen Shin Gothic P Regular"/>
            </a:endParaRPr>
          </a:p>
        </p:txBody>
      </p:sp>
      <p:sp>
        <p:nvSpPr>
          <p:cNvPr id="7" name="object 7"/>
          <p:cNvSpPr/>
          <p:nvPr/>
        </p:nvSpPr>
        <p:spPr>
          <a:xfrm>
            <a:off x="6539176" y="6921283"/>
            <a:ext cx="12161520" cy="3284220"/>
          </a:xfrm>
          <a:custGeom>
            <a:avLst/>
            <a:gdLst/>
            <a:ahLst/>
            <a:cxnLst/>
            <a:rect l="l" t="t" r="r" b="b"/>
            <a:pathLst>
              <a:path w="12161519" h="3284220">
                <a:moveTo>
                  <a:pt x="10674886" y="0"/>
                </a:moveTo>
                <a:lnTo>
                  <a:pt x="10664506" y="2961"/>
                </a:lnTo>
                <a:lnTo>
                  <a:pt x="10142302" y="290324"/>
                </a:lnTo>
                <a:lnTo>
                  <a:pt x="10132643" y="293235"/>
                </a:lnTo>
                <a:lnTo>
                  <a:pt x="10123025" y="292000"/>
                </a:lnTo>
                <a:lnTo>
                  <a:pt x="10114569" y="287003"/>
                </a:lnTo>
                <a:lnTo>
                  <a:pt x="10108397" y="278628"/>
                </a:lnTo>
                <a:lnTo>
                  <a:pt x="9986861" y="19422"/>
                </a:lnTo>
                <a:lnTo>
                  <a:pt x="9980795" y="11144"/>
                </a:lnTo>
                <a:lnTo>
                  <a:pt x="9972486" y="6137"/>
                </a:lnTo>
                <a:lnTo>
                  <a:pt x="9963009" y="4785"/>
                </a:lnTo>
                <a:lnTo>
                  <a:pt x="9953438" y="7474"/>
                </a:lnTo>
                <a:lnTo>
                  <a:pt x="9408188" y="292021"/>
                </a:lnTo>
                <a:lnTo>
                  <a:pt x="9399159" y="294668"/>
                </a:lnTo>
                <a:lnTo>
                  <a:pt x="9390134" y="293691"/>
                </a:lnTo>
                <a:lnTo>
                  <a:pt x="9382031" y="289376"/>
                </a:lnTo>
                <a:lnTo>
                  <a:pt x="9375770" y="282011"/>
                </a:lnTo>
                <a:lnTo>
                  <a:pt x="9223848" y="16542"/>
                </a:lnTo>
                <a:lnTo>
                  <a:pt x="9217586" y="9177"/>
                </a:lnTo>
                <a:lnTo>
                  <a:pt x="9209481" y="4862"/>
                </a:lnTo>
                <a:lnTo>
                  <a:pt x="9200455" y="3885"/>
                </a:lnTo>
                <a:lnTo>
                  <a:pt x="9191430" y="6532"/>
                </a:lnTo>
                <a:lnTo>
                  <a:pt x="8640651" y="293968"/>
                </a:lnTo>
                <a:lnTo>
                  <a:pt x="8632893" y="296467"/>
                </a:lnTo>
                <a:lnTo>
                  <a:pt x="8624981" y="296238"/>
                </a:lnTo>
                <a:lnTo>
                  <a:pt x="8617533" y="293406"/>
                </a:lnTo>
                <a:lnTo>
                  <a:pt x="8611165" y="288094"/>
                </a:lnTo>
                <a:lnTo>
                  <a:pt x="8372502" y="11851"/>
                </a:lnTo>
                <a:lnTo>
                  <a:pt x="8365631" y="6255"/>
                </a:lnTo>
                <a:lnTo>
                  <a:pt x="8357601" y="3522"/>
                </a:lnTo>
                <a:lnTo>
                  <a:pt x="8349168" y="3764"/>
                </a:lnTo>
                <a:lnTo>
                  <a:pt x="8341090" y="7097"/>
                </a:lnTo>
                <a:lnTo>
                  <a:pt x="7894527" y="294398"/>
                </a:lnTo>
                <a:lnTo>
                  <a:pt x="7888226" y="297284"/>
                </a:lnTo>
                <a:lnTo>
                  <a:pt x="7881543" y="298246"/>
                </a:lnTo>
                <a:lnTo>
                  <a:pt x="7874861" y="297284"/>
                </a:lnTo>
                <a:lnTo>
                  <a:pt x="7868559" y="294398"/>
                </a:lnTo>
                <a:lnTo>
                  <a:pt x="7422008" y="7097"/>
                </a:lnTo>
                <a:lnTo>
                  <a:pt x="7413923" y="3764"/>
                </a:lnTo>
                <a:lnTo>
                  <a:pt x="7405487" y="3522"/>
                </a:lnTo>
                <a:lnTo>
                  <a:pt x="7397456" y="6255"/>
                </a:lnTo>
                <a:lnTo>
                  <a:pt x="7390585" y="11851"/>
                </a:lnTo>
                <a:lnTo>
                  <a:pt x="7151922" y="288094"/>
                </a:lnTo>
                <a:lnTo>
                  <a:pt x="7145553" y="293406"/>
                </a:lnTo>
                <a:lnTo>
                  <a:pt x="7138105" y="296238"/>
                </a:lnTo>
                <a:lnTo>
                  <a:pt x="7130194" y="296467"/>
                </a:lnTo>
                <a:lnTo>
                  <a:pt x="7122436" y="293968"/>
                </a:lnTo>
                <a:lnTo>
                  <a:pt x="6571667" y="6532"/>
                </a:lnTo>
                <a:lnTo>
                  <a:pt x="6562638" y="3885"/>
                </a:lnTo>
                <a:lnTo>
                  <a:pt x="6553613" y="4862"/>
                </a:lnTo>
                <a:lnTo>
                  <a:pt x="6545510" y="9177"/>
                </a:lnTo>
                <a:lnTo>
                  <a:pt x="6539249" y="16542"/>
                </a:lnTo>
                <a:lnTo>
                  <a:pt x="6387327" y="282011"/>
                </a:lnTo>
                <a:lnTo>
                  <a:pt x="6381065" y="289376"/>
                </a:lnTo>
                <a:lnTo>
                  <a:pt x="6372960" y="293691"/>
                </a:lnTo>
                <a:lnTo>
                  <a:pt x="6363934" y="294668"/>
                </a:lnTo>
                <a:lnTo>
                  <a:pt x="6354909" y="292021"/>
                </a:lnTo>
                <a:lnTo>
                  <a:pt x="5809659" y="7474"/>
                </a:lnTo>
                <a:lnTo>
                  <a:pt x="5800084" y="4785"/>
                </a:lnTo>
                <a:lnTo>
                  <a:pt x="5790606" y="6137"/>
                </a:lnTo>
                <a:lnTo>
                  <a:pt x="5782296" y="11144"/>
                </a:lnTo>
                <a:lnTo>
                  <a:pt x="5776225" y="19422"/>
                </a:lnTo>
                <a:lnTo>
                  <a:pt x="5654690" y="278628"/>
                </a:lnTo>
                <a:lnTo>
                  <a:pt x="5648517" y="287003"/>
                </a:lnTo>
                <a:lnTo>
                  <a:pt x="5640062" y="292000"/>
                </a:lnTo>
                <a:lnTo>
                  <a:pt x="5630444" y="293235"/>
                </a:lnTo>
                <a:lnTo>
                  <a:pt x="5620785" y="290324"/>
                </a:lnTo>
                <a:lnTo>
                  <a:pt x="5098581" y="2961"/>
                </a:lnTo>
                <a:lnTo>
                  <a:pt x="5088201" y="0"/>
                </a:lnTo>
                <a:lnTo>
                  <a:pt x="5078015" y="1773"/>
                </a:lnTo>
                <a:lnTo>
                  <a:pt x="5069366" y="7732"/>
                </a:lnTo>
                <a:lnTo>
                  <a:pt x="5063598" y="17328"/>
                </a:lnTo>
                <a:lnTo>
                  <a:pt x="4971255" y="284639"/>
                </a:lnTo>
                <a:lnTo>
                  <a:pt x="4965876" y="293815"/>
                </a:lnTo>
                <a:lnTo>
                  <a:pt x="4957816" y="299774"/>
                </a:lnTo>
                <a:lnTo>
                  <a:pt x="4948208" y="301996"/>
                </a:lnTo>
                <a:lnTo>
                  <a:pt x="4938188" y="299958"/>
                </a:lnTo>
                <a:lnTo>
                  <a:pt x="4377577" y="52646"/>
                </a:lnTo>
                <a:lnTo>
                  <a:pt x="4364750" y="50797"/>
                </a:lnTo>
                <a:lnTo>
                  <a:pt x="4353373" y="55583"/>
                </a:lnTo>
                <a:lnTo>
                  <a:pt x="4345468" y="65465"/>
                </a:lnTo>
                <a:lnTo>
                  <a:pt x="4343054" y="78907"/>
                </a:lnTo>
                <a:lnTo>
                  <a:pt x="4376750" y="574672"/>
                </a:lnTo>
                <a:lnTo>
                  <a:pt x="4375334" y="585544"/>
                </a:lnTo>
                <a:lnTo>
                  <a:pt x="4370122" y="594556"/>
                </a:lnTo>
                <a:lnTo>
                  <a:pt x="4361995" y="600702"/>
                </a:lnTo>
                <a:lnTo>
                  <a:pt x="4351839" y="602975"/>
                </a:lnTo>
                <a:lnTo>
                  <a:pt x="3918303" y="602975"/>
                </a:lnTo>
                <a:lnTo>
                  <a:pt x="3906265" y="606214"/>
                </a:lnTo>
                <a:lnTo>
                  <a:pt x="3897576" y="614642"/>
                </a:lnTo>
                <a:lnTo>
                  <a:pt x="3893465" y="626325"/>
                </a:lnTo>
                <a:lnTo>
                  <a:pt x="3895162" y="639330"/>
                </a:lnTo>
                <a:lnTo>
                  <a:pt x="4071356" y="1097242"/>
                </a:lnTo>
                <a:lnTo>
                  <a:pt x="4073153" y="1108959"/>
                </a:lnTo>
                <a:lnTo>
                  <a:pt x="4070133" y="1119865"/>
                </a:lnTo>
                <a:lnTo>
                  <a:pt x="4063080" y="1128438"/>
                </a:lnTo>
                <a:lnTo>
                  <a:pt x="4052780" y="1133157"/>
                </a:lnTo>
                <a:lnTo>
                  <a:pt x="3621778" y="1273813"/>
                </a:lnTo>
                <a:lnTo>
                  <a:pt x="3609401" y="1280303"/>
                </a:lnTo>
                <a:lnTo>
                  <a:pt x="3602492" y="1291931"/>
                </a:lnTo>
                <a:lnTo>
                  <a:pt x="3601945" y="1305655"/>
                </a:lnTo>
                <a:lnTo>
                  <a:pt x="3608658" y="1318429"/>
                </a:lnTo>
                <a:lnTo>
                  <a:pt x="3948606" y="1622807"/>
                </a:lnTo>
                <a:lnTo>
                  <a:pt x="3954067" y="1631528"/>
                </a:lnTo>
                <a:lnTo>
                  <a:pt x="3955892" y="1641442"/>
                </a:lnTo>
                <a:lnTo>
                  <a:pt x="3954079" y="1651357"/>
                </a:lnTo>
                <a:lnTo>
                  <a:pt x="3948626" y="1660084"/>
                </a:lnTo>
                <a:lnTo>
                  <a:pt x="6694" y="1595897"/>
                </a:lnTo>
                <a:lnTo>
                  <a:pt x="0" y="1608667"/>
                </a:lnTo>
                <a:lnTo>
                  <a:pt x="554" y="1622379"/>
                </a:lnTo>
                <a:lnTo>
                  <a:pt x="7464" y="1633997"/>
                </a:lnTo>
                <a:lnTo>
                  <a:pt x="19835" y="1640482"/>
                </a:lnTo>
                <a:lnTo>
                  <a:pt x="4052759" y="2150823"/>
                </a:lnTo>
                <a:lnTo>
                  <a:pt x="4063059" y="2155550"/>
                </a:lnTo>
                <a:lnTo>
                  <a:pt x="4070111" y="2164130"/>
                </a:lnTo>
                <a:lnTo>
                  <a:pt x="4073128" y="2175040"/>
                </a:lnTo>
                <a:lnTo>
                  <a:pt x="4071324" y="2186759"/>
                </a:lnTo>
                <a:lnTo>
                  <a:pt x="3895204" y="2643520"/>
                </a:lnTo>
                <a:lnTo>
                  <a:pt x="3893495" y="2656528"/>
                </a:lnTo>
                <a:lnTo>
                  <a:pt x="3897601" y="2668218"/>
                </a:lnTo>
                <a:lnTo>
                  <a:pt x="3906290" y="2676653"/>
                </a:lnTo>
                <a:lnTo>
                  <a:pt x="3918334" y="2679896"/>
                </a:lnTo>
                <a:lnTo>
                  <a:pt x="4351839" y="2679896"/>
                </a:lnTo>
                <a:lnTo>
                  <a:pt x="4361995" y="2682167"/>
                </a:lnTo>
                <a:lnTo>
                  <a:pt x="4370122" y="2688309"/>
                </a:lnTo>
                <a:lnTo>
                  <a:pt x="4375334" y="2697318"/>
                </a:lnTo>
                <a:lnTo>
                  <a:pt x="4376750" y="2708188"/>
                </a:lnTo>
                <a:lnTo>
                  <a:pt x="4343044" y="3205084"/>
                </a:lnTo>
                <a:lnTo>
                  <a:pt x="4345464" y="3218530"/>
                </a:lnTo>
                <a:lnTo>
                  <a:pt x="4353371" y="3228412"/>
                </a:lnTo>
                <a:lnTo>
                  <a:pt x="4364745" y="3233195"/>
                </a:lnTo>
                <a:lnTo>
                  <a:pt x="4377566" y="3231345"/>
                </a:lnTo>
                <a:lnTo>
                  <a:pt x="4938188" y="2984033"/>
                </a:lnTo>
                <a:lnTo>
                  <a:pt x="4948208" y="2981994"/>
                </a:lnTo>
                <a:lnTo>
                  <a:pt x="4957816" y="2984215"/>
                </a:lnTo>
                <a:lnTo>
                  <a:pt x="4965876" y="2990172"/>
                </a:lnTo>
                <a:lnTo>
                  <a:pt x="4971255" y="2999341"/>
                </a:lnTo>
                <a:lnTo>
                  <a:pt x="5063598" y="3266663"/>
                </a:lnTo>
                <a:lnTo>
                  <a:pt x="5069366" y="3276254"/>
                </a:lnTo>
                <a:lnTo>
                  <a:pt x="5078015" y="3282212"/>
                </a:lnTo>
                <a:lnTo>
                  <a:pt x="5088201" y="3283985"/>
                </a:lnTo>
                <a:lnTo>
                  <a:pt x="5098581" y="3281019"/>
                </a:lnTo>
                <a:lnTo>
                  <a:pt x="5620827" y="2993656"/>
                </a:lnTo>
                <a:lnTo>
                  <a:pt x="5630471" y="2990737"/>
                </a:lnTo>
                <a:lnTo>
                  <a:pt x="5640078" y="2991963"/>
                </a:lnTo>
                <a:lnTo>
                  <a:pt x="5648530" y="2996950"/>
                </a:lnTo>
                <a:lnTo>
                  <a:pt x="5654711" y="3005310"/>
                </a:lnTo>
                <a:lnTo>
                  <a:pt x="5776225" y="3263532"/>
                </a:lnTo>
                <a:lnTo>
                  <a:pt x="5782291" y="3271789"/>
                </a:lnTo>
                <a:lnTo>
                  <a:pt x="5790587" y="3276785"/>
                </a:lnTo>
                <a:lnTo>
                  <a:pt x="5800048" y="3278138"/>
                </a:lnTo>
                <a:lnTo>
                  <a:pt x="5809606" y="3275469"/>
                </a:lnTo>
                <a:lnTo>
                  <a:pt x="6354951" y="2991897"/>
                </a:lnTo>
                <a:lnTo>
                  <a:pt x="6363963" y="2989270"/>
                </a:lnTo>
                <a:lnTo>
                  <a:pt x="6372972" y="2990247"/>
                </a:lnTo>
                <a:lnTo>
                  <a:pt x="6381061" y="2994547"/>
                </a:lnTo>
                <a:lnTo>
                  <a:pt x="6387317" y="3001886"/>
                </a:lnTo>
                <a:lnTo>
                  <a:pt x="6539249" y="3266412"/>
                </a:lnTo>
                <a:lnTo>
                  <a:pt x="6545505" y="3273756"/>
                </a:lnTo>
                <a:lnTo>
                  <a:pt x="6553594" y="3278058"/>
                </a:lnTo>
                <a:lnTo>
                  <a:pt x="6562603" y="3279034"/>
                </a:lnTo>
                <a:lnTo>
                  <a:pt x="6571615" y="3276401"/>
                </a:lnTo>
                <a:lnTo>
                  <a:pt x="7122477" y="2989970"/>
                </a:lnTo>
                <a:lnTo>
                  <a:pt x="7130223" y="2987486"/>
                </a:lnTo>
                <a:lnTo>
                  <a:pt x="7138117" y="2987712"/>
                </a:lnTo>
                <a:lnTo>
                  <a:pt x="7145550" y="2990528"/>
                </a:lnTo>
                <a:lnTo>
                  <a:pt x="7151911" y="2995813"/>
                </a:lnTo>
                <a:lnTo>
                  <a:pt x="7390605" y="3271103"/>
                </a:lnTo>
                <a:lnTo>
                  <a:pt x="7397470" y="3276675"/>
                </a:lnTo>
                <a:lnTo>
                  <a:pt x="7405483" y="3279398"/>
                </a:lnTo>
                <a:lnTo>
                  <a:pt x="7413895" y="3279157"/>
                </a:lnTo>
                <a:lnTo>
                  <a:pt x="7421955" y="3275836"/>
                </a:lnTo>
                <a:lnTo>
                  <a:pt x="7868601" y="2989541"/>
                </a:lnTo>
                <a:lnTo>
                  <a:pt x="7874885" y="2986672"/>
                </a:lnTo>
                <a:lnTo>
                  <a:pt x="7881547" y="2985716"/>
                </a:lnTo>
                <a:lnTo>
                  <a:pt x="7888207" y="2986672"/>
                </a:lnTo>
                <a:lnTo>
                  <a:pt x="7894485" y="2989541"/>
                </a:lnTo>
                <a:lnTo>
                  <a:pt x="8341131" y="3275836"/>
                </a:lnTo>
                <a:lnTo>
                  <a:pt x="8349193" y="3279157"/>
                </a:lnTo>
                <a:lnTo>
                  <a:pt x="8357607" y="3279398"/>
                </a:lnTo>
                <a:lnTo>
                  <a:pt x="8365622" y="3276675"/>
                </a:lnTo>
                <a:lnTo>
                  <a:pt x="8372481" y="3271103"/>
                </a:lnTo>
                <a:lnTo>
                  <a:pt x="8611186" y="2995813"/>
                </a:lnTo>
                <a:lnTo>
                  <a:pt x="8617543" y="2990528"/>
                </a:lnTo>
                <a:lnTo>
                  <a:pt x="8624975" y="2987712"/>
                </a:lnTo>
                <a:lnTo>
                  <a:pt x="8632868" y="2987486"/>
                </a:lnTo>
                <a:lnTo>
                  <a:pt x="8640609" y="2989970"/>
                </a:lnTo>
                <a:lnTo>
                  <a:pt x="9191472" y="3276401"/>
                </a:lnTo>
                <a:lnTo>
                  <a:pt x="9200484" y="3279034"/>
                </a:lnTo>
                <a:lnTo>
                  <a:pt x="9209492" y="3278058"/>
                </a:lnTo>
                <a:lnTo>
                  <a:pt x="9217582" y="3273756"/>
                </a:lnTo>
                <a:lnTo>
                  <a:pt x="9223838" y="3266412"/>
                </a:lnTo>
                <a:lnTo>
                  <a:pt x="9375770" y="3001886"/>
                </a:lnTo>
                <a:lnTo>
                  <a:pt x="9382026" y="2994547"/>
                </a:lnTo>
                <a:lnTo>
                  <a:pt x="9390115" y="2990247"/>
                </a:lnTo>
                <a:lnTo>
                  <a:pt x="9399123" y="2989270"/>
                </a:lnTo>
                <a:lnTo>
                  <a:pt x="9408136" y="2991897"/>
                </a:lnTo>
                <a:lnTo>
                  <a:pt x="9953480" y="3275469"/>
                </a:lnTo>
                <a:lnTo>
                  <a:pt x="9963038" y="3278138"/>
                </a:lnTo>
                <a:lnTo>
                  <a:pt x="9972499" y="3276785"/>
                </a:lnTo>
                <a:lnTo>
                  <a:pt x="9980796" y="3271789"/>
                </a:lnTo>
                <a:lnTo>
                  <a:pt x="9986861" y="3263532"/>
                </a:lnTo>
                <a:lnTo>
                  <a:pt x="10108376" y="3005310"/>
                </a:lnTo>
                <a:lnTo>
                  <a:pt x="10114557" y="2996950"/>
                </a:lnTo>
                <a:lnTo>
                  <a:pt x="10123010" y="2991963"/>
                </a:lnTo>
                <a:lnTo>
                  <a:pt x="10132620" y="2990737"/>
                </a:lnTo>
                <a:lnTo>
                  <a:pt x="10142270" y="2993656"/>
                </a:lnTo>
                <a:lnTo>
                  <a:pt x="10664506" y="3281019"/>
                </a:lnTo>
                <a:lnTo>
                  <a:pt x="10674886" y="3283985"/>
                </a:lnTo>
                <a:lnTo>
                  <a:pt x="10685072" y="3282212"/>
                </a:lnTo>
                <a:lnTo>
                  <a:pt x="10693721" y="3276254"/>
                </a:lnTo>
                <a:lnTo>
                  <a:pt x="10699489" y="3266663"/>
                </a:lnTo>
                <a:lnTo>
                  <a:pt x="10791832" y="2999341"/>
                </a:lnTo>
                <a:lnTo>
                  <a:pt x="10797210" y="2990172"/>
                </a:lnTo>
                <a:lnTo>
                  <a:pt x="10805271" y="2984215"/>
                </a:lnTo>
                <a:lnTo>
                  <a:pt x="10814879" y="2981994"/>
                </a:lnTo>
                <a:lnTo>
                  <a:pt x="10824899" y="2984033"/>
                </a:lnTo>
                <a:lnTo>
                  <a:pt x="11385520" y="3231345"/>
                </a:lnTo>
                <a:lnTo>
                  <a:pt x="11398342" y="3233195"/>
                </a:lnTo>
                <a:lnTo>
                  <a:pt x="11409716" y="3228412"/>
                </a:lnTo>
                <a:lnTo>
                  <a:pt x="11417623" y="3218530"/>
                </a:lnTo>
                <a:lnTo>
                  <a:pt x="11420043" y="3205084"/>
                </a:lnTo>
                <a:lnTo>
                  <a:pt x="11386337" y="2708188"/>
                </a:lnTo>
                <a:lnTo>
                  <a:pt x="11387753" y="2697318"/>
                </a:lnTo>
                <a:lnTo>
                  <a:pt x="11392965" y="2688309"/>
                </a:lnTo>
                <a:lnTo>
                  <a:pt x="11401091" y="2682167"/>
                </a:lnTo>
                <a:lnTo>
                  <a:pt x="11411247" y="2679896"/>
                </a:lnTo>
                <a:lnTo>
                  <a:pt x="11844763" y="2679896"/>
                </a:lnTo>
                <a:lnTo>
                  <a:pt x="11856801" y="2676653"/>
                </a:lnTo>
                <a:lnTo>
                  <a:pt x="11865488" y="2668218"/>
                </a:lnTo>
                <a:lnTo>
                  <a:pt x="11869592" y="2656528"/>
                </a:lnTo>
                <a:lnTo>
                  <a:pt x="11867883" y="2643520"/>
                </a:lnTo>
                <a:lnTo>
                  <a:pt x="11691762" y="2186759"/>
                </a:lnTo>
                <a:lnTo>
                  <a:pt x="11689959" y="2175040"/>
                </a:lnTo>
                <a:lnTo>
                  <a:pt x="11692976" y="2164130"/>
                </a:lnTo>
                <a:lnTo>
                  <a:pt x="11700027" y="2155550"/>
                </a:lnTo>
                <a:lnTo>
                  <a:pt x="11710327" y="2150823"/>
                </a:lnTo>
                <a:lnTo>
                  <a:pt x="12141393" y="2066176"/>
                </a:lnTo>
                <a:lnTo>
                  <a:pt x="12153759" y="2059691"/>
                </a:lnTo>
                <a:lnTo>
                  <a:pt x="12160670" y="2048072"/>
                </a:lnTo>
                <a:lnTo>
                  <a:pt x="12161227" y="2034356"/>
                </a:lnTo>
                <a:lnTo>
                  <a:pt x="12154534" y="2021581"/>
                </a:lnTo>
                <a:lnTo>
                  <a:pt x="11814460" y="1660084"/>
                </a:lnTo>
                <a:lnTo>
                  <a:pt x="11809008" y="1651357"/>
                </a:lnTo>
                <a:lnTo>
                  <a:pt x="11807195" y="1641442"/>
                </a:lnTo>
                <a:lnTo>
                  <a:pt x="11809020" y="1631528"/>
                </a:lnTo>
                <a:lnTo>
                  <a:pt x="11814481" y="1622807"/>
                </a:lnTo>
                <a:lnTo>
                  <a:pt x="12154429" y="1262410"/>
                </a:lnTo>
                <a:lnTo>
                  <a:pt x="12161142" y="1249642"/>
                </a:lnTo>
                <a:lnTo>
                  <a:pt x="12160595" y="1235921"/>
                </a:lnTo>
                <a:lnTo>
                  <a:pt x="12153685" y="1224294"/>
                </a:lnTo>
                <a:lnTo>
                  <a:pt x="12141309" y="1217804"/>
                </a:lnTo>
                <a:lnTo>
                  <a:pt x="11710306" y="1133157"/>
                </a:lnTo>
                <a:lnTo>
                  <a:pt x="11700006" y="1128438"/>
                </a:lnTo>
                <a:lnTo>
                  <a:pt x="11692955" y="1119865"/>
                </a:lnTo>
                <a:lnTo>
                  <a:pt x="11689938" y="1108959"/>
                </a:lnTo>
                <a:lnTo>
                  <a:pt x="11691742" y="1097242"/>
                </a:lnTo>
                <a:lnTo>
                  <a:pt x="11867925" y="639330"/>
                </a:lnTo>
                <a:lnTo>
                  <a:pt x="11869622" y="626325"/>
                </a:lnTo>
                <a:lnTo>
                  <a:pt x="11865512" y="614642"/>
                </a:lnTo>
                <a:lnTo>
                  <a:pt x="11856827" y="606214"/>
                </a:lnTo>
                <a:lnTo>
                  <a:pt x="11844794" y="602975"/>
                </a:lnTo>
                <a:lnTo>
                  <a:pt x="11411247" y="602975"/>
                </a:lnTo>
                <a:lnTo>
                  <a:pt x="11401096" y="600702"/>
                </a:lnTo>
                <a:lnTo>
                  <a:pt x="11392969" y="594556"/>
                </a:lnTo>
                <a:lnTo>
                  <a:pt x="11387754" y="585544"/>
                </a:lnTo>
                <a:lnTo>
                  <a:pt x="11386337" y="574672"/>
                </a:lnTo>
                <a:lnTo>
                  <a:pt x="11420043" y="78907"/>
                </a:lnTo>
                <a:lnTo>
                  <a:pt x="11417623" y="65465"/>
                </a:lnTo>
                <a:lnTo>
                  <a:pt x="11409715" y="55583"/>
                </a:lnTo>
                <a:lnTo>
                  <a:pt x="11398337" y="50797"/>
                </a:lnTo>
                <a:lnTo>
                  <a:pt x="11385510" y="52646"/>
                </a:lnTo>
                <a:lnTo>
                  <a:pt x="10824899" y="299958"/>
                </a:lnTo>
                <a:lnTo>
                  <a:pt x="10814879" y="301996"/>
                </a:lnTo>
                <a:lnTo>
                  <a:pt x="10805271" y="299774"/>
                </a:lnTo>
                <a:lnTo>
                  <a:pt x="10797210" y="293815"/>
                </a:lnTo>
                <a:lnTo>
                  <a:pt x="10791832" y="284639"/>
                </a:lnTo>
                <a:lnTo>
                  <a:pt x="10699489" y="17328"/>
                </a:lnTo>
                <a:lnTo>
                  <a:pt x="10693721" y="7732"/>
                </a:lnTo>
                <a:lnTo>
                  <a:pt x="10685072" y="1773"/>
                </a:lnTo>
                <a:lnTo>
                  <a:pt x="10674886" y="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8" name="object 8"/>
          <p:cNvSpPr txBox="1"/>
          <p:nvPr/>
        </p:nvSpPr>
        <p:spPr>
          <a:xfrm>
            <a:off x="10785551" y="7782630"/>
            <a:ext cx="7757850" cy="776494"/>
          </a:xfrm>
          <a:prstGeom prst="rect">
            <a:avLst/>
          </a:prstGeom>
        </p:spPr>
        <p:txBody>
          <a:bodyPr vert="horz" wrap="square" lIns="0" tIns="14604" rIns="0" bIns="0" rtlCol="0">
            <a:spAutoFit/>
          </a:bodyPr>
          <a:lstStyle/>
          <a:p>
            <a:pPr marL="12700">
              <a:lnSpc>
                <a:spcPct val="100000"/>
              </a:lnSpc>
              <a:spcBef>
                <a:spcPts val="114"/>
              </a:spcBef>
            </a:pPr>
            <a:r>
              <a:rPr sz="4800" b="1" spc="225" dirty="0">
                <a:solidFill>
                  <a:srgbClr val="6C5757"/>
                </a:solidFill>
                <a:latin typeface="メイリオ" panose="020B0604030504040204" pitchFamily="50" charset="-128"/>
                <a:ea typeface="メイリオ" panose="020B0604030504040204" pitchFamily="50" charset="-128"/>
                <a:cs typeface="Gen Shin Gothic P Bold"/>
              </a:rPr>
              <a:t>ただの点にしか見えない</a:t>
            </a:r>
            <a:endParaRPr sz="4800" dirty="0">
              <a:latin typeface="メイリオ" panose="020B0604030504040204" pitchFamily="50" charset="-128"/>
              <a:ea typeface="メイリオ" panose="020B0604030504040204" pitchFamily="50" charset="-128"/>
              <a:cs typeface="Gen Shin Gothic P Regular"/>
            </a:endParaRPr>
          </a:p>
        </p:txBody>
      </p:sp>
      <p:sp>
        <p:nvSpPr>
          <p:cNvPr id="9" name="object 9"/>
          <p:cNvSpPr txBox="1"/>
          <p:nvPr/>
        </p:nvSpPr>
        <p:spPr>
          <a:xfrm>
            <a:off x="10709351" y="8741964"/>
            <a:ext cx="8639099" cy="776494"/>
          </a:xfrm>
          <a:prstGeom prst="rect">
            <a:avLst/>
          </a:prstGeom>
        </p:spPr>
        <p:txBody>
          <a:bodyPr vert="horz" wrap="square" lIns="0" tIns="14604" rIns="0" bIns="0" rtlCol="0">
            <a:spAutoFit/>
          </a:bodyPr>
          <a:lstStyle/>
          <a:p>
            <a:pPr marL="12700">
              <a:lnSpc>
                <a:spcPct val="100000"/>
              </a:lnSpc>
              <a:spcBef>
                <a:spcPts val="114"/>
              </a:spcBef>
            </a:pPr>
            <a:r>
              <a:rPr sz="4800" b="1" spc="225" dirty="0">
                <a:solidFill>
                  <a:srgbClr val="6C5757"/>
                </a:solidFill>
                <a:latin typeface="メイリオ" panose="020B0604030504040204" pitchFamily="50" charset="-128"/>
                <a:ea typeface="メイリオ" panose="020B0604030504040204" pitchFamily="50" charset="-128"/>
                <a:cs typeface="Gen Shin Gothic P Bold"/>
              </a:rPr>
              <a:t>行かなくては分からない！</a:t>
            </a:r>
            <a:endParaRPr sz="4800" dirty="0">
              <a:latin typeface="メイリオ" panose="020B0604030504040204" pitchFamily="50" charset="-128"/>
              <a:ea typeface="メイリオ" panose="020B0604030504040204" pitchFamily="50" charset="-128"/>
              <a:cs typeface="Gen Shin Gothic P Regular"/>
            </a:endParaRPr>
          </a:p>
        </p:txBody>
      </p:sp>
      <p:sp>
        <p:nvSpPr>
          <p:cNvPr id="10" name="object 10"/>
          <p:cNvSpPr txBox="1"/>
          <p:nvPr/>
        </p:nvSpPr>
        <p:spPr>
          <a:xfrm>
            <a:off x="12719050" y="7463729"/>
            <a:ext cx="3144428" cy="371255"/>
          </a:xfrm>
          <a:prstGeom prst="rect">
            <a:avLst/>
          </a:prstGeom>
        </p:spPr>
        <p:txBody>
          <a:bodyPr vert="horz" wrap="square" lIns="0" tIns="17145" rIns="0" bIns="0" rtlCol="0">
            <a:spAutoFit/>
          </a:bodyPr>
          <a:lstStyle/>
          <a:p>
            <a:pPr marL="12700">
              <a:lnSpc>
                <a:spcPct val="100000"/>
              </a:lnSpc>
              <a:spcBef>
                <a:spcPts val="135"/>
              </a:spcBef>
              <a:tabLst>
                <a:tab pos="2599055" algn="l"/>
              </a:tabLst>
            </a:pPr>
            <a:r>
              <a:rPr sz="2300" b="1" spc="409" dirty="0">
                <a:solidFill>
                  <a:srgbClr val="6C5757"/>
                </a:solidFill>
                <a:latin typeface="メイリオ" panose="020B0604030504040204" pitchFamily="50" charset="-128"/>
                <a:ea typeface="メイリオ" panose="020B0604030504040204" pitchFamily="50" charset="-128"/>
                <a:cs typeface="Gen Shin Gothic P Bold"/>
              </a:rPr>
              <a:t>て</a:t>
            </a:r>
            <a:r>
              <a:rPr sz="2300" b="1" spc="-50" dirty="0">
                <a:solidFill>
                  <a:srgbClr val="6C5757"/>
                </a:solidFill>
                <a:latin typeface="メイリオ" panose="020B0604030504040204" pitchFamily="50" charset="-128"/>
                <a:ea typeface="メイリオ" panose="020B0604030504040204" pitchFamily="50" charset="-128"/>
                <a:cs typeface="Gen Shin Gothic P Bold"/>
              </a:rPr>
              <a:t>ん</a:t>
            </a:r>
            <a:r>
              <a:rPr sz="2300" b="1" dirty="0">
                <a:solidFill>
                  <a:srgbClr val="6C5757"/>
                </a:solidFill>
                <a:latin typeface="メイリオ" panose="020B0604030504040204" pitchFamily="50" charset="-128"/>
                <a:ea typeface="メイリオ" panose="020B0604030504040204" pitchFamily="50" charset="-128"/>
                <a:cs typeface="Gen Shin Gothic P Bold"/>
              </a:rPr>
              <a:t>	</a:t>
            </a:r>
            <a:r>
              <a:rPr lang="en-US" sz="2300" b="1" dirty="0">
                <a:solidFill>
                  <a:srgbClr val="6C5757"/>
                </a:solidFill>
                <a:latin typeface="メイリオ" panose="020B0604030504040204" pitchFamily="50" charset="-128"/>
                <a:ea typeface="メイリオ" panose="020B0604030504040204" pitchFamily="50" charset="-128"/>
                <a:cs typeface="Gen Shin Gothic P Bold"/>
              </a:rPr>
              <a:t> </a:t>
            </a:r>
            <a:r>
              <a:rPr sz="2300" b="1" spc="-60" dirty="0">
                <a:solidFill>
                  <a:srgbClr val="6C5757"/>
                </a:solidFill>
                <a:latin typeface="メイリオ" panose="020B0604030504040204" pitchFamily="50" charset="-128"/>
                <a:ea typeface="メイリオ" panose="020B0604030504040204" pitchFamily="50" charset="-128"/>
                <a:cs typeface="Gen Shin Gothic P Bold"/>
              </a:rPr>
              <a:t>み</a:t>
            </a:r>
            <a:endParaRPr sz="2300" dirty="0">
              <a:latin typeface="メイリオ" panose="020B0604030504040204" pitchFamily="50" charset="-128"/>
              <a:ea typeface="メイリオ" panose="020B0604030504040204" pitchFamily="50" charset="-128"/>
              <a:cs typeface="Gen Shin Gothic P Regular"/>
            </a:endParaRPr>
          </a:p>
        </p:txBody>
      </p:sp>
      <p:sp>
        <p:nvSpPr>
          <p:cNvPr id="11" name="object 11"/>
          <p:cNvSpPr txBox="1"/>
          <p:nvPr/>
        </p:nvSpPr>
        <p:spPr>
          <a:xfrm>
            <a:off x="10890249" y="8437573"/>
            <a:ext cx="4342419" cy="371255"/>
          </a:xfrm>
          <a:prstGeom prst="rect">
            <a:avLst/>
          </a:prstGeom>
        </p:spPr>
        <p:txBody>
          <a:bodyPr vert="horz" wrap="square" lIns="0" tIns="17145" rIns="0" bIns="0" rtlCol="0">
            <a:spAutoFit/>
          </a:bodyPr>
          <a:lstStyle/>
          <a:p>
            <a:pPr marL="12700">
              <a:lnSpc>
                <a:spcPct val="100000"/>
              </a:lnSpc>
              <a:spcBef>
                <a:spcPts val="135"/>
              </a:spcBef>
              <a:tabLst>
                <a:tab pos="3666490" algn="l"/>
              </a:tabLst>
            </a:pPr>
            <a:r>
              <a:rPr sz="2300" b="1" spc="-50" dirty="0">
                <a:solidFill>
                  <a:srgbClr val="6C5757"/>
                </a:solidFill>
                <a:latin typeface="メイリオ" panose="020B0604030504040204" pitchFamily="50" charset="-128"/>
                <a:ea typeface="メイリオ" panose="020B0604030504040204" pitchFamily="50" charset="-128"/>
                <a:cs typeface="Gen Shin Gothic P Bold"/>
              </a:rPr>
              <a:t>い</a:t>
            </a:r>
            <a:r>
              <a:rPr sz="2300" b="1" dirty="0">
                <a:solidFill>
                  <a:srgbClr val="6C5757"/>
                </a:solidFill>
                <a:latin typeface="メイリオ" panose="020B0604030504040204" pitchFamily="50" charset="-128"/>
                <a:ea typeface="メイリオ" panose="020B0604030504040204" pitchFamily="50" charset="-128"/>
                <a:cs typeface="Gen Shin Gothic P Bold"/>
              </a:rPr>
              <a:t>	</a:t>
            </a:r>
            <a:r>
              <a:rPr lang="ja-JP" altLang="en-US" sz="2300" b="1" dirty="0">
                <a:solidFill>
                  <a:srgbClr val="6C5757"/>
                </a:solidFill>
                <a:latin typeface="メイリオ" panose="020B0604030504040204" pitchFamily="50" charset="-128"/>
                <a:ea typeface="メイリオ" panose="020B0604030504040204" pitchFamily="50" charset="-128"/>
                <a:cs typeface="Gen Shin Gothic P Bold"/>
              </a:rPr>
              <a:t> </a:t>
            </a:r>
            <a:r>
              <a:rPr sz="2300" b="1" spc="-50" dirty="0">
                <a:solidFill>
                  <a:srgbClr val="6C5757"/>
                </a:solidFill>
                <a:latin typeface="メイリオ" panose="020B0604030504040204" pitchFamily="50" charset="-128"/>
                <a:ea typeface="メイリオ" panose="020B0604030504040204" pitchFamily="50" charset="-128"/>
                <a:cs typeface="Gen Shin Gothic P Bold"/>
              </a:rPr>
              <a:t>わ</a:t>
            </a:r>
            <a:endParaRPr sz="2300" dirty="0">
              <a:latin typeface="メイリオ" panose="020B0604030504040204" pitchFamily="50" charset="-128"/>
              <a:ea typeface="メイリオ" panose="020B0604030504040204" pitchFamily="50" charset="-128"/>
              <a:cs typeface="Gen Shin Gothic P Regular"/>
            </a:endParaRPr>
          </a:p>
        </p:txBody>
      </p:sp>
      <p:grpSp>
        <p:nvGrpSpPr>
          <p:cNvPr id="12" name="object 12"/>
          <p:cNvGrpSpPr/>
          <p:nvPr/>
        </p:nvGrpSpPr>
        <p:grpSpPr>
          <a:xfrm>
            <a:off x="662751" y="2281460"/>
            <a:ext cx="19034760" cy="3644900"/>
            <a:chOff x="662751" y="2281460"/>
            <a:chExt cx="19034760" cy="3644900"/>
          </a:xfrm>
        </p:grpSpPr>
        <p:pic>
          <p:nvPicPr>
            <p:cNvPr id="13" name="object 13"/>
            <p:cNvPicPr/>
            <p:nvPr/>
          </p:nvPicPr>
          <p:blipFill>
            <a:blip r:embed="rId4" cstate="print"/>
            <a:stretch>
              <a:fillRect/>
            </a:stretch>
          </p:blipFill>
          <p:spPr>
            <a:xfrm>
              <a:off x="662751" y="2281460"/>
              <a:ext cx="19034233" cy="3644537"/>
            </a:xfrm>
            <a:prstGeom prst="rect">
              <a:avLst/>
            </a:prstGeom>
          </p:spPr>
        </p:pic>
        <p:sp>
          <p:nvSpPr>
            <p:cNvPr id="14" name="object 14"/>
            <p:cNvSpPr/>
            <p:nvPr/>
          </p:nvSpPr>
          <p:spPr>
            <a:xfrm>
              <a:off x="13716506" y="4488301"/>
              <a:ext cx="557530" cy="189230"/>
            </a:xfrm>
            <a:custGeom>
              <a:avLst/>
              <a:gdLst/>
              <a:ahLst/>
              <a:cxnLst/>
              <a:rect l="l" t="t" r="r" b="b"/>
              <a:pathLst>
                <a:path w="557530" h="189229">
                  <a:moveTo>
                    <a:pt x="278588" y="0"/>
                  </a:moveTo>
                  <a:lnTo>
                    <a:pt x="205769" y="2514"/>
                  </a:lnTo>
                  <a:lnTo>
                    <a:pt x="143654" y="9665"/>
                  </a:lnTo>
                  <a:lnTo>
                    <a:pt x="92424" y="20864"/>
                  </a:lnTo>
                  <a:lnTo>
                    <a:pt x="52261" y="35524"/>
                  </a:lnTo>
                  <a:lnTo>
                    <a:pt x="5867" y="72872"/>
                  </a:lnTo>
                  <a:lnTo>
                    <a:pt x="0" y="94384"/>
                  </a:lnTo>
                  <a:lnTo>
                    <a:pt x="5867" y="115900"/>
                  </a:lnTo>
                  <a:lnTo>
                    <a:pt x="52261" y="153253"/>
                  </a:lnTo>
                  <a:lnTo>
                    <a:pt x="92424" y="167913"/>
                  </a:lnTo>
                  <a:lnTo>
                    <a:pt x="143654" y="179114"/>
                  </a:lnTo>
                  <a:lnTo>
                    <a:pt x="205769" y="186265"/>
                  </a:lnTo>
                  <a:lnTo>
                    <a:pt x="278588" y="188779"/>
                  </a:lnTo>
                  <a:lnTo>
                    <a:pt x="351407" y="186265"/>
                  </a:lnTo>
                  <a:lnTo>
                    <a:pt x="413522" y="179114"/>
                  </a:lnTo>
                  <a:lnTo>
                    <a:pt x="464752" y="167913"/>
                  </a:lnTo>
                  <a:lnTo>
                    <a:pt x="504915" y="153253"/>
                  </a:lnTo>
                  <a:lnTo>
                    <a:pt x="551309" y="115900"/>
                  </a:lnTo>
                  <a:lnTo>
                    <a:pt x="557176" y="94384"/>
                  </a:lnTo>
                  <a:lnTo>
                    <a:pt x="551446" y="72872"/>
                  </a:lnTo>
                  <a:lnTo>
                    <a:pt x="505736" y="35524"/>
                  </a:lnTo>
                  <a:lnTo>
                    <a:pt x="465847" y="20864"/>
                  </a:lnTo>
                  <a:lnTo>
                    <a:pt x="414662" y="9665"/>
                  </a:lnTo>
                  <a:lnTo>
                    <a:pt x="352228" y="2514"/>
                  </a:lnTo>
                  <a:lnTo>
                    <a:pt x="278588" y="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15" name="object 15"/>
          <p:cNvSpPr txBox="1"/>
          <p:nvPr/>
        </p:nvSpPr>
        <p:spPr>
          <a:xfrm>
            <a:off x="1060450" y="3180476"/>
            <a:ext cx="12344400" cy="1091965"/>
          </a:xfrm>
          <a:prstGeom prst="rect">
            <a:avLst/>
          </a:prstGeom>
        </p:spPr>
        <p:txBody>
          <a:bodyPr vert="horz" wrap="square" lIns="0" tIns="14604" rIns="0" bIns="0" rtlCol="0">
            <a:spAutoFit/>
          </a:bodyPr>
          <a:lstStyle/>
          <a:p>
            <a:pPr marL="75565">
              <a:lnSpc>
                <a:spcPts val="2375"/>
              </a:lnSpc>
              <a:spcBef>
                <a:spcPts val="114"/>
              </a:spcBef>
              <a:tabLst>
                <a:tab pos="2660015" algn="l"/>
                <a:tab pos="5476240" algn="l"/>
              </a:tabLst>
            </a:pPr>
            <a:r>
              <a:rPr sz="2000" b="1" dirty="0">
                <a:solidFill>
                  <a:srgbClr val="6C5757"/>
                </a:solidFill>
                <a:latin typeface="メイリオ" panose="020B0604030504040204" pitchFamily="50" charset="-128"/>
                <a:ea typeface="メイリオ" panose="020B0604030504040204" pitchFamily="50" charset="-128"/>
                <a:cs typeface="Gen Shin Gothic P Bold"/>
              </a:rPr>
              <a:t>ち</a:t>
            </a:r>
            <a:r>
              <a:rPr sz="2000" b="1" spc="420" dirty="0">
                <a:solidFill>
                  <a:srgbClr val="6C5757"/>
                </a:solidFill>
                <a:latin typeface="メイリオ" panose="020B0604030504040204" pitchFamily="50" charset="-128"/>
                <a:ea typeface="メイリオ" panose="020B0604030504040204" pitchFamily="50" charset="-128"/>
                <a:cs typeface="Gen Shin Gothic P Bold"/>
              </a:rPr>
              <a:t> </a:t>
            </a:r>
            <a:r>
              <a:rPr sz="2000" b="1" dirty="0">
                <a:solidFill>
                  <a:srgbClr val="6C5757"/>
                </a:solidFill>
                <a:latin typeface="メイリオ" panose="020B0604030504040204" pitchFamily="50" charset="-128"/>
                <a:ea typeface="メイリオ" panose="020B0604030504040204" pitchFamily="50" charset="-128"/>
                <a:cs typeface="Gen Shin Gothic P Bold"/>
              </a:rPr>
              <a:t>き</a:t>
            </a:r>
            <a:r>
              <a:rPr sz="2000" b="1" spc="420" dirty="0">
                <a:solidFill>
                  <a:srgbClr val="6C5757"/>
                </a:solidFill>
                <a:latin typeface="メイリオ" panose="020B0604030504040204" pitchFamily="50" charset="-128"/>
                <a:ea typeface="メイリオ" panose="020B0604030504040204" pitchFamily="50" charset="-128"/>
                <a:cs typeface="Gen Shin Gothic P Bold"/>
              </a:rPr>
              <a:t> </a:t>
            </a:r>
            <a:r>
              <a:rPr sz="2000" b="1" dirty="0">
                <a:solidFill>
                  <a:srgbClr val="6C5757"/>
                </a:solidFill>
                <a:latin typeface="メイリオ" panose="020B0604030504040204" pitchFamily="50" charset="-128"/>
                <a:ea typeface="メイリオ" panose="020B0604030504040204" pitchFamily="50" charset="-128"/>
                <a:cs typeface="Gen Shin Gothic P Bold"/>
              </a:rPr>
              <a:t>ゅ</a:t>
            </a:r>
            <a:r>
              <a:rPr sz="2000" b="1" spc="420" dirty="0">
                <a:solidFill>
                  <a:srgbClr val="6C5757"/>
                </a:solidFill>
                <a:latin typeface="メイリオ" panose="020B0604030504040204" pitchFamily="50" charset="-128"/>
                <a:ea typeface="メイリオ" panose="020B0604030504040204" pitchFamily="50" charset="-128"/>
                <a:cs typeface="Gen Shin Gothic P Bold"/>
              </a:rPr>
              <a:t> </a:t>
            </a:r>
            <a:r>
              <a:rPr sz="2000" b="1" spc="-50" dirty="0">
                <a:solidFill>
                  <a:srgbClr val="6C5757"/>
                </a:solidFill>
                <a:latin typeface="メイリオ" panose="020B0604030504040204" pitchFamily="50" charset="-128"/>
                <a:ea typeface="メイリオ" panose="020B0604030504040204" pitchFamily="50" charset="-128"/>
                <a:cs typeface="Gen Shin Gothic P Bold"/>
              </a:rPr>
              <a:t>う</a:t>
            </a:r>
            <a:r>
              <a:rPr sz="2000" b="1" dirty="0">
                <a:solidFill>
                  <a:srgbClr val="6C5757"/>
                </a:solidFill>
                <a:latin typeface="メイリオ" panose="020B0604030504040204" pitchFamily="50" charset="-128"/>
                <a:ea typeface="メイリオ" panose="020B0604030504040204" pitchFamily="50" charset="-128"/>
                <a:cs typeface="Gen Shin Gothic P Bold"/>
              </a:rPr>
              <a:t>	</a:t>
            </a:r>
            <a:r>
              <a:rPr sz="2000" b="1" spc="430" dirty="0">
                <a:solidFill>
                  <a:srgbClr val="6C5757"/>
                </a:solidFill>
                <a:latin typeface="メイリオ" panose="020B0604030504040204" pitchFamily="50" charset="-128"/>
                <a:ea typeface="メイリオ" panose="020B0604030504040204" pitchFamily="50" charset="-128"/>
                <a:cs typeface="Gen Shin Gothic P Bold"/>
              </a:rPr>
              <a:t>ぼうえんきょ</a:t>
            </a:r>
            <a:r>
              <a:rPr sz="2000" b="1" spc="-50" dirty="0">
                <a:solidFill>
                  <a:srgbClr val="6C5757"/>
                </a:solidFill>
                <a:latin typeface="メイリオ" panose="020B0604030504040204" pitchFamily="50" charset="-128"/>
                <a:ea typeface="メイリオ" panose="020B0604030504040204" pitchFamily="50" charset="-128"/>
                <a:cs typeface="Gen Shin Gothic P Bold"/>
              </a:rPr>
              <a:t>う</a:t>
            </a:r>
            <a:r>
              <a:rPr sz="2000" b="1" dirty="0">
                <a:solidFill>
                  <a:srgbClr val="6C5757"/>
                </a:solidFill>
                <a:latin typeface="メイリオ" panose="020B0604030504040204" pitchFamily="50" charset="-128"/>
                <a:ea typeface="メイリオ" panose="020B0604030504040204" pitchFamily="50" charset="-128"/>
                <a:cs typeface="Gen Shin Gothic P Bold"/>
              </a:rPr>
              <a:t>	</a:t>
            </a:r>
            <a:r>
              <a:rPr lang="ja-JP" altLang="en-US" sz="2000" b="1" dirty="0">
                <a:solidFill>
                  <a:srgbClr val="6C5757"/>
                </a:solidFill>
                <a:latin typeface="メイリオ" panose="020B0604030504040204" pitchFamily="50" charset="-128"/>
                <a:ea typeface="メイリオ" panose="020B0604030504040204" pitchFamily="50" charset="-128"/>
                <a:cs typeface="Gen Shin Gothic P Bold"/>
              </a:rPr>
              <a:t> </a:t>
            </a:r>
            <a:r>
              <a:rPr sz="2000" b="1" spc="-50" dirty="0">
                <a:solidFill>
                  <a:srgbClr val="6C5757"/>
                </a:solidFill>
                <a:latin typeface="メイリオ" panose="020B0604030504040204" pitchFamily="50" charset="-128"/>
                <a:ea typeface="メイリオ" panose="020B0604030504040204" pitchFamily="50" charset="-128"/>
                <a:cs typeface="Gen Shin Gothic P Bold"/>
              </a:rPr>
              <a:t>み</a:t>
            </a:r>
            <a:endParaRPr sz="2000" dirty="0">
              <a:latin typeface="メイリオ" panose="020B0604030504040204" pitchFamily="50" charset="-128"/>
              <a:ea typeface="メイリオ" panose="020B0604030504040204" pitchFamily="50" charset="-128"/>
              <a:cs typeface="Gen Shin Gothic P Regular"/>
            </a:endParaRPr>
          </a:p>
          <a:p>
            <a:pPr marL="12700">
              <a:lnSpc>
                <a:spcPts val="5975"/>
              </a:lnSpc>
            </a:pPr>
            <a:r>
              <a:rPr sz="5000" b="1" spc="285" dirty="0">
                <a:solidFill>
                  <a:srgbClr val="6C5757"/>
                </a:solidFill>
                <a:latin typeface="メイリオ" panose="020B0604030504040204" pitchFamily="50" charset="-128"/>
                <a:ea typeface="メイリオ" panose="020B0604030504040204" pitchFamily="50" charset="-128"/>
                <a:cs typeface="Gen Shin Gothic P Bold"/>
              </a:rPr>
              <a:t>地球から望遠鏡で見ればいいのでは？？</a:t>
            </a:r>
            <a:endParaRPr sz="5000" dirty="0">
              <a:latin typeface="メイリオ" panose="020B0604030504040204" pitchFamily="50" charset="-128"/>
              <a:ea typeface="メイリオ" panose="020B0604030504040204" pitchFamily="50" charset="-128"/>
              <a:cs typeface="Gen Shin Gothic P Regular"/>
            </a:endParaRPr>
          </a:p>
        </p:txBody>
      </p:sp>
      <p:sp>
        <p:nvSpPr>
          <p:cNvPr id="16" name="object 16"/>
          <p:cNvSpPr txBox="1">
            <a:spLocks noGrp="1"/>
          </p:cNvSpPr>
          <p:nvPr>
            <p:ph type="title"/>
          </p:nvPr>
        </p:nvSpPr>
        <p:spPr>
          <a:xfrm>
            <a:off x="7018652" y="814902"/>
            <a:ext cx="7529198" cy="839332"/>
          </a:xfrm>
          <a:prstGeom prst="rect">
            <a:avLst/>
          </a:prstGeom>
        </p:spPr>
        <p:txBody>
          <a:bodyPr vert="horz" wrap="square" lIns="0" tIns="15875" rIns="0" bIns="0" rtlCol="0">
            <a:spAutoFit/>
          </a:bodyPr>
          <a:lstStyle/>
          <a:p>
            <a:pPr marL="12700">
              <a:lnSpc>
                <a:spcPct val="100000"/>
              </a:lnSpc>
              <a:spcBef>
                <a:spcPts val="125"/>
              </a:spcBef>
            </a:pPr>
            <a:r>
              <a:rPr spc="-45" dirty="0">
                <a:latin typeface="メイリオ" panose="020B0604030504040204" pitchFamily="50" charset="-128"/>
                <a:ea typeface="メイリオ" panose="020B0604030504040204" pitchFamily="50" charset="-128"/>
              </a:rPr>
              <a:t>どうやって調べる？</a:t>
            </a:r>
          </a:p>
        </p:txBody>
      </p:sp>
      <p:grpSp>
        <p:nvGrpSpPr>
          <p:cNvPr id="17" name="object 17"/>
          <p:cNvGrpSpPr/>
          <p:nvPr/>
        </p:nvGrpSpPr>
        <p:grpSpPr>
          <a:xfrm>
            <a:off x="3198740" y="925801"/>
            <a:ext cx="1388745" cy="939800"/>
            <a:chOff x="3198740" y="925801"/>
            <a:chExt cx="1388745" cy="939800"/>
          </a:xfrm>
        </p:grpSpPr>
        <p:pic>
          <p:nvPicPr>
            <p:cNvPr id="18" name="object 18"/>
            <p:cNvPicPr/>
            <p:nvPr/>
          </p:nvPicPr>
          <p:blipFill>
            <a:blip r:embed="rId5" cstate="print"/>
            <a:stretch>
              <a:fillRect/>
            </a:stretch>
          </p:blipFill>
          <p:spPr>
            <a:xfrm>
              <a:off x="3356527" y="1150312"/>
              <a:ext cx="282235" cy="280501"/>
            </a:xfrm>
            <a:prstGeom prst="rect">
              <a:avLst/>
            </a:prstGeom>
          </p:spPr>
        </p:pic>
        <p:sp>
          <p:nvSpPr>
            <p:cNvPr id="19" name="object 19"/>
            <p:cNvSpPr/>
            <p:nvPr/>
          </p:nvSpPr>
          <p:spPr>
            <a:xfrm>
              <a:off x="3198740" y="925801"/>
              <a:ext cx="323215" cy="375920"/>
            </a:xfrm>
            <a:custGeom>
              <a:avLst/>
              <a:gdLst/>
              <a:ahLst/>
              <a:cxnLst/>
              <a:rect l="l" t="t" r="r" b="b"/>
              <a:pathLst>
                <a:path w="323214" h="375919">
                  <a:moveTo>
                    <a:pt x="54417" y="0"/>
                  </a:moveTo>
                  <a:lnTo>
                    <a:pt x="9792" y="223"/>
                  </a:lnTo>
                  <a:lnTo>
                    <a:pt x="0" y="43765"/>
                  </a:lnTo>
                  <a:lnTo>
                    <a:pt x="4923" y="93794"/>
                  </a:lnTo>
                  <a:lnTo>
                    <a:pt x="24211" y="146555"/>
                  </a:lnTo>
                  <a:lnTo>
                    <a:pt x="57508" y="198290"/>
                  </a:lnTo>
                  <a:lnTo>
                    <a:pt x="86206" y="230612"/>
                  </a:lnTo>
                  <a:lnTo>
                    <a:pt x="124513" y="268560"/>
                  </a:lnTo>
                  <a:lnTo>
                    <a:pt x="168708" y="308106"/>
                  </a:lnTo>
                  <a:lnTo>
                    <a:pt x="215073" y="345218"/>
                  </a:lnTo>
                  <a:lnTo>
                    <a:pt x="259889" y="375866"/>
                  </a:lnTo>
                  <a:lnTo>
                    <a:pt x="323050" y="325071"/>
                  </a:lnTo>
                  <a:lnTo>
                    <a:pt x="302728" y="274726"/>
                  </a:lnTo>
                  <a:lnTo>
                    <a:pt x="276423" y="221481"/>
                  </a:lnTo>
                  <a:lnTo>
                    <a:pt x="247276" y="169833"/>
                  </a:lnTo>
                  <a:lnTo>
                    <a:pt x="218425" y="124280"/>
                  </a:lnTo>
                  <a:lnTo>
                    <a:pt x="193012" y="89319"/>
                  </a:lnTo>
                  <a:lnTo>
                    <a:pt x="149624" y="45698"/>
                  </a:lnTo>
                  <a:lnTo>
                    <a:pt x="102227" y="15542"/>
                  </a:lnTo>
                  <a:lnTo>
                    <a:pt x="54417"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20" name="object 20"/>
            <p:cNvPicPr/>
            <p:nvPr/>
          </p:nvPicPr>
          <p:blipFill>
            <a:blip r:embed="rId6" cstate="print"/>
            <a:stretch>
              <a:fillRect/>
            </a:stretch>
          </p:blipFill>
          <p:spPr>
            <a:xfrm>
              <a:off x="3283158" y="1032658"/>
              <a:ext cx="89986" cy="89986"/>
            </a:xfrm>
            <a:prstGeom prst="rect">
              <a:avLst/>
            </a:prstGeom>
          </p:spPr>
        </p:pic>
        <p:pic>
          <p:nvPicPr>
            <p:cNvPr id="21" name="object 21"/>
            <p:cNvPicPr/>
            <p:nvPr/>
          </p:nvPicPr>
          <p:blipFill>
            <a:blip r:embed="rId7" cstate="print"/>
            <a:stretch>
              <a:fillRect/>
            </a:stretch>
          </p:blipFill>
          <p:spPr>
            <a:xfrm>
              <a:off x="3492363" y="1279204"/>
              <a:ext cx="84309" cy="102017"/>
            </a:xfrm>
            <a:prstGeom prst="rect">
              <a:avLst/>
            </a:prstGeom>
          </p:spPr>
        </p:pic>
        <p:sp>
          <p:nvSpPr>
            <p:cNvPr id="22" name="object 22"/>
            <p:cNvSpPr/>
            <p:nvPr/>
          </p:nvSpPr>
          <p:spPr>
            <a:xfrm>
              <a:off x="3633266" y="1403025"/>
              <a:ext cx="954405" cy="462915"/>
            </a:xfrm>
            <a:custGeom>
              <a:avLst/>
              <a:gdLst/>
              <a:ahLst/>
              <a:cxnLst/>
              <a:rect l="l" t="t" r="r" b="b"/>
              <a:pathLst>
                <a:path w="954404" h="462914">
                  <a:moveTo>
                    <a:pt x="954049" y="298310"/>
                  </a:moveTo>
                  <a:lnTo>
                    <a:pt x="949147" y="265696"/>
                  </a:lnTo>
                  <a:lnTo>
                    <a:pt x="932688" y="238442"/>
                  </a:lnTo>
                  <a:lnTo>
                    <a:pt x="907211" y="219341"/>
                  </a:lnTo>
                  <a:lnTo>
                    <a:pt x="875245" y="211213"/>
                  </a:lnTo>
                  <a:lnTo>
                    <a:pt x="842632" y="216115"/>
                  </a:lnTo>
                  <a:lnTo>
                    <a:pt x="815378" y="232575"/>
                  </a:lnTo>
                  <a:lnTo>
                    <a:pt x="796277" y="258064"/>
                  </a:lnTo>
                  <a:lnTo>
                    <a:pt x="793534" y="268859"/>
                  </a:lnTo>
                  <a:lnTo>
                    <a:pt x="755853" y="259257"/>
                  </a:lnTo>
                  <a:lnTo>
                    <a:pt x="744639" y="260946"/>
                  </a:lnTo>
                  <a:lnTo>
                    <a:pt x="738873" y="222592"/>
                  </a:lnTo>
                  <a:lnTo>
                    <a:pt x="715403" y="183718"/>
                  </a:lnTo>
                  <a:lnTo>
                    <a:pt x="679069" y="156489"/>
                  </a:lnTo>
                  <a:lnTo>
                    <a:pt x="633476" y="144881"/>
                  </a:lnTo>
                  <a:lnTo>
                    <a:pt x="586968" y="151879"/>
                  </a:lnTo>
                  <a:lnTo>
                    <a:pt x="548093" y="175348"/>
                  </a:lnTo>
                  <a:lnTo>
                    <a:pt x="532993" y="195503"/>
                  </a:lnTo>
                  <a:lnTo>
                    <a:pt x="531876" y="187998"/>
                  </a:lnTo>
                  <a:lnTo>
                    <a:pt x="516255" y="162140"/>
                  </a:lnTo>
                  <a:lnTo>
                    <a:pt x="492086" y="144018"/>
                  </a:lnTo>
                  <a:lnTo>
                    <a:pt x="461759" y="136309"/>
                  </a:lnTo>
                  <a:lnTo>
                    <a:pt x="430822" y="140957"/>
                  </a:lnTo>
                  <a:lnTo>
                    <a:pt x="404964" y="156578"/>
                  </a:lnTo>
                  <a:lnTo>
                    <a:pt x="386842" y="180759"/>
                  </a:lnTo>
                  <a:lnTo>
                    <a:pt x="381520" y="201688"/>
                  </a:lnTo>
                  <a:lnTo>
                    <a:pt x="365683" y="189826"/>
                  </a:lnTo>
                  <a:lnTo>
                    <a:pt x="346938" y="185064"/>
                  </a:lnTo>
                  <a:lnTo>
                    <a:pt x="348361" y="179489"/>
                  </a:lnTo>
                  <a:lnTo>
                    <a:pt x="345173" y="158292"/>
                  </a:lnTo>
                  <a:lnTo>
                    <a:pt x="334467" y="140563"/>
                  </a:lnTo>
                  <a:lnTo>
                    <a:pt x="317893" y="128155"/>
                  </a:lnTo>
                  <a:lnTo>
                    <a:pt x="297116" y="122872"/>
                  </a:lnTo>
                  <a:lnTo>
                    <a:pt x="275907" y="126047"/>
                  </a:lnTo>
                  <a:lnTo>
                    <a:pt x="258178" y="136753"/>
                  </a:lnTo>
                  <a:lnTo>
                    <a:pt x="256082" y="139547"/>
                  </a:lnTo>
                  <a:lnTo>
                    <a:pt x="250786" y="130759"/>
                  </a:lnTo>
                  <a:lnTo>
                    <a:pt x="231559" y="116344"/>
                  </a:lnTo>
                  <a:lnTo>
                    <a:pt x="220611" y="113563"/>
                  </a:lnTo>
                  <a:lnTo>
                    <a:pt x="218871" y="101993"/>
                  </a:lnTo>
                  <a:lnTo>
                    <a:pt x="210248" y="87706"/>
                  </a:lnTo>
                  <a:lnTo>
                    <a:pt x="196888" y="77711"/>
                  </a:lnTo>
                  <a:lnTo>
                    <a:pt x="180149" y="73444"/>
                  </a:lnTo>
                  <a:lnTo>
                    <a:pt x="163055" y="76022"/>
                  </a:lnTo>
                  <a:lnTo>
                    <a:pt x="148767" y="84645"/>
                  </a:lnTo>
                  <a:lnTo>
                    <a:pt x="139598" y="96888"/>
                  </a:lnTo>
                  <a:lnTo>
                    <a:pt x="130251" y="81394"/>
                  </a:lnTo>
                  <a:lnTo>
                    <a:pt x="113626" y="68935"/>
                  </a:lnTo>
                  <a:lnTo>
                    <a:pt x="92786" y="63627"/>
                  </a:lnTo>
                  <a:lnTo>
                    <a:pt x="91147" y="52793"/>
                  </a:lnTo>
                  <a:lnTo>
                    <a:pt x="85674" y="43738"/>
                  </a:lnTo>
                  <a:lnTo>
                    <a:pt x="77216" y="37388"/>
                  </a:lnTo>
                  <a:lnTo>
                    <a:pt x="66586" y="34683"/>
                  </a:lnTo>
                  <a:lnTo>
                    <a:pt x="65976" y="34785"/>
                  </a:lnTo>
                  <a:lnTo>
                    <a:pt x="66014" y="34658"/>
                  </a:lnTo>
                  <a:lnTo>
                    <a:pt x="64071" y="21678"/>
                  </a:lnTo>
                  <a:lnTo>
                    <a:pt x="57518" y="10833"/>
                  </a:lnTo>
                  <a:lnTo>
                    <a:pt x="47383" y="3238"/>
                  </a:lnTo>
                  <a:lnTo>
                    <a:pt x="34658" y="0"/>
                  </a:lnTo>
                  <a:lnTo>
                    <a:pt x="21678" y="1955"/>
                  </a:lnTo>
                  <a:lnTo>
                    <a:pt x="10833" y="8509"/>
                  </a:lnTo>
                  <a:lnTo>
                    <a:pt x="3238" y="18643"/>
                  </a:lnTo>
                  <a:lnTo>
                    <a:pt x="0" y="31356"/>
                  </a:lnTo>
                  <a:lnTo>
                    <a:pt x="1955" y="44335"/>
                  </a:lnTo>
                  <a:lnTo>
                    <a:pt x="8509" y="55181"/>
                  </a:lnTo>
                  <a:lnTo>
                    <a:pt x="18643" y="62788"/>
                  </a:lnTo>
                  <a:lnTo>
                    <a:pt x="31356" y="66014"/>
                  </a:lnTo>
                  <a:lnTo>
                    <a:pt x="38252" y="64985"/>
                  </a:lnTo>
                  <a:lnTo>
                    <a:pt x="39281" y="71716"/>
                  </a:lnTo>
                  <a:lnTo>
                    <a:pt x="44742" y="80772"/>
                  </a:lnTo>
                  <a:lnTo>
                    <a:pt x="48945" y="83934"/>
                  </a:lnTo>
                  <a:lnTo>
                    <a:pt x="41262" y="94195"/>
                  </a:lnTo>
                  <a:lnTo>
                    <a:pt x="35966" y="115036"/>
                  </a:lnTo>
                  <a:lnTo>
                    <a:pt x="39166" y="136321"/>
                  </a:lnTo>
                  <a:lnTo>
                    <a:pt x="49898" y="154101"/>
                  </a:lnTo>
                  <a:lnTo>
                    <a:pt x="66522" y="166560"/>
                  </a:lnTo>
                  <a:lnTo>
                    <a:pt x="87376" y="171856"/>
                  </a:lnTo>
                  <a:lnTo>
                    <a:pt x="108648" y="168656"/>
                  </a:lnTo>
                  <a:lnTo>
                    <a:pt x="126428" y="157924"/>
                  </a:lnTo>
                  <a:lnTo>
                    <a:pt x="138887" y="141300"/>
                  </a:lnTo>
                  <a:lnTo>
                    <a:pt x="140042" y="136753"/>
                  </a:lnTo>
                  <a:lnTo>
                    <a:pt x="145707" y="146113"/>
                  </a:lnTo>
                  <a:lnTo>
                    <a:pt x="147396" y="147396"/>
                  </a:lnTo>
                  <a:lnTo>
                    <a:pt x="141732" y="169672"/>
                  </a:lnTo>
                  <a:lnTo>
                    <a:pt x="145427" y="194284"/>
                  </a:lnTo>
                  <a:lnTo>
                    <a:pt x="157848" y="214845"/>
                  </a:lnTo>
                  <a:lnTo>
                    <a:pt x="177076" y="229247"/>
                  </a:lnTo>
                  <a:lnTo>
                    <a:pt x="201193" y="235381"/>
                  </a:lnTo>
                  <a:lnTo>
                    <a:pt x="225806" y="231686"/>
                  </a:lnTo>
                  <a:lnTo>
                    <a:pt x="246367" y="219265"/>
                  </a:lnTo>
                  <a:lnTo>
                    <a:pt x="252869" y="210578"/>
                  </a:lnTo>
                  <a:lnTo>
                    <a:pt x="254368" y="213029"/>
                  </a:lnTo>
                  <a:lnTo>
                    <a:pt x="270941" y="225450"/>
                  </a:lnTo>
                  <a:lnTo>
                    <a:pt x="291719" y="230733"/>
                  </a:lnTo>
                  <a:lnTo>
                    <a:pt x="292379" y="230644"/>
                  </a:lnTo>
                  <a:lnTo>
                    <a:pt x="291566" y="233832"/>
                  </a:lnTo>
                  <a:lnTo>
                    <a:pt x="294627" y="254139"/>
                  </a:lnTo>
                  <a:lnTo>
                    <a:pt x="304863" y="271106"/>
                  </a:lnTo>
                  <a:lnTo>
                    <a:pt x="320725" y="282994"/>
                  </a:lnTo>
                  <a:lnTo>
                    <a:pt x="340626" y="288048"/>
                  </a:lnTo>
                  <a:lnTo>
                    <a:pt x="342442" y="287782"/>
                  </a:lnTo>
                  <a:lnTo>
                    <a:pt x="340207" y="296570"/>
                  </a:lnTo>
                  <a:lnTo>
                    <a:pt x="343408" y="317842"/>
                  </a:lnTo>
                  <a:lnTo>
                    <a:pt x="354139" y="335622"/>
                  </a:lnTo>
                  <a:lnTo>
                    <a:pt x="370763" y="348081"/>
                  </a:lnTo>
                  <a:lnTo>
                    <a:pt x="391617" y="353377"/>
                  </a:lnTo>
                  <a:lnTo>
                    <a:pt x="412889" y="350177"/>
                  </a:lnTo>
                  <a:lnTo>
                    <a:pt x="430669" y="339445"/>
                  </a:lnTo>
                  <a:lnTo>
                    <a:pt x="443115" y="322821"/>
                  </a:lnTo>
                  <a:lnTo>
                    <a:pt x="447027" y="307416"/>
                  </a:lnTo>
                  <a:lnTo>
                    <a:pt x="457466" y="310070"/>
                  </a:lnTo>
                  <a:lnTo>
                    <a:pt x="460044" y="361264"/>
                  </a:lnTo>
                  <a:lnTo>
                    <a:pt x="509612" y="416026"/>
                  </a:lnTo>
                  <a:lnTo>
                    <a:pt x="547382" y="425640"/>
                  </a:lnTo>
                  <a:lnTo>
                    <a:pt x="585914" y="419836"/>
                  </a:lnTo>
                  <a:lnTo>
                    <a:pt x="618121" y="400392"/>
                  </a:lnTo>
                  <a:lnTo>
                    <a:pt x="633615" y="379704"/>
                  </a:lnTo>
                  <a:lnTo>
                    <a:pt x="652284" y="376897"/>
                  </a:lnTo>
                  <a:lnTo>
                    <a:pt x="655142" y="395808"/>
                  </a:lnTo>
                  <a:lnTo>
                    <a:pt x="675309" y="429209"/>
                  </a:lnTo>
                  <a:lnTo>
                    <a:pt x="706539" y="452602"/>
                  </a:lnTo>
                  <a:lnTo>
                    <a:pt x="745705" y="462559"/>
                  </a:lnTo>
                  <a:lnTo>
                    <a:pt x="785672" y="456552"/>
                  </a:lnTo>
                  <a:lnTo>
                    <a:pt x="819073" y="436384"/>
                  </a:lnTo>
                  <a:lnTo>
                    <a:pt x="842467" y="405155"/>
                  </a:lnTo>
                  <a:lnTo>
                    <a:pt x="850646" y="372973"/>
                  </a:lnTo>
                  <a:lnTo>
                    <a:pt x="866952" y="377126"/>
                  </a:lnTo>
                  <a:lnTo>
                    <a:pt x="899566" y="372224"/>
                  </a:lnTo>
                  <a:lnTo>
                    <a:pt x="926833" y="355752"/>
                  </a:lnTo>
                  <a:lnTo>
                    <a:pt x="945921" y="330276"/>
                  </a:lnTo>
                  <a:lnTo>
                    <a:pt x="954049" y="298310"/>
                  </a:lnTo>
                  <a:close/>
                </a:path>
              </a:pathLst>
            </a:custGeom>
            <a:solidFill>
              <a:srgbClr val="FFFFFF"/>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23" name="object 23"/>
          <p:cNvSpPr/>
          <p:nvPr/>
        </p:nvSpPr>
        <p:spPr>
          <a:xfrm>
            <a:off x="15377845" y="1865168"/>
            <a:ext cx="46355" cy="6985"/>
          </a:xfrm>
          <a:custGeom>
            <a:avLst/>
            <a:gdLst/>
            <a:ahLst/>
            <a:cxnLst/>
            <a:rect l="l" t="t" r="r" b="b"/>
            <a:pathLst>
              <a:path w="46355" h="6985">
                <a:moveTo>
                  <a:pt x="45768" y="6795"/>
                </a:moveTo>
                <a:lnTo>
                  <a:pt x="36141" y="5299"/>
                </a:lnTo>
                <a:lnTo>
                  <a:pt x="28165" y="4092"/>
                </a:lnTo>
                <a:lnTo>
                  <a:pt x="17548" y="2538"/>
                </a:lnTo>
                <a:lnTo>
                  <a:pt x="0" y="0"/>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nvGrpSpPr>
          <p:cNvPr id="24" name="object 24"/>
          <p:cNvGrpSpPr/>
          <p:nvPr/>
        </p:nvGrpSpPr>
        <p:grpSpPr>
          <a:xfrm>
            <a:off x="4924942" y="1689767"/>
            <a:ext cx="10335895" cy="269875"/>
            <a:chOff x="4924942" y="1689767"/>
            <a:chExt cx="10335895" cy="269875"/>
          </a:xfrm>
        </p:grpSpPr>
        <p:sp>
          <p:nvSpPr>
            <p:cNvPr id="25" name="object 25"/>
            <p:cNvSpPr/>
            <p:nvPr/>
          </p:nvSpPr>
          <p:spPr>
            <a:xfrm>
              <a:off x="5072034" y="1717556"/>
              <a:ext cx="10160635" cy="214629"/>
            </a:xfrm>
            <a:custGeom>
              <a:avLst/>
              <a:gdLst/>
              <a:ahLst/>
              <a:cxnLst/>
              <a:rect l="l" t="t" r="r" b="b"/>
              <a:pathLst>
                <a:path w="10160635" h="214630">
                  <a:moveTo>
                    <a:pt x="10160392" y="127756"/>
                  </a:moveTo>
                  <a:lnTo>
                    <a:pt x="10108442" y="121114"/>
                  </a:lnTo>
                  <a:lnTo>
                    <a:pt x="10050995" y="114007"/>
                  </a:lnTo>
                  <a:lnTo>
                    <a:pt x="9988281" y="106516"/>
                  </a:lnTo>
                  <a:lnTo>
                    <a:pt x="9920529" y="98724"/>
                  </a:lnTo>
                  <a:lnTo>
                    <a:pt x="9847970" y="90714"/>
                  </a:lnTo>
                  <a:lnTo>
                    <a:pt x="9809960" y="86652"/>
                  </a:lnTo>
                  <a:lnTo>
                    <a:pt x="9770834" y="82567"/>
                  </a:lnTo>
                  <a:lnTo>
                    <a:pt x="9730621" y="78468"/>
                  </a:lnTo>
                  <a:lnTo>
                    <a:pt x="9689350" y="74366"/>
                  </a:lnTo>
                  <a:lnTo>
                    <a:pt x="9647050" y="70271"/>
                  </a:lnTo>
                  <a:lnTo>
                    <a:pt x="9603749" y="66193"/>
                  </a:lnTo>
                  <a:lnTo>
                    <a:pt x="9559476" y="62143"/>
                  </a:lnTo>
                  <a:lnTo>
                    <a:pt x="9514260" y="58131"/>
                  </a:lnTo>
                  <a:lnTo>
                    <a:pt x="9468130" y="54168"/>
                  </a:lnTo>
                  <a:lnTo>
                    <a:pt x="9421114" y="50263"/>
                  </a:lnTo>
                  <a:lnTo>
                    <a:pt x="9373241" y="46426"/>
                  </a:lnTo>
                  <a:lnTo>
                    <a:pt x="9324540" y="42669"/>
                  </a:lnTo>
                  <a:lnTo>
                    <a:pt x="9275040" y="39001"/>
                  </a:lnTo>
                  <a:lnTo>
                    <a:pt x="9224769" y="35433"/>
                  </a:lnTo>
                  <a:lnTo>
                    <a:pt x="9173756" y="31975"/>
                  </a:lnTo>
                  <a:lnTo>
                    <a:pt x="9122030" y="28638"/>
                  </a:lnTo>
                  <a:lnTo>
                    <a:pt x="9069619" y="25431"/>
                  </a:lnTo>
                  <a:lnTo>
                    <a:pt x="9016553" y="22365"/>
                  </a:lnTo>
                  <a:lnTo>
                    <a:pt x="8962860" y="19450"/>
                  </a:lnTo>
                  <a:lnTo>
                    <a:pt x="8908569" y="16696"/>
                  </a:lnTo>
                  <a:lnTo>
                    <a:pt x="8853709" y="14115"/>
                  </a:lnTo>
                  <a:lnTo>
                    <a:pt x="8798307" y="11715"/>
                  </a:lnTo>
                  <a:lnTo>
                    <a:pt x="8742394" y="9508"/>
                  </a:lnTo>
                  <a:lnTo>
                    <a:pt x="8685998" y="7504"/>
                  </a:lnTo>
                  <a:lnTo>
                    <a:pt x="8629147" y="5712"/>
                  </a:lnTo>
                  <a:lnTo>
                    <a:pt x="8571870" y="4144"/>
                  </a:lnTo>
                  <a:lnTo>
                    <a:pt x="8514197" y="2809"/>
                  </a:lnTo>
                  <a:lnTo>
                    <a:pt x="8456155" y="1718"/>
                  </a:lnTo>
                  <a:lnTo>
                    <a:pt x="8397774" y="882"/>
                  </a:lnTo>
                  <a:lnTo>
                    <a:pt x="8339083" y="309"/>
                  </a:lnTo>
                  <a:lnTo>
                    <a:pt x="8280109" y="12"/>
                  </a:lnTo>
                  <a:lnTo>
                    <a:pt x="8220882" y="0"/>
                  </a:lnTo>
                  <a:lnTo>
                    <a:pt x="8161431" y="282"/>
                  </a:lnTo>
                  <a:lnTo>
                    <a:pt x="8101784" y="871"/>
                  </a:lnTo>
                  <a:lnTo>
                    <a:pt x="8041969" y="1775"/>
                  </a:lnTo>
                  <a:lnTo>
                    <a:pt x="7982017" y="3006"/>
                  </a:lnTo>
                  <a:lnTo>
                    <a:pt x="7921955" y="4573"/>
                  </a:lnTo>
                  <a:lnTo>
                    <a:pt x="7861813" y="6487"/>
                  </a:lnTo>
                  <a:lnTo>
                    <a:pt x="7801619" y="8758"/>
                  </a:lnTo>
                  <a:lnTo>
                    <a:pt x="7741401" y="11396"/>
                  </a:lnTo>
                  <a:lnTo>
                    <a:pt x="7681189" y="14412"/>
                  </a:lnTo>
                  <a:lnTo>
                    <a:pt x="7621011" y="17816"/>
                  </a:lnTo>
                  <a:lnTo>
                    <a:pt x="7560896" y="21618"/>
                  </a:lnTo>
                  <a:lnTo>
                    <a:pt x="7500873" y="25829"/>
                  </a:lnTo>
                  <a:lnTo>
                    <a:pt x="7440970" y="30459"/>
                  </a:lnTo>
                  <a:lnTo>
                    <a:pt x="7381216" y="35517"/>
                  </a:lnTo>
                  <a:lnTo>
                    <a:pt x="7321641" y="41016"/>
                  </a:lnTo>
                  <a:lnTo>
                    <a:pt x="7262272" y="46964"/>
                  </a:lnTo>
                  <a:lnTo>
                    <a:pt x="7203139" y="53372"/>
                  </a:lnTo>
                  <a:lnTo>
                    <a:pt x="7144270" y="60250"/>
                  </a:lnTo>
                  <a:lnTo>
                    <a:pt x="7085694" y="67609"/>
                  </a:lnTo>
                  <a:lnTo>
                    <a:pt x="7027440" y="75459"/>
                  </a:lnTo>
                  <a:lnTo>
                    <a:pt x="6969536" y="83810"/>
                  </a:lnTo>
                  <a:lnTo>
                    <a:pt x="6900518" y="93884"/>
                  </a:lnTo>
                  <a:lnTo>
                    <a:pt x="6831856" y="103483"/>
                  </a:lnTo>
                  <a:lnTo>
                    <a:pt x="6763559" y="112614"/>
                  </a:lnTo>
                  <a:lnTo>
                    <a:pt x="6695640" y="121286"/>
                  </a:lnTo>
                  <a:lnTo>
                    <a:pt x="6628108" y="129508"/>
                  </a:lnTo>
                  <a:lnTo>
                    <a:pt x="6560976" y="137289"/>
                  </a:lnTo>
                  <a:lnTo>
                    <a:pt x="6494253" y="144637"/>
                  </a:lnTo>
                  <a:lnTo>
                    <a:pt x="6427951" y="151560"/>
                  </a:lnTo>
                  <a:lnTo>
                    <a:pt x="6362081" y="158068"/>
                  </a:lnTo>
                  <a:lnTo>
                    <a:pt x="6296653" y="164169"/>
                  </a:lnTo>
                  <a:lnTo>
                    <a:pt x="6231679" y="169871"/>
                  </a:lnTo>
                  <a:lnTo>
                    <a:pt x="6167170" y="175184"/>
                  </a:lnTo>
                  <a:lnTo>
                    <a:pt x="6103136" y="180115"/>
                  </a:lnTo>
                  <a:lnTo>
                    <a:pt x="6039589" y="184674"/>
                  </a:lnTo>
                  <a:lnTo>
                    <a:pt x="5976539" y="188869"/>
                  </a:lnTo>
                  <a:lnTo>
                    <a:pt x="5913998" y="192708"/>
                  </a:lnTo>
                  <a:lnTo>
                    <a:pt x="5851976" y="196201"/>
                  </a:lnTo>
                  <a:lnTo>
                    <a:pt x="5790485" y="199356"/>
                  </a:lnTo>
                  <a:lnTo>
                    <a:pt x="5729535" y="202181"/>
                  </a:lnTo>
                  <a:lnTo>
                    <a:pt x="5669137" y="204685"/>
                  </a:lnTo>
                  <a:lnTo>
                    <a:pt x="5609302" y="206877"/>
                  </a:lnTo>
                  <a:lnTo>
                    <a:pt x="5550041" y="208766"/>
                  </a:lnTo>
                  <a:lnTo>
                    <a:pt x="5491366" y="210360"/>
                  </a:lnTo>
                  <a:lnTo>
                    <a:pt x="5433286" y="211667"/>
                  </a:lnTo>
                  <a:lnTo>
                    <a:pt x="5375814" y="212696"/>
                  </a:lnTo>
                  <a:lnTo>
                    <a:pt x="5318959" y="213457"/>
                  </a:lnTo>
                  <a:lnTo>
                    <a:pt x="5262734" y="213957"/>
                  </a:lnTo>
                  <a:lnTo>
                    <a:pt x="5207148" y="214205"/>
                  </a:lnTo>
                  <a:lnTo>
                    <a:pt x="5152213" y="214210"/>
                  </a:lnTo>
                  <a:lnTo>
                    <a:pt x="5097941" y="213980"/>
                  </a:lnTo>
                  <a:lnTo>
                    <a:pt x="5044340" y="213524"/>
                  </a:lnTo>
                  <a:lnTo>
                    <a:pt x="4991424" y="212851"/>
                  </a:lnTo>
                  <a:lnTo>
                    <a:pt x="4939202" y="211969"/>
                  </a:lnTo>
                  <a:lnTo>
                    <a:pt x="4887686" y="210887"/>
                  </a:lnTo>
                  <a:lnTo>
                    <a:pt x="4836886" y="209613"/>
                  </a:lnTo>
                  <a:lnTo>
                    <a:pt x="4786814" y="208156"/>
                  </a:lnTo>
                  <a:lnTo>
                    <a:pt x="4737480" y="206526"/>
                  </a:lnTo>
                  <a:lnTo>
                    <a:pt x="4688896" y="204729"/>
                  </a:lnTo>
                  <a:lnTo>
                    <a:pt x="4641072" y="202776"/>
                  </a:lnTo>
                  <a:lnTo>
                    <a:pt x="4594019" y="200674"/>
                  </a:lnTo>
                  <a:lnTo>
                    <a:pt x="4547749" y="198432"/>
                  </a:lnTo>
                  <a:lnTo>
                    <a:pt x="4502272" y="196059"/>
                  </a:lnTo>
                  <a:lnTo>
                    <a:pt x="4457599" y="193564"/>
                  </a:lnTo>
                  <a:lnTo>
                    <a:pt x="4413742" y="190954"/>
                  </a:lnTo>
                  <a:lnTo>
                    <a:pt x="4370710" y="188240"/>
                  </a:lnTo>
                  <a:lnTo>
                    <a:pt x="4328515" y="185428"/>
                  </a:lnTo>
                  <a:lnTo>
                    <a:pt x="4287169" y="182529"/>
                  </a:lnTo>
                  <a:lnTo>
                    <a:pt x="4246681" y="179550"/>
                  </a:lnTo>
                  <a:lnTo>
                    <a:pt x="4207064" y="176500"/>
                  </a:lnTo>
                  <a:lnTo>
                    <a:pt x="4168327" y="173388"/>
                  </a:lnTo>
                  <a:lnTo>
                    <a:pt x="4093540" y="167012"/>
                  </a:lnTo>
                  <a:lnTo>
                    <a:pt x="4022408" y="160491"/>
                  </a:lnTo>
                  <a:lnTo>
                    <a:pt x="3955019" y="153893"/>
                  </a:lnTo>
                  <a:lnTo>
                    <a:pt x="3891460" y="147288"/>
                  </a:lnTo>
                  <a:lnTo>
                    <a:pt x="3831819" y="140744"/>
                  </a:lnTo>
                  <a:lnTo>
                    <a:pt x="3776183" y="134331"/>
                  </a:lnTo>
                  <a:lnTo>
                    <a:pt x="3724640" y="128117"/>
                  </a:lnTo>
                  <a:lnTo>
                    <a:pt x="3700431" y="125107"/>
                  </a:lnTo>
                  <a:lnTo>
                    <a:pt x="3646947" y="118603"/>
                  </a:lnTo>
                  <a:lnTo>
                    <a:pt x="3592795" y="112433"/>
                  </a:lnTo>
                  <a:lnTo>
                    <a:pt x="3538006" y="106592"/>
                  </a:lnTo>
                  <a:lnTo>
                    <a:pt x="3482613" y="101074"/>
                  </a:lnTo>
                  <a:lnTo>
                    <a:pt x="3426646" y="95872"/>
                  </a:lnTo>
                  <a:lnTo>
                    <a:pt x="3370138" y="90979"/>
                  </a:lnTo>
                  <a:lnTo>
                    <a:pt x="3313119" y="86391"/>
                  </a:lnTo>
                  <a:lnTo>
                    <a:pt x="3255621" y="82100"/>
                  </a:lnTo>
                  <a:lnTo>
                    <a:pt x="3197676" y="78100"/>
                  </a:lnTo>
                  <a:lnTo>
                    <a:pt x="3139315" y="74386"/>
                  </a:lnTo>
                  <a:lnTo>
                    <a:pt x="3080570" y="70950"/>
                  </a:lnTo>
                  <a:lnTo>
                    <a:pt x="3021472" y="67787"/>
                  </a:lnTo>
                  <a:lnTo>
                    <a:pt x="2962053" y="64891"/>
                  </a:lnTo>
                  <a:lnTo>
                    <a:pt x="2902343" y="62255"/>
                  </a:lnTo>
                  <a:lnTo>
                    <a:pt x="2842375" y="59873"/>
                  </a:lnTo>
                  <a:lnTo>
                    <a:pt x="2782181" y="57739"/>
                  </a:lnTo>
                  <a:lnTo>
                    <a:pt x="2721791" y="55847"/>
                  </a:lnTo>
                  <a:lnTo>
                    <a:pt x="2661237" y="54190"/>
                  </a:lnTo>
                  <a:lnTo>
                    <a:pt x="2600551" y="52762"/>
                  </a:lnTo>
                  <a:lnTo>
                    <a:pt x="2539763" y="51558"/>
                  </a:lnTo>
                  <a:lnTo>
                    <a:pt x="2478907" y="50570"/>
                  </a:lnTo>
                  <a:lnTo>
                    <a:pt x="2418012" y="49793"/>
                  </a:lnTo>
                  <a:lnTo>
                    <a:pt x="2357112" y="49220"/>
                  </a:lnTo>
                  <a:lnTo>
                    <a:pt x="2296236" y="48846"/>
                  </a:lnTo>
                  <a:lnTo>
                    <a:pt x="2235417" y="48664"/>
                  </a:lnTo>
                  <a:lnTo>
                    <a:pt x="2174686" y="48667"/>
                  </a:lnTo>
                  <a:lnTo>
                    <a:pt x="2114074" y="48850"/>
                  </a:lnTo>
                  <a:lnTo>
                    <a:pt x="2053614" y="49207"/>
                  </a:lnTo>
                  <a:lnTo>
                    <a:pt x="1993336" y="49731"/>
                  </a:lnTo>
                  <a:lnTo>
                    <a:pt x="1933272" y="50415"/>
                  </a:lnTo>
                  <a:lnTo>
                    <a:pt x="1873454" y="51255"/>
                  </a:lnTo>
                  <a:lnTo>
                    <a:pt x="1813913" y="52243"/>
                  </a:lnTo>
                  <a:lnTo>
                    <a:pt x="1754681" y="53373"/>
                  </a:lnTo>
                  <a:lnTo>
                    <a:pt x="1695788" y="54640"/>
                  </a:lnTo>
                  <a:lnTo>
                    <a:pt x="1637268" y="56037"/>
                  </a:lnTo>
                  <a:lnTo>
                    <a:pt x="1579150" y="57557"/>
                  </a:lnTo>
                  <a:lnTo>
                    <a:pt x="1521467" y="59195"/>
                  </a:lnTo>
                  <a:lnTo>
                    <a:pt x="1464250" y="60944"/>
                  </a:lnTo>
                  <a:lnTo>
                    <a:pt x="1407530" y="62798"/>
                  </a:lnTo>
                  <a:lnTo>
                    <a:pt x="1351340" y="64751"/>
                  </a:lnTo>
                  <a:lnTo>
                    <a:pt x="1295710" y="66797"/>
                  </a:lnTo>
                  <a:lnTo>
                    <a:pt x="1240672" y="68930"/>
                  </a:lnTo>
                  <a:lnTo>
                    <a:pt x="1186257" y="71142"/>
                  </a:lnTo>
                  <a:lnTo>
                    <a:pt x="1132498" y="73429"/>
                  </a:lnTo>
                  <a:lnTo>
                    <a:pt x="1079425" y="75784"/>
                  </a:lnTo>
                  <a:lnTo>
                    <a:pt x="1027070" y="78200"/>
                  </a:lnTo>
                  <a:lnTo>
                    <a:pt x="975465" y="80672"/>
                  </a:lnTo>
                  <a:lnTo>
                    <a:pt x="924641" y="83193"/>
                  </a:lnTo>
                  <a:lnTo>
                    <a:pt x="874629" y="85757"/>
                  </a:lnTo>
                  <a:lnTo>
                    <a:pt x="825462" y="88358"/>
                  </a:lnTo>
                  <a:lnTo>
                    <a:pt x="777169" y="90989"/>
                  </a:lnTo>
                  <a:lnTo>
                    <a:pt x="729784" y="93645"/>
                  </a:lnTo>
                  <a:lnTo>
                    <a:pt x="683338" y="96320"/>
                  </a:lnTo>
                  <a:lnTo>
                    <a:pt x="637861" y="99006"/>
                  </a:lnTo>
                  <a:lnTo>
                    <a:pt x="593386" y="101698"/>
                  </a:lnTo>
                  <a:lnTo>
                    <a:pt x="549944" y="104389"/>
                  </a:lnTo>
                  <a:lnTo>
                    <a:pt x="507566" y="107074"/>
                  </a:lnTo>
                  <a:lnTo>
                    <a:pt x="466285" y="109747"/>
                  </a:lnTo>
                  <a:lnTo>
                    <a:pt x="426131" y="112400"/>
                  </a:lnTo>
                  <a:lnTo>
                    <a:pt x="387136" y="115028"/>
                  </a:lnTo>
                  <a:lnTo>
                    <a:pt x="312749" y="120183"/>
                  </a:lnTo>
                  <a:lnTo>
                    <a:pt x="243375" y="125163"/>
                  </a:lnTo>
                  <a:lnTo>
                    <a:pt x="179268" y="129917"/>
                  </a:lnTo>
                  <a:lnTo>
                    <a:pt x="120679" y="134397"/>
                  </a:lnTo>
                  <a:lnTo>
                    <a:pt x="67859" y="138553"/>
                  </a:lnTo>
                  <a:lnTo>
                    <a:pt x="21061" y="142335"/>
                  </a:lnTo>
                  <a:lnTo>
                    <a:pt x="0" y="144070"/>
                  </a:lnTo>
                </a:path>
              </a:pathLst>
            </a:custGeom>
            <a:ln w="55579">
              <a:solidFill>
                <a:srgbClr val="FFFFFF"/>
              </a:solidFill>
              <a:prstDash val="dash"/>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6" name="object 26"/>
            <p:cNvSpPr/>
            <p:nvPr/>
          </p:nvSpPr>
          <p:spPr>
            <a:xfrm>
              <a:off x="4952731" y="1867847"/>
              <a:ext cx="46355" cy="4445"/>
            </a:xfrm>
            <a:custGeom>
              <a:avLst/>
              <a:gdLst/>
              <a:ahLst/>
              <a:cxnLst/>
              <a:rect l="l" t="t" r="r" b="b"/>
              <a:pathLst>
                <a:path w="46354" h="4444">
                  <a:moveTo>
                    <a:pt x="46082" y="0"/>
                  </a:moveTo>
                  <a:lnTo>
                    <a:pt x="26173" y="1751"/>
                  </a:lnTo>
                  <a:lnTo>
                    <a:pt x="11744" y="3043"/>
                  </a:lnTo>
                  <a:lnTo>
                    <a:pt x="2964" y="3841"/>
                  </a:lnTo>
                  <a:lnTo>
                    <a:pt x="0" y="4115"/>
                  </a:lnTo>
                </a:path>
              </a:pathLst>
            </a:custGeom>
            <a:ln w="55579">
              <a:solidFill>
                <a:srgbClr val="FFFFFF"/>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grpSp>
        <p:nvGrpSpPr>
          <p:cNvPr id="27" name="object 27"/>
          <p:cNvGrpSpPr/>
          <p:nvPr/>
        </p:nvGrpSpPr>
        <p:grpSpPr>
          <a:xfrm>
            <a:off x="15578625" y="989630"/>
            <a:ext cx="1434465" cy="860425"/>
            <a:chOff x="15578625" y="989630"/>
            <a:chExt cx="1434465" cy="860425"/>
          </a:xfrm>
        </p:grpSpPr>
        <p:sp>
          <p:nvSpPr>
            <p:cNvPr id="28" name="object 28"/>
            <p:cNvSpPr/>
            <p:nvPr/>
          </p:nvSpPr>
          <p:spPr>
            <a:xfrm>
              <a:off x="15863478" y="989630"/>
              <a:ext cx="860425" cy="860425"/>
            </a:xfrm>
            <a:custGeom>
              <a:avLst/>
              <a:gdLst/>
              <a:ahLst/>
              <a:cxnLst/>
              <a:rect l="l" t="t" r="r" b="b"/>
              <a:pathLst>
                <a:path w="860425" h="860425">
                  <a:moveTo>
                    <a:pt x="438373" y="0"/>
                  </a:moveTo>
                  <a:lnTo>
                    <a:pt x="393105" y="1539"/>
                  </a:lnTo>
                  <a:lnTo>
                    <a:pt x="347564" y="7992"/>
                  </a:lnTo>
                  <a:lnTo>
                    <a:pt x="302077" y="19531"/>
                  </a:lnTo>
                  <a:lnTo>
                    <a:pt x="258093" y="35888"/>
                  </a:lnTo>
                  <a:lnTo>
                    <a:pt x="216955" y="56462"/>
                  </a:lnTo>
                  <a:lnTo>
                    <a:pt x="178835" y="80923"/>
                  </a:lnTo>
                  <a:lnTo>
                    <a:pt x="143904" y="108943"/>
                  </a:lnTo>
                  <a:lnTo>
                    <a:pt x="112337" y="140194"/>
                  </a:lnTo>
                  <a:lnTo>
                    <a:pt x="84305" y="174347"/>
                  </a:lnTo>
                  <a:lnTo>
                    <a:pt x="59980" y="211073"/>
                  </a:lnTo>
                  <a:lnTo>
                    <a:pt x="39535" y="250044"/>
                  </a:lnTo>
                  <a:lnTo>
                    <a:pt x="23142" y="290931"/>
                  </a:lnTo>
                  <a:lnTo>
                    <a:pt x="10974" y="333406"/>
                  </a:lnTo>
                  <a:lnTo>
                    <a:pt x="3202" y="377141"/>
                  </a:lnTo>
                  <a:lnTo>
                    <a:pt x="0" y="421806"/>
                  </a:lnTo>
                  <a:lnTo>
                    <a:pt x="1539" y="467073"/>
                  </a:lnTo>
                  <a:lnTo>
                    <a:pt x="7992" y="512615"/>
                  </a:lnTo>
                  <a:lnTo>
                    <a:pt x="19531" y="558101"/>
                  </a:lnTo>
                  <a:lnTo>
                    <a:pt x="35889" y="602085"/>
                  </a:lnTo>
                  <a:lnTo>
                    <a:pt x="56462" y="643224"/>
                  </a:lnTo>
                  <a:lnTo>
                    <a:pt x="80924" y="681345"/>
                  </a:lnTo>
                  <a:lnTo>
                    <a:pt x="108945" y="716276"/>
                  </a:lnTo>
                  <a:lnTo>
                    <a:pt x="140197" y="747844"/>
                  </a:lnTo>
                  <a:lnTo>
                    <a:pt x="174350" y="775877"/>
                  </a:lnTo>
                  <a:lnTo>
                    <a:pt x="211077" y="800203"/>
                  </a:lnTo>
                  <a:lnTo>
                    <a:pt x="250049" y="820649"/>
                  </a:lnTo>
                  <a:lnTo>
                    <a:pt x="290938" y="837043"/>
                  </a:lnTo>
                  <a:lnTo>
                    <a:pt x="333414" y="849213"/>
                  </a:lnTo>
                  <a:lnTo>
                    <a:pt x="377149" y="856985"/>
                  </a:lnTo>
                  <a:lnTo>
                    <a:pt x="421815" y="860188"/>
                  </a:lnTo>
                  <a:lnTo>
                    <a:pt x="467083" y="858650"/>
                  </a:lnTo>
                  <a:lnTo>
                    <a:pt x="512625" y="852197"/>
                  </a:lnTo>
                  <a:lnTo>
                    <a:pt x="558111" y="840658"/>
                  </a:lnTo>
                  <a:lnTo>
                    <a:pt x="602095" y="824300"/>
                  </a:lnTo>
                  <a:lnTo>
                    <a:pt x="643234" y="803726"/>
                  </a:lnTo>
                  <a:lnTo>
                    <a:pt x="681354" y="779265"/>
                  </a:lnTo>
                  <a:lnTo>
                    <a:pt x="716284" y="751244"/>
                  </a:lnTo>
                  <a:lnTo>
                    <a:pt x="747852" y="719992"/>
                  </a:lnTo>
                  <a:lnTo>
                    <a:pt x="775884" y="685838"/>
                  </a:lnTo>
                  <a:lnTo>
                    <a:pt x="800209" y="649111"/>
                  </a:lnTo>
                  <a:lnTo>
                    <a:pt x="820654" y="610139"/>
                  </a:lnTo>
                  <a:lnTo>
                    <a:pt x="837047" y="569251"/>
                  </a:lnTo>
                  <a:lnTo>
                    <a:pt x="849215" y="526775"/>
                  </a:lnTo>
                  <a:lnTo>
                    <a:pt x="856987" y="483039"/>
                  </a:lnTo>
                  <a:lnTo>
                    <a:pt x="860189" y="438373"/>
                  </a:lnTo>
                  <a:lnTo>
                    <a:pt x="858650" y="393105"/>
                  </a:lnTo>
                  <a:lnTo>
                    <a:pt x="852197" y="347564"/>
                  </a:lnTo>
                  <a:lnTo>
                    <a:pt x="840658" y="302077"/>
                  </a:lnTo>
                  <a:lnTo>
                    <a:pt x="824300" y="258093"/>
                  </a:lnTo>
                  <a:lnTo>
                    <a:pt x="803726" y="216955"/>
                  </a:lnTo>
                  <a:lnTo>
                    <a:pt x="779265" y="178835"/>
                  </a:lnTo>
                  <a:lnTo>
                    <a:pt x="751244" y="143904"/>
                  </a:lnTo>
                  <a:lnTo>
                    <a:pt x="719992" y="112337"/>
                  </a:lnTo>
                  <a:lnTo>
                    <a:pt x="685838" y="84305"/>
                  </a:lnTo>
                  <a:lnTo>
                    <a:pt x="649111" y="59980"/>
                  </a:lnTo>
                  <a:lnTo>
                    <a:pt x="610139" y="39535"/>
                  </a:lnTo>
                  <a:lnTo>
                    <a:pt x="569251" y="23142"/>
                  </a:lnTo>
                  <a:lnTo>
                    <a:pt x="526775" y="10974"/>
                  </a:lnTo>
                  <a:lnTo>
                    <a:pt x="483039" y="3202"/>
                  </a:lnTo>
                  <a:lnTo>
                    <a:pt x="438373"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29" name="object 29"/>
            <p:cNvSpPr/>
            <p:nvPr/>
          </p:nvSpPr>
          <p:spPr>
            <a:xfrm>
              <a:off x="15864511" y="1061662"/>
              <a:ext cx="842644" cy="765810"/>
            </a:xfrm>
            <a:custGeom>
              <a:avLst/>
              <a:gdLst/>
              <a:ahLst/>
              <a:cxnLst/>
              <a:rect l="l" t="t" r="r" b="b"/>
              <a:pathLst>
                <a:path w="842644" h="765810">
                  <a:moveTo>
                    <a:pt x="761873" y="85559"/>
                  </a:moveTo>
                  <a:lnTo>
                    <a:pt x="740524" y="61429"/>
                  </a:lnTo>
                  <a:lnTo>
                    <a:pt x="717562" y="39077"/>
                  </a:lnTo>
                  <a:lnTo>
                    <a:pt x="693077" y="18580"/>
                  </a:lnTo>
                  <a:lnTo>
                    <a:pt x="667219" y="0"/>
                  </a:lnTo>
                  <a:lnTo>
                    <a:pt x="625932" y="6616"/>
                  </a:lnTo>
                  <a:lnTo>
                    <a:pt x="582218" y="14757"/>
                  </a:lnTo>
                  <a:lnTo>
                    <a:pt x="536536" y="24599"/>
                  </a:lnTo>
                  <a:lnTo>
                    <a:pt x="489369" y="36309"/>
                  </a:lnTo>
                  <a:lnTo>
                    <a:pt x="441185" y="50012"/>
                  </a:lnTo>
                  <a:lnTo>
                    <a:pt x="392455" y="65913"/>
                  </a:lnTo>
                  <a:lnTo>
                    <a:pt x="343649" y="84124"/>
                  </a:lnTo>
                  <a:lnTo>
                    <a:pt x="296379" y="100749"/>
                  </a:lnTo>
                  <a:lnTo>
                    <a:pt x="248615" y="113436"/>
                  </a:lnTo>
                  <a:lnTo>
                    <a:pt x="200863" y="122593"/>
                  </a:lnTo>
                  <a:lnTo>
                    <a:pt x="153631" y="128625"/>
                  </a:lnTo>
                  <a:lnTo>
                    <a:pt x="107403" y="131914"/>
                  </a:lnTo>
                  <a:lnTo>
                    <a:pt x="62687" y="132867"/>
                  </a:lnTo>
                  <a:lnTo>
                    <a:pt x="42481" y="169672"/>
                  </a:lnTo>
                  <a:lnTo>
                    <a:pt x="25933" y="208267"/>
                  </a:lnTo>
                  <a:lnTo>
                    <a:pt x="13195" y="248386"/>
                  </a:lnTo>
                  <a:lnTo>
                    <a:pt x="4394" y="289750"/>
                  </a:lnTo>
                  <a:lnTo>
                    <a:pt x="58000" y="280733"/>
                  </a:lnTo>
                  <a:lnTo>
                    <a:pt x="112534" y="270344"/>
                  </a:lnTo>
                  <a:lnTo>
                    <a:pt x="166141" y="258597"/>
                  </a:lnTo>
                  <a:lnTo>
                    <a:pt x="216992" y="245465"/>
                  </a:lnTo>
                  <a:lnTo>
                    <a:pt x="263232" y="230936"/>
                  </a:lnTo>
                  <a:lnTo>
                    <a:pt x="303034" y="215023"/>
                  </a:lnTo>
                  <a:lnTo>
                    <a:pt x="339394" y="199961"/>
                  </a:lnTo>
                  <a:lnTo>
                    <a:pt x="383362" y="184454"/>
                  </a:lnTo>
                  <a:lnTo>
                    <a:pt x="433260" y="168795"/>
                  </a:lnTo>
                  <a:lnTo>
                    <a:pt x="487375" y="153212"/>
                  </a:lnTo>
                  <a:lnTo>
                    <a:pt x="544017" y="137972"/>
                  </a:lnTo>
                  <a:lnTo>
                    <a:pt x="601484" y="123329"/>
                  </a:lnTo>
                  <a:lnTo>
                    <a:pt x="658088" y="109537"/>
                  </a:lnTo>
                  <a:lnTo>
                    <a:pt x="712114" y="96862"/>
                  </a:lnTo>
                  <a:lnTo>
                    <a:pt x="761873" y="85559"/>
                  </a:lnTo>
                  <a:close/>
                </a:path>
                <a:path w="842644" h="765810">
                  <a:moveTo>
                    <a:pt x="816470" y="544703"/>
                  </a:moveTo>
                  <a:lnTo>
                    <a:pt x="765302" y="559536"/>
                  </a:lnTo>
                  <a:lnTo>
                    <a:pt x="712965" y="575449"/>
                  </a:lnTo>
                  <a:lnTo>
                    <a:pt x="659841" y="592467"/>
                  </a:lnTo>
                  <a:lnTo>
                    <a:pt x="606310" y="610577"/>
                  </a:lnTo>
                  <a:lnTo>
                    <a:pt x="555066" y="627494"/>
                  </a:lnTo>
                  <a:lnTo>
                    <a:pt x="503974" y="642696"/>
                  </a:lnTo>
                  <a:lnTo>
                    <a:pt x="453377" y="656272"/>
                  </a:lnTo>
                  <a:lnTo>
                    <a:pt x="403631" y="668312"/>
                  </a:lnTo>
                  <a:lnTo>
                    <a:pt x="355079" y="678916"/>
                  </a:lnTo>
                  <a:lnTo>
                    <a:pt x="308102" y="688174"/>
                  </a:lnTo>
                  <a:lnTo>
                    <a:pt x="263029" y="696150"/>
                  </a:lnTo>
                  <a:lnTo>
                    <a:pt x="220230" y="702970"/>
                  </a:lnTo>
                  <a:lnTo>
                    <a:pt x="180047" y="708698"/>
                  </a:lnTo>
                  <a:lnTo>
                    <a:pt x="206133" y="725805"/>
                  </a:lnTo>
                  <a:lnTo>
                    <a:pt x="233349" y="740981"/>
                  </a:lnTo>
                  <a:lnTo>
                    <a:pt x="261607" y="754151"/>
                  </a:lnTo>
                  <a:lnTo>
                    <a:pt x="290766" y="765276"/>
                  </a:lnTo>
                  <a:lnTo>
                    <a:pt x="344944" y="750747"/>
                  </a:lnTo>
                  <a:lnTo>
                    <a:pt x="397662" y="735952"/>
                  </a:lnTo>
                  <a:lnTo>
                    <a:pt x="447636" y="721106"/>
                  </a:lnTo>
                  <a:lnTo>
                    <a:pt x="493585" y="706437"/>
                  </a:lnTo>
                  <a:lnTo>
                    <a:pt x="534212" y="692175"/>
                  </a:lnTo>
                  <a:lnTo>
                    <a:pt x="571373" y="678929"/>
                  </a:lnTo>
                  <a:lnTo>
                    <a:pt x="615099" y="664362"/>
                  </a:lnTo>
                  <a:lnTo>
                    <a:pt x="664171" y="648766"/>
                  </a:lnTo>
                  <a:lnTo>
                    <a:pt x="717346" y="632434"/>
                  </a:lnTo>
                  <a:lnTo>
                    <a:pt x="773417" y="615683"/>
                  </a:lnTo>
                  <a:lnTo>
                    <a:pt x="785456" y="598716"/>
                  </a:lnTo>
                  <a:lnTo>
                    <a:pt x="796658" y="581202"/>
                  </a:lnTo>
                  <a:lnTo>
                    <a:pt x="807008" y="563194"/>
                  </a:lnTo>
                  <a:lnTo>
                    <a:pt x="816470" y="544703"/>
                  </a:lnTo>
                  <a:close/>
                </a:path>
                <a:path w="842644" h="765810">
                  <a:moveTo>
                    <a:pt x="842086" y="238315"/>
                  </a:moveTo>
                  <a:lnTo>
                    <a:pt x="826820" y="194500"/>
                  </a:lnTo>
                  <a:lnTo>
                    <a:pt x="811237" y="160769"/>
                  </a:lnTo>
                  <a:lnTo>
                    <a:pt x="763130" y="168795"/>
                  </a:lnTo>
                  <a:lnTo>
                    <a:pt x="712317" y="177977"/>
                  </a:lnTo>
                  <a:lnTo>
                    <a:pt x="660349" y="188239"/>
                  </a:lnTo>
                  <a:lnTo>
                    <a:pt x="608812" y="199542"/>
                  </a:lnTo>
                  <a:lnTo>
                    <a:pt x="559257" y="211810"/>
                  </a:lnTo>
                  <a:lnTo>
                    <a:pt x="513245" y="224993"/>
                  </a:lnTo>
                  <a:lnTo>
                    <a:pt x="472338" y="239026"/>
                  </a:lnTo>
                  <a:lnTo>
                    <a:pt x="436981" y="251993"/>
                  </a:lnTo>
                  <a:lnTo>
                    <a:pt x="395617" y="266293"/>
                  </a:lnTo>
                  <a:lnTo>
                    <a:pt x="349491" y="281584"/>
                  </a:lnTo>
                  <a:lnTo>
                    <a:pt x="299897" y="297548"/>
                  </a:lnTo>
                  <a:lnTo>
                    <a:pt x="248069" y="313829"/>
                  </a:lnTo>
                  <a:lnTo>
                    <a:pt x="195300" y="330123"/>
                  </a:lnTo>
                  <a:lnTo>
                    <a:pt x="91960" y="361365"/>
                  </a:lnTo>
                  <a:lnTo>
                    <a:pt x="0" y="388620"/>
                  </a:lnTo>
                  <a:lnTo>
                    <a:pt x="2451" y="412965"/>
                  </a:lnTo>
                  <a:lnTo>
                    <a:pt x="11671" y="461746"/>
                  </a:lnTo>
                  <a:lnTo>
                    <a:pt x="22745" y="499110"/>
                  </a:lnTo>
                  <a:lnTo>
                    <a:pt x="25069" y="505510"/>
                  </a:lnTo>
                  <a:lnTo>
                    <a:pt x="60756" y="491083"/>
                  </a:lnTo>
                  <a:lnTo>
                    <a:pt x="104978" y="472744"/>
                  </a:lnTo>
                  <a:lnTo>
                    <a:pt x="158572" y="450037"/>
                  </a:lnTo>
                  <a:lnTo>
                    <a:pt x="222377" y="422503"/>
                  </a:lnTo>
                  <a:lnTo>
                    <a:pt x="293712" y="391998"/>
                  </a:lnTo>
                  <a:lnTo>
                    <a:pt x="353377" y="367665"/>
                  </a:lnTo>
                  <a:lnTo>
                    <a:pt x="404075" y="348475"/>
                  </a:lnTo>
                  <a:lnTo>
                    <a:pt x="448525" y="333375"/>
                  </a:lnTo>
                  <a:lnTo>
                    <a:pt x="489458" y="321297"/>
                  </a:lnTo>
                  <a:lnTo>
                    <a:pt x="529577" y="311200"/>
                  </a:lnTo>
                  <a:lnTo>
                    <a:pt x="571614" y="302018"/>
                  </a:lnTo>
                  <a:lnTo>
                    <a:pt x="618286" y="292709"/>
                  </a:lnTo>
                  <a:lnTo>
                    <a:pt x="672299" y="282219"/>
                  </a:lnTo>
                  <a:lnTo>
                    <a:pt x="719505" y="272173"/>
                  </a:lnTo>
                  <a:lnTo>
                    <a:pt x="763752" y="261251"/>
                  </a:lnTo>
                  <a:lnTo>
                    <a:pt x="804735" y="249834"/>
                  </a:lnTo>
                  <a:lnTo>
                    <a:pt x="842086" y="238315"/>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0" name="object 30"/>
            <p:cNvSpPr/>
            <p:nvPr/>
          </p:nvSpPr>
          <p:spPr>
            <a:xfrm>
              <a:off x="15912469" y="1372347"/>
              <a:ext cx="811530" cy="344805"/>
            </a:xfrm>
            <a:custGeom>
              <a:avLst/>
              <a:gdLst/>
              <a:ahLst/>
              <a:cxnLst/>
              <a:rect l="l" t="t" r="r" b="b"/>
              <a:pathLst>
                <a:path w="811530" h="344805">
                  <a:moveTo>
                    <a:pt x="808593" y="0"/>
                  </a:moveTo>
                  <a:lnTo>
                    <a:pt x="764809" y="13488"/>
                  </a:lnTo>
                  <a:lnTo>
                    <a:pt x="717300" y="27844"/>
                  </a:lnTo>
                  <a:lnTo>
                    <a:pt x="667174" y="42642"/>
                  </a:lnTo>
                  <a:lnTo>
                    <a:pt x="615540" y="57459"/>
                  </a:lnTo>
                  <a:lnTo>
                    <a:pt x="563504" y="71871"/>
                  </a:lnTo>
                  <a:lnTo>
                    <a:pt x="512174" y="85454"/>
                  </a:lnTo>
                  <a:lnTo>
                    <a:pt x="462660" y="97785"/>
                  </a:lnTo>
                  <a:lnTo>
                    <a:pt x="416068" y="108438"/>
                  </a:lnTo>
                  <a:lnTo>
                    <a:pt x="373506" y="116991"/>
                  </a:lnTo>
                  <a:lnTo>
                    <a:pt x="325475" y="127354"/>
                  </a:lnTo>
                  <a:lnTo>
                    <a:pt x="275687" y="140819"/>
                  </a:lnTo>
                  <a:lnTo>
                    <a:pt x="225213" y="156671"/>
                  </a:lnTo>
                  <a:lnTo>
                    <a:pt x="175122" y="174197"/>
                  </a:lnTo>
                  <a:lnTo>
                    <a:pt x="126486" y="192685"/>
                  </a:lnTo>
                  <a:lnTo>
                    <a:pt x="80373" y="211422"/>
                  </a:lnTo>
                  <a:lnTo>
                    <a:pt x="37855" y="229693"/>
                  </a:lnTo>
                  <a:lnTo>
                    <a:pt x="0" y="246788"/>
                  </a:lnTo>
                  <a:lnTo>
                    <a:pt x="15026" y="273237"/>
                  </a:lnTo>
                  <a:lnTo>
                    <a:pt x="31734" y="298318"/>
                  </a:lnTo>
                  <a:lnTo>
                    <a:pt x="50025" y="321981"/>
                  </a:lnTo>
                  <a:lnTo>
                    <a:pt x="69798" y="344178"/>
                  </a:lnTo>
                  <a:lnTo>
                    <a:pt x="167002" y="318180"/>
                  </a:lnTo>
                  <a:lnTo>
                    <a:pt x="200286" y="309588"/>
                  </a:lnTo>
                  <a:lnTo>
                    <a:pt x="228208" y="303233"/>
                  </a:lnTo>
                  <a:lnTo>
                    <a:pt x="340993" y="273304"/>
                  </a:lnTo>
                  <a:lnTo>
                    <a:pt x="397996" y="258640"/>
                  </a:lnTo>
                  <a:lnTo>
                    <a:pt x="461823" y="242872"/>
                  </a:lnTo>
                  <a:lnTo>
                    <a:pt x="530743" y="226744"/>
                  </a:lnTo>
                  <a:lnTo>
                    <a:pt x="603028" y="210998"/>
                  </a:lnTo>
                  <a:lnTo>
                    <a:pt x="655982" y="199097"/>
                  </a:lnTo>
                  <a:lnTo>
                    <a:pt x="706181" y="186274"/>
                  </a:lnTo>
                  <a:lnTo>
                    <a:pt x="753118" y="172976"/>
                  </a:lnTo>
                  <a:lnTo>
                    <a:pt x="796289" y="159649"/>
                  </a:lnTo>
                  <a:lnTo>
                    <a:pt x="804922" y="120810"/>
                  </a:lnTo>
                  <a:lnTo>
                    <a:pt x="809929" y="81097"/>
                  </a:lnTo>
                  <a:lnTo>
                    <a:pt x="811192" y="40747"/>
                  </a:lnTo>
                  <a:lnTo>
                    <a:pt x="808593" y="0"/>
                  </a:lnTo>
                  <a:close/>
                </a:path>
              </a:pathLst>
            </a:custGeom>
            <a:solidFill>
              <a:srgbClr val="BA4E0E"/>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1" name="object 31"/>
            <p:cNvSpPr/>
            <p:nvPr/>
          </p:nvSpPr>
          <p:spPr>
            <a:xfrm>
              <a:off x="15668272" y="1134587"/>
              <a:ext cx="1245235" cy="487045"/>
            </a:xfrm>
            <a:custGeom>
              <a:avLst/>
              <a:gdLst/>
              <a:ahLst/>
              <a:cxnLst/>
              <a:rect l="l" t="t" r="r" b="b"/>
              <a:pathLst>
                <a:path w="1245234" h="487044">
                  <a:moveTo>
                    <a:pt x="1117386" y="0"/>
                  </a:moveTo>
                  <a:lnTo>
                    <a:pt x="1044979" y="5070"/>
                  </a:lnTo>
                  <a:lnTo>
                    <a:pt x="1002461" y="10613"/>
                  </a:lnTo>
                  <a:lnTo>
                    <a:pt x="962527" y="16993"/>
                  </a:lnTo>
                  <a:lnTo>
                    <a:pt x="920354" y="24727"/>
                  </a:lnTo>
                  <a:lnTo>
                    <a:pt x="876169" y="33758"/>
                  </a:lnTo>
                  <a:lnTo>
                    <a:pt x="830198" y="44033"/>
                  </a:lnTo>
                  <a:lnTo>
                    <a:pt x="782668" y="55497"/>
                  </a:lnTo>
                  <a:lnTo>
                    <a:pt x="733805" y="68094"/>
                  </a:lnTo>
                  <a:lnTo>
                    <a:pt x="683837" y="81769"/>
                  </a:lnTo>
                  <a:lnTo>
                    <a:pt x="632990" y="96469"/>
                  </a:lnTo>
                  <a:lnTo>
                    <a:pt x="581442" y="112154"/>
                  </a:lnTo>
                  <a:lnTo>
                    <a:pt x="530210" y="128516"/>
                  </a:lnTo>
                  <a:lnTo>
                    <a:pt x="480019" y="145320"/>
                  </a:lnTo>
                  <a:lnTo>
                    <a:pt x="431133" y="162468"/>
                  </a:lnTo>
                  <a:lnTo>
                    <a:pt x="383770" y="179875"/>
                  </a:lnTo>
                  <a:lnTo>
                    <a:pt x="338148" y="197457"/>
                  </a:lnTo>
                  <a:lnTo>
                    <a:pt x="294484" y="215131"/>
                  </a:lnTo>
                  <a:lnTo>
                    <a:pt x="252996" y="232812"/>
                  </a:lnTo>
                  <a:lnTo>
                    <a:pt x="213902" y="250417"/>
                  </a:lnTo>
                  <a:lnTo>
                    <a:pt x="177418" y="267862"/>
                  </a:lnTo>
                  <a:lnTo>
                    <a:pt x="133154" y="290695"/>
                  </a:lnTo>
                  <a:lnTo>
                    <a:pt x="88939" y="316487"/>
                  </a:lnTo>
                  <a:lnTo>
                    <a:pt x="49145" y="344647"/>
                  </a:lnTo>
                  <a:lnTo>
                    <a:pt x="18133" y="374602"/>
                  </a:lnTo>
                  <a:lnTo>
                    <a:pt x="0" y="437438"/>
                  </a:lnTo>
                  <a:lnTo>
                    <a:pt x="11302" y="457007"/>
                  </a:lnTo>
                  <a:lnTo>
                    <a:pt x="31424" y="471692"/>
                  </a:lnTo>
                  <a:lnTo>
                    <a:pt x="60281" y="481451"/>
                  </a:lnTo>
                  <a:lnTo>
                    <a:pt x="97787" y="486243"/>
                  </a:lnTo>
                  <a:lnTo>
                    <a:pt x="127430" y="486735"/>
                  </a:lnTo>
                  <a:lnTo>
                    <a:pt x="161489" y="485205"/>
                  </a:lnTo>
                  <a:lnTo>
                    <a:pt x="199841" y="481662"/>
                  </a:lnTo>
                  <a:lnTo>
                    <a:pt x="242359" y="476117"/>
                  </a:lnTo>
                  <a:lnTo>
                    <a:pt x="282289" y="469737"/>
                  </a:lnTo>
                  <a:lnTo>
                    <a:pt x="324460" y="462005"/>
                  </a:lnTo>
                  <a:lnTo>
                    <a:pt x="368644" y="452975"/>
                  </a:lnTo>
                  <a:lnTo>
                    <a:pt x="414614" y="442701"/>
                  </a:lnTo>
                  <a:lnTo>
                    <a:pt x="134362" y="441742"/>
                  </a:lnTo>
                  <a:lnTo>
                    <a:pt x="103025" y="440832"/>
                  </a:lnTo>
                  <a:lnTo>
                    <a:pt x="78934" y="437021"/>
                  </a:lnTo>
                  <a:lnTo>
                    <a:pt x="62646" y="430228"/>
                  </a:lnTo>
                  <a:lnTo>
                    <a:pt x="54720" y="420370"/>
                  </a:lnTo>
                  <a:lnTo>
                    <a:pt x="55640" y="407756"/>
                  </a:lnTo>
                  <a:lnTo>
                    <a:pt x="82838" y="376085"/>
                  </a:lnTo>
                  <a:lnTo>
                    <a:pt x="140476" y="337487"/>
                  </a:lnTo>
                  <a:lnTo>
                    <a:pt x="179444" y="316216"/>
                  </a:lnTo>
                  <a:lnTo>
                    <a:pt x="224505" y="293962"/>
                  </a:lnTo>
                  <a:lnTo>
                    <a:pt x="275152" y="270975"/>
                  </a:lnTo>
                  <a:lnTo>
                    <a:pt x="330881" y="247507"/>
                  </a:lnTo>
                  <a:lnTo>
                    <a:pt x="391184" y="223805"/>
                  </a:lnTo>
                  <a:lnTo>
                    <a:pt x="455556" y="200121"/>
                  </a:lnTo>
                  <a:lnTo>
                    <a:pt x="523491" y="176703"/>
                  </a:lnTo>
                  <a:lnTo>
                    <a:pt x="594484" y="153802"/>
                  </a:lnTo>
                  <a:lnTo>
                    <a:pt x="665910" y="132295"/>
                  </a:lnTo>
                  <a:lnTo>
                    <a:pt x="735115" y="112951"/>
                  </a:lnTo>
                  <a:lnTo>
                    <a:pt x="801539" y="95853"/>
                  </a:lnTo>
                  <a:lnTo>
                    <a:pt x="864626" y="81081"/>
                  </a:lnTo>
                  <a:lnTo>
                    <a:pt x="923817" y="68718"/>
                  </a:lnTo>
                  <a:lnTo>
                    <a:pt x="978554" y="58846"/>
                  </a:lnTo>
                  <a:lnTo>
                    <a:pt x="1028278" y="51547"/>
                  </a:lnTo>
                  <a:lnTo>
                    <a:pt x="1072432" y="46902"/>
                  </a:lnTo>
                  <a:lnTo>
                    <a:pt x="1110456" y="44993"/>
                  </a:lnTo>
                  <a:lnTo>
                    <a:pt x="1242331" y="44993"/>
                  </a:lnTo>
                  <a:lnTo>
                    <a:pt x="1233518" y="29732"/>
                  </a:lnTo>
                  <a:lnTo>
                    <a:pt x="1213394" y="15044"/>
                  </a:lnTo>
                  <a:lnTo>
                    <a:pt x="1184534" y="5281"/>
                  </a:lnTo>
                  <a:lnTo>
                    <a:pt x="1147022" y="488"/>
                  </a:lnTo>
                  <a:lnTo>
                    <a:pt x="1117386" y="0"/>
                  </a:lnTo>
                  <a:close/>
                </a:path>
                <a:path w="1245234" h="487044">
                  <a:moveTo>
                    <a:pt x="1242331" y="44993"/>
                  </a:moveTo>
                  <a:lnTo>
                    <a:pt x="1110456" y="44993"/>
                  </a:lnTo>
                  <a:lnTo>
                    <a:pt x="1141793" y="45903"/>
                  </a:lnTo>
                  <a:lnTo>
                    <a:pt x="1165885" y="49713"/>
                  </a:lnTo>
                  <a:lnTo>
                    <a:pt x="1182173" y="56504"/>
                  </a:lnTo>
                  <a:lnTo>
                    <a:pt x="1190099" y="66360"/>
                  </a:lnTo>
                  <a:lnTo>
                    <a:pt x="1189179" y="78976"/>
                  </a:lnTo>
                  <a:lnTo>
                    <a:pt x="1161981" y="110651"/>
                  </a:lnTo>
                  <a:lnTo>
                    <a:pt x="1104344" y="149251"/>
                  </a:lnTo>
                  <a:lnTo>
                    <a:pt x="1065376" y="170524"/>
                  </a:lnTo>
                  <a:lnTo>
                    <a:pt x="1020315" y="192778"/>
                  </a:lnTo>
                  <a:lnTo>
                    <a:pt x="969667" y="215765"/>
                  </a:lnTo>
                  <a:lnTo>
                    <a:pt x="913939" y="239234"/>
                  </a:lnTo>
                  <a:lnTo>
                    <a:pt x="853636" y="262936"/>
                  </a:lnTo>
                  <a:lnTo>
                    <a:pt x="789264" y="286620"/>
                  </a:lnTo>
                  <a:lnTo>
                    <a:pt x="721329" y="310038"/>
                  </a:lnTo>
                  <a:lnTo>
                    <a:pt x="650336" y="332938"/>
                  </a:lnTo>
                  <a:lnTo>
                    <a:pt x="578908" y="354443"/>
                  </a:lnTo>
                  <a:lnTo>
                    <a:pt x="509702" y="373786"/>
                  </a:lnTo>
                  <a:lnTo>
                    <a:pt x="443276" y="390884"/>
                  </a:lnTo>
                  <a:lnTo>
                    <a:pt x="380189" y="405655"/>
                  </a:lnTo>
                  <a:lnTo>
                    <a:pt x="320998" y="418018"/>
                  </a:lnTo>
                  <a:lnTo>
                    <a:pt x="266261" y="427890"/>
                  </a:lnTo>
                  <a:lnTo>
                    <a:pt x="216538" y="435189"/>
                  </a:lnTo>
                  <a:lnTo>
                    <a:pt x="172385" y="439834"/>
                  </a:lnTo>
                  <a:lnTo>
                    <a:pt x="134362" y="441742"/>
                  </a:lnTo>
                  <a:lnTo>
                    <a:pt x="418592" y="441742"/>
                  </a:lnTo>
                  <a:lnTo>
                    <a:pt x="462144" y="431240"/>
                  </a:lnTo>
                  <a:lnTo>
                    <a:pt x="511007" y="418644"/>
                  </a:lnTo>
                  <a:lnTo>
                    <a:pt x="560977" y="404970"/>
                  </a:lnTo>
                  <a:lnTo>
                    <a:pt x="611827" y="390271"/>
                  </a:lnTo>
                  <a:lnTo>
                    <a:pt x="663379" y="374586"/>
                  </a:lnTo>
                  <a:lnTo>
                    <a:pt x="714609" y="358225"/>
                  </a:lnTo>
                  <a:lnTo>
                    <a:pt x="764799" y="341420"/>
                  </a:lnTo>
                  <a:lnTo>
                    <a:pt x="813684" y="324272"/>
                  </a:lnTo>
                  <a:lnTo>
                    <a:pt x="861045" y="306865"/>
                  </a:lnTo>
                  <a:lnTo>
                    <a:pt x="906665" y="289282"/>
                  </a:lnTo>
                  <a:lnTo>
                    <a:pt x="950328" y="271606"/>
                  </a:lnTo>
                  <a:lnTo>
                    <a:pt x="991814" y="253923"/>
                  </a:lnTo>
                  <a:lnTo>
                    <a:pt x="1030908" y="236316"/>
                  </a:lnTo>
                  <a:lnTo>
                    <a:pt x="1067391" y="218868"/>
                  </a:lnTo>
                  <a:lnTo>
                    <a:pt x="1111659" y="196040"/>
                  </a:lnTo>
                  <a:lnTo>
                    <a:pt x="1155877" y="170251"/>
                  </a:lnTo>
                  <a:lnTo>
                    <a:pt x="1195674" y="142092"/>
                  </a:lnTo>
                  <a:lnTo>
                    <a:pt x="1226686" y="112139"/>
                  </a:lnTo>
                  <a:lnTo>
                    <a:pt x="1244820" y="49303"/>
                  </a:lnTo>
                  <a:lnTo>
                    <a:pt x="1242331" y="44993"/>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2" name="object 32"/>
            <p:cNvSpPr/>
            <p:nvPr/>
          </p:nvSpPr>
          <p:spPr>
            <a:xfrm>
              <a:off x="15588442" y="1103683"/>
              <a:ext cx="1414780" cy="543560"/>
            </a:xfrm>
            <a:custGeom>
              <a:avLst/>
              <a:gdLst/>
              <a:ahLst/>
              <a:cxnLst/>
              <a:rect l="l" t="t" r="r" b="b"/>
              <a:pathLst>
                <a:path w="1414780" h="543560">
                  <a:moveTo>
                    <a:pt x="1412870" y="51539"/>
                  </a:moveTo>
                  <a:lnTo>
                    <a:pt x="1398624" y="105040"/>
                  </a:lnTo>
                  <a:lnTo>
                    <a:pt x="1359458" y="147084"/>
                  </a:lnTo>
                  <a:lnTo>
                    <a:pt x="1299122" y="192746"/>
                  </a:lnTo>
                  <a:lnTo>
                    <a:pt x="1261702" y="216537"/>
                  </a:lnTo>
                  <a:lnTo>
                    <a:pt x="1219815" y="240755"/>
                  </a:lnTo>
                  <a:lnTo>
                    <a:pt x="1173736" y="265243"/>
                  </a:lnTo>
                  <a:lnTo>
                    <a:pt x="1123738" y="289840"/>
                  </a:lnTo>
                  <a:lnTo>
                    <a:pt x="1070097" y="314389"/>
                  </a:lnTo>
                  <a:lnTo>
                    <a:pt x="1013088" y="338730"/>
                  </a:lnTo>
                  <a:lnTo>
                    <a:pt x="952986" y="362703"/>
                  </a:lnTo>
                  <a:lnTo>
                    <a:pt x="890065" y="386152"/>
                  </a:lnTo>
                  <a:lnTo>
                    <a:pt x="824601" y="408916"/>
                  </a:lnTo>
                  <a:lnTo>
                    <a:pt x="756869" y="430836"/>
                  </a:lnTo>
                  <a:lnTo>
                    <a:pt x="688681" y="451296"/>
                  </a:lnTo>
                  <a:lnTo>
                    <a:pt x="621881" y="469773"/>
                  </a:lnTo>
                  <a:lnTo>
                    <a:pt x="556784" y="486241"/>
                  </a:lnTo>
                  <a:lnTo>
                    <a:pt x="493707" y="500674"/>
                  </a:lnTo>
                  <a:lnTo>
                    <a:pt x="432967" y="513047"/>
                  </a:lnTo>
                  <a:lnTo>
                    <a:pt x="374880" y="523335"/>
                  </a:lnTo>
                  <a:lnTo>
                    <a:pt x="319762" y="531511"/>
                  </a:lnTo>
                  <a:lnTo>
                    <a:pt x="267931" y="537552"/>
                  </a:lnTo>
                  <a:lnTo>
                    <a:pt x="219702" y="541431"/>
                  </a:lnTo>
                  <a:lnTo>
                    <a:pt x="175392" y="543123"/>
                  </a:lnTo>
                  <a:lnTo>
                    <a:pt x="135319" y="542602"/>
                  </a:lnTo>
                  <a:lnTo>
                    <a:pt x="69144" y="534820"/>
                  </a:lnTo>
                  <a:lnTo>
                    <a:pt x="23711" y="517884"/>
                  </a:lnTo>
                  <a:lnTo>
                    <a:pt x="0" y="475242"/>
                  </a:lnTo>
                  <a:lnTo>
                    <a:pt x="4840" y="457355"/>
                  </a:lnTo>
                  <a:lnTo>
                    <a:pt x="32596" y="417597"/>
                  </a:lnTo>
                  <a:lnTo>
                    <a:pt x="82622" y="373584"/>
                  </a:lnTo>
                  <a:lnTo>
                    <a:pt x="115299" y="350380"/>
                  </a:lnTo>
                  <a:lnTo>
                    <a:pt x="152718" y="326590"/>
                  </a:lnTo>
                  <a:lnTo>
                    <a:pt x="194605" y="302371"/>
                  </a:lnTo>
                  <a:lnTo>
                    <a:pt x="240685" y="277884"/>
                  </a:lnTo>
                  <a:lnTo>
                    <a:pt x="290683" y="253286"/>
                  </a:lnTo>
                  <a:lnTo>
                    <a:pt x="344324" y="228738"/>
                  </a:lnTo>
                  <a:lnTo>
                    <a:pt x="401333" y="204397"/>
                  </a:lnTo>
                  <a:lnTo>
                    <a:pt x="461435" y="180423"/>
                  </a:lnTo>
                  <a:lnTo>
                    <a:pt x="524356" y="156975"/>
                  </a:lnTo>
                  <a:lnTo>
                    <a:pt x="589820" y="134211"/>
                  </a:lnTo>
                  <a:lnTo>
                    <a:pt x="657552" y="112291"/>
                  </a:lnTo>
                  <a:lnTo>
                    <a:pt x="725740" y="91830"/>
                  </a:lnTo>
                  <a:lnTo>
                    <a:pt x="792540" y="73353"/>
                  </a:lnTo>
                  <a:lnTo>
                    <a:pt x="857637" y="56885"/>
                  </a:lnTo>
                  <a:lnTo>
                    <a:pt x="920713" y="42451"/>
                  </a:lnTo>
                  <a:lnTo>
                    <a:pt x="981454" y="30078"/>
                  </a:lnTo>
                  <a:lnTo>
                    <a:pt x="1039541" y="19789"/>
                  </a:lnTo>
                  <a:lnTo>
                    <a:pt x="1094659" y="11612"/>
                  </a:lnTo>
                  <a:lnTo>
                    <a:pt x="1146490" y="5571"/>
                  </a:lnTo>
                  <a:lnTo>
                    <a:pt x="1194719" y="1692"/>
                  </a:lnTo>
                  <a:lnTo>
                    <a:pt x="1239028" y="0"/>
                  </a:lnTo>
                  <a:lnTo>
                    <a:pt x="1279102" y="520"/>
                  </a:lnTo>
                  <a:lnTo>
                    <a:pt x="1345277" y="8302"/>
                  </a:lnTo>
                  <a:lnTo>
                    <a:pt x="1390710" y="25240"/>
                  </a:lnTo>
                  <a:lnTo>
                    <a:pt x="1412870" y="51539"/>
                  </a:lnTo>
                  <a:close/>
                </a:path>
              </a:pathLst>
            </a:custGeom>
            <a:ln w="19632">
              <a:solidFill>
                <a:srgbClr val="F8DE33"/>
              </a:solidFill>
            </a:ln>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3" name="object 33"/>
            <p:cNvSpPr/>
            <p:nvPr/>
          </p:nvSpPr>
          <p:spPr>
            <a:xfrm>
              <a:off x="15863576" y="989708"/>
              <a:ext cx="831215" cy="448309"/>
            </a:xfrm>
            <a:custGeom>
              <a:avLst/>
              <a:gdLst/>
              <a:ahLst/>
              <a:cxnLst/>
              <a:rect l="l" t="t" r="r" b="b"/>
              <a:pathLst>
                <a:path w="831215" h="448309">
                  <a:moveTo>
                    <a:pt x="441822" y="0"/>
                  </a:moveTo>
                  <a:lnTo>
                    <a:pt x="395397" y="1253"/>
                  </a:lnTo>
                  <a:lnTo>
                    <a:pt x="348664" y="7672"/>
                  </a:lnTo>
                  <a:lnTo>
                    <a:pt x="301980" y="19444"/>
                  </a:lnTo>
                  <a:lnTo>
                    <a:pt x="256417" y="36494"/>
                  </a:lnTo>
                  <a:lnTo>
                    <a:pt x="213922" y="58066"/>
                  </a:lnTo>
                  <a:lnTo>
                    <a:pt x="174687" y="83793"/>
                  </a:lnTo>
                  <a:lnTo>
                    <a:pt x="138905" y="113309"/>
                  </a:lnTo>
                  <a:lnTo>
                    <a:pt x="106767" y="146247"/>
                  </a:lnTo>
                  <a:lnTo>
                    <a:pt x="78466" y="182240"/>
                  </a:lnTo>
                  <a:lnTo>
                    <a:pt x="54194" y="220923"/>
                  </a:lnTo>
                  <a:lnTo>
                    <a:pt x="34143" y="261929"/>
                  </a:lnTo>
                  <a:lnTo>
                    <a:pt x="18506" y="304891"/>
                  </a:lnTo>
                  <a:lnTo>
                    <a:pt x="7475" y="349443"/>
                  </a:lnTo>
                  <a:lnTo>
                    <a:pt x="1242" y="395218"/>
                  </a:lnTo>
                  <a:lnTo>
                    <a:pt x="0" y="441850"/>
                  </a:lnTo>
                  <a:lnTo>
                    <a:pt x="40151" y="445235"/>
                  </a:lnTo>
                  <a:lnTo>
                    <a:pt x="80402" y="447266"/>
                  </a:lnTo>
                  <a:lnTo>
                    <a:pt x="120740" y="447920"/>
                  </a:lnTo>
                  <a:lnTo>
                    <a:pt x="161157" y="447169"/>
                  </a:lnTo>
                  <a:lnTo>
                    <a:pt x="212477" y="444174"/>
                  </a:lnTo>
                  <a:lnTo>
                    <a:pt x="263497" y="439015"/>
                  </a:lnTo>
                  <a:lnTo>
                    <a:pt x="314211" y="431842"/>
                  </a:lnTo>
                  <a:lnTo>
                    <a:pt x="364611" y="422806"/>
                  </a:lnTo>
                  <a:lnTo>
                    <a:pt x="414692" y="412057"/>
                  </a:lnTo>
                  <a:lnTo>
                    <a:pt x="464445" y="399745"/>
                  </a:lnTo>
                  <a:lnTo>
                    <a:pt x="513865" y="386020"/>
                  </a:lnTo>
                  <a:lnTo>
                    <a:pt x="562945" y="371032"/>
                  </a:lnTo>
                  <a:lnTo>
                    <a:pt x="611677" y="354931"/>
                  </a:lnTo>
                  <a:lnTo>
                    <a:pt x="700019" y="324612"/>
                  </a:lnTo>
                  <a:lnTo>
                    <a:pt x="744069" y="308759"/>
                  </a:lnTo>
                  <a:lnTo>
                    <a:pt x="787712" y="291969"/>
                  </a:lnTo>
                  <a:lnTo>
                    <a:pt x="830707" y="273887"/>
                  </a:lnTo>
                  <a:lnTo>
                    <a:pt x="811089" y="230611"/>
                  </a:lnTo>
                  <a:lnTo>
                    <a:pt x="787259" y="190451"/>
                  </a:lnTo>
                  <a:lnTo>
                    <a:pt x="759572" y="153594"/>
                  </a:lnTo>
                  <a:lnTo>
                    <a:pt x="728383" y="120227"/>
                  </a:lnTo>
                  <a:lnTo>
                    <a:pt x="694047" y="90534"/>
                  </a:lnTo>
                  <a:lnTo>
                    <a:pt x="656919" y="64704"/>
                  </a:lnTo>
                  <a:lnTo>
                    <a:pt x="617354" y="42921"/>
                  </a:lnTo>
                  <a:lnTo>
                    <a:pt x="575707" y="25373"/>
                  </a:lnTo>
                  <a:lnTo>
                    <a:pt x="532332" y="12246"/>
                  </a:lnTo>
                  <a:lnTo>
                    <a:pt x="487586" y="3726"/>
                  </a:lnTo>
                  <a:lnTo>
                    <a:pt x="441822" y="0"/>
                  </a:lnTo>
                  <a:close/>
                </a:path>
              </a:pathLst>
            </a:custGeom>
            <a:solidFill>
              <a:srgbClr val="DECCA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4" name="object 34"/>
            <p:cNvSpPr/>
            <p:nvPr/>
          </p:nvSpPr>
          <p:spPr>
            <a:xfrm>
              <a:off x="15868916" y="1061653"/>
              <a:ext cx="757555" cy="290195"/>
            </a:xfrm>
            <a:custGeom>
              <a:avLst/>
              <a:gdLst/>
              <a:ahLst/>
              <a:cxnLst/>
              <a:rect l="l" t="t" r="r" b="b"/>
              <a:pathLst>
                <a:path w="757555" h="290194">
                  <a:moveTo>
                    <a:pt x="662817" y="0"/>
                  </a:moveTo>
                  <a:lnTo>
                    <a:pt x="621535" y="6615"/>
                  </a:lnTo>
                  <a:lnTo>
                    <a:pt x="577818" y="14764"/>
                  </a:lnTo>
                  <a:lnTo>
                    <a:pt x="532139" y="24608"/>
                  </a:lnTo>
                  <a:lnTo>
                    <a:pt x="484971" y="36307"/>
                  </a:lnTo>
                  <a:lnTo>
                    <a:pt x="436784" y="50021"/>
                  </a:lnTo>
                  <a:lnTo>
                    <a:pt x="388052" y="65909"/>
                  </a:lnTo>
                  <a:lnTo>
                    <a:pt x="339246" y="84133"/>
                  </a:lnTo>
                  <a:lnTo>
                    <a:pt x="291973" y="100749"/>
                  </a:lnTo>
                  <a:lnTo>
                    <a:pt x="244214" y="113437"/>
                  </a:lnTo>
                  <a:lnTo>
                    <a:pt x="196467" y="122597"/>
                  </a:lnTo>
                  <a:lnTo>
                    <a:pt x="149232" y="128624"/>
                  </a:lnTo>
                  <a:lnTo>
                    <a:pt x="103007" y="131918"/>
                  </a:lnTo>
                  <a:lnTo>
                    <a:pt x="58291" y="132875"/>
                  </a:lnTo>
                  <a:lnTo>
                    <a:pt x="38083" y="169669"/>
                  </a:lnTo>
                  <a:lnTo>
                    <a:pt x="21535" y="208269"/>
                  </a:lnTo>
                  <a:lnTo>
                    <a:pt x="8792" y="248392"/>
                  </a:lnTo>
                  <a:lnTo>
                    <a:pt x="0" y="289750"/>
                  </a:lnTo>
                  <a:lnTo>
                    <a:pt x="53606" y="280734"/>
                  </a:lnTo>
                  <a:lnTo>
                    <a:pt x="108135" y="270352"/>
                  </a:lnTo>
                  <a:lnTo>
                    <a:pt x="161743" y="258598"/>
                  </a:lnTo>
                  <a:lnTo>
                    <a:pt x="212591" y="245463"/>
                  </a:lnTo>
                  <a:lnTo>
                    <a:pt x="258837" y="230943"/>
                  </a:lnTo>
                  <a:lnTo>
                    <a:pt x="298640" y="215030"/>
                  </a:lnTo>
                  <a:lnTo>
                    <a:pt x="334993" y="199959"/>
                  </a:lnTo>
                  <a:lnTo>
                    <a:pt x="378967" y="184462"/>
                  </a:lnTo>
                  <a:lnTo>
                    <a:pt x="428861" y="168793"/>
                  </a:lnTo>
                  <a:lnTo>
                    <a:pt x="482978" y="153211"/>
                  </a:lnTo>
                  <a:lnTo>
                    <a:pt x="539621" y="137970"/>
                  </a:lnTo>
                  <a:lnTo>
                    <a:pt x="597089" y="123329"/>
                  </a:lnTo>
                  <a:lnTo>
                    <a:pt x="653687" y="109544"/>
                  </a:lnTo>
                  <a:lnTo>
                    <a:pt x="707714" y="96871"/>
                  </a:lnTo>
                  <a:lnTo>
                    <a:pt x="757474" y="85568"/>
                  </a:lnTo>
                  <a:lnTo>
                    <a:pt x="736130" y="61434"/>
                  </a:lnTo>
                  <a:lnTo>
                    <a:pt x="713157" y="39085"/>
                  </a:lnTo>
                  <a:lnTo>
                    <a:pt x="688679" y="18585"/>
                  </a:lnTo>
                  <a:lnTo>
                    <a:pt x="662817" y="0"/>
                  </a:lnTo>
                  <a:close/>
                </a:path>
              </a:pathLst>
            </a:custGeom>
            <a:solidFill>
              <a:srgbClr val="559995"/>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sp>
          <p:nvSpPr>
            <p:cNvPr id="35" name="object 35"/>
            <p:cNvSpPr/>
            <p:nvPr/>
          </p:nvSpPr>
          <p:spPr>
            <a:xfrm>
              <a:off x="15914234" y="1222424"/>
              <a:ext cx="780415" cy="215265"/>
            </a:xfrm>
            <a:custGeom>
              <a:avLst/>
              <a:gdLst/>
              <a:ahLst/>
              <a:cxnLst/>
              <a:rect l="l" t="t" r="r" b="b"/>
              <a:pathLst>
                <a:path w="780415" h="215265">
                  <a:moveTo>
                    <a:pt x="761526" y="0"/>
                  </a:moveTo>
                  <a:lnTo>
                    <a:pt x="713411" y="8029"/>
                  </a:lnTo>
                  <a:lnTo>
                    <a:pt x="662594" y="17208"/>
                  </a:lnTo>
                  <a:lnTo>
                    <a:pt x="610636" y="27477"/>
                  </a:lnTo>
                  <a:lnTo>
                    <a:pt x="559099" y="38776"/>
                  </a:lnTo>
                  <a:lnTo>
                    <a:pt x="509544" y="51047"/>
                  </a:lnTo>
                  <a:lnTo>
                    <a:pt x="463532" y="64231"/>
                  </a:lnTo>
                  <a:lnTo>
                    <a:pt x="422625" y="78269"/>
                  </a:lnTo>
                  <a:lnTo>
                    <a:pt x="387799" y="91043"/>
                  </a:lnTo>
                  <a:lnTo>
                    <a:pt x="347109" y="105115"/>
                  </a:lnTo>
                  <a:lnTo>
                    <a:pt x="301768" y="120168"/>
                  </a:lnTo>
                  <a:lnTo>
                    <a:pt x="252989" y="135881"/>
                  </a:lnTo>
                  <a:lnTo>
                    <a:pt x="201987" y="151935"/>
                  </a:lnTo>
                  <a:lnTo>
                    <a:pt x="149973" y="168011"/>
                  </a:lnTo>
                  <a:lnTo>
                    <a:pt x="47766" y="198951"/>
                  </a:lnTo>
                  <a:lnTo>
                    <a:pt x="0" y="213176"/>
                  </a:lnTo>
                  <a:lnTo>
                    <a:pt x="27563" y="214470"/>
                  </a:lnTo>
                  <a:lnTo>
                    <a:pt x="55171" y="215123"/>
                  </a:lnTo>
                  <a:lnTo>
                    <a:pt x="82817" y="215121"/>
                  </a:lnTo>
                  <a:lnTo>
                    <a:pt x="110499" y="214454"/>
                  </a:lnTo>
                  <a:lnTo>
                    <a:pt x="161819" y="211458"/>
                  </a:lnTo>
                  <a:lnTo>
                    <a:pt x="212839" y="206299"/>
                  </a:lnTo>
                  <a:lnTo>
                    <a:pt x="263553" y="199126"/>
                  </a:lnTo>
                  <a:lnTo>
                    <a:pt x="313953" y="190090"/>
                  </a:lnTo>
                  <a:lnTo>
                    <a:pt x="364033" y="179341"/>
                  </a:lnTo>
                  <a:lnTo>
                    <a:pt x="413787" y="167029"/>
                  </a:lnTo>
                  <a:lnTo>
                    <a:pt x="463207" y="153304"/>
                  </a:lnTo>
                  <a:lnTo>
                    <a:pt x="512286" y="138316"/>
                  </a:lnTo>
                  <a:lnTo>
                    <a:pt x="561019" y="122216"/>
                  </a:lnTo>
                  <a:lnTo>
                    <a:pt x="649333" y="91909"/>
                  </a:lnTo>
                  <a:lnTo>
                    <a:pt x="693366" y="76062"/>
                  </a:lnTo>
                  <a:lnTo>
                    <a:pt x="736995" y="59279"/>
                  </a:lnTo>
                  <a:lnTo>
                    <a:pt x="779976" y="41202"/>
                  </a:lnTo>
                  <a:lnTo>
                    <a:pt x="775729" y="30652"/>
                  </a:lnTo>
                  <a:lnTo>
                    <a:pt x="771246" y="20259"/>
                  </a:lnTo>
                  <a:lnTo>
                    <a:pt x="766514" y="10038"/>
                  </a:lnTo>
                  <a:lnTo>
                    <a:pt x="761526" y="0"/>
                  </a:lnTo>
                  <a:close/>
                </a:path>
              </a:pathLst>
            </a:custGeom>
            <a:solidFill>
              <a:srgbClr val="76A39A"/>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grpSp>
      <p:sp>
        <p:nvSpPr>
          <p:cNvPr id="36" name="object 36"/>
          <p:cNvSpPr/>
          <p:nvPr/>
        </p:nvSpPr>
        <p:spPr>
          <a:xfrm>
            <a:off x="17069930" y="1638316"/>
            <a:ext cx="305435" cy="351790"/>
          </a:xfrm>
          <a:custGeom>
            <a:avLst/>
            <a:gdLst/>
            <a:ahLst/>
            <a:cxnLst/>
            <a:rect l="l" t="t" r="r" b="b"/>
            <a:pathLst>
              <a:path w="305434" h="351789">
                <a:moveTo>
                  <a:pt x="153178" y="0"/>
                </a:moveTo>
                <a:lnTo>
                  <a:pt x="132645" y="139576"/>
                </a:lnTo>
                <a:lnTo>
                  <a:pt x="680" y="87243"/>
                </a:lnTo>
                <a:lnTo>
                  <a:pt x="111305" y="174821"/>
                </a:lnTo>
                <a:lnTo>
                  <a:pt x="0" y="262934"/>
                </a:lnTo>
                <a:lnTo>
                  <a:pt x="131147" y="210925"/>
                </a:lnTo>
                <a:lnTo>
                  <a:pt x="151806" y="351371"/>
                </a:lnTo>
                <a:lnTo>
                  <a:pt x="172340" y="211784"/>
                </a:lnTo>
                <a:lnTo>
                  <a:pt x="304294" y="264117"/>
                </a:lnTo>
                <a:lnTo>
                  <a:pt x="193679" y="176549"/>
                </a:lnTo>
                <a:lnTo>
                  <a:pt x="304985" y="88437"/>
                </a:lnTo>
                <a:lnTo>
                  <a:pt x="173837" y="140445"/>
                </a:lnTo>
                <a:lnTo>
                  <a:pt x="153178" y="0"/>
                </a:lnTo>
                <a:close/>
              </a:path>
            </a:pathLst>
          </a:custGeom>
          <a:solidFill>
            <a:srgbClr val="F8DE33"/>
          </a:solidFill>
        </p:spPr>
        <p:txBody>
          <a:bodyPr wrap="square" lIns="0" tIns="0" rIns="0" bIns="0" rtlCol="0"/>
          <a:lstStyle/>
          <a:p>
            <a:endParaRPr>
              <a:latin typeface="メイリオ" panose="020B0604030504040204" pitchFamily="50" charset="-128"/>
              <a:ea typeface="メイリオ" panose="020B0604030504040204" pitchFamily="50" charset="-128"/>
            </a:endParaRPr>
          </a:p>
        </p:txBody>
      </p:sp>
      <p:pic>
        <p:nvPicPr>
          <p:cNvPr id="37" name="object 37"/>
          <p:cNvPicPr/>
          <p:nvPr/>
        </p:nvPicPr>
        <p:blipFill>
          <a:blip r:embed="rId8" cstate="print"/>
          <a:stretch>
            <a:fillRect/>
          </a:stretch>
        </p:blipFill>
        <p:spPr>
          <a:xfrm>
            <a:off x="17892590" y="948064"/>
            <a:ext cx="173345" cy="199711"/>
          </a:xfrm>
          <a:prstGeom prst="rect">
            <a:avLst/>
          </a:prstGeom>
        </p:spPr>
      </p:pic>
      <p:pic>
        <p:nvPicPr>
          <p:cNvPr id="38" name="object 38"/>
          <p:cNvPicPr/>
          <p:nvPr/>
        </p:nvPicPr>
        <p:blipFill>
          <a:blip r:embed="rId9" cstate="print"/>
          <a:stretch>
            <a:fillRect/>
          </a:stretch>
        </p:blipFill>
        <p:spPr>
          <a:xfrm>
            <a:off x="15776730" y="504471"/>
            <a:ext cx="173345" cy="199711"/>
          </a:xfrm>
          <a:prstGeom prst="rect">
            <a:avLst/>
          </a:prstGeom>
        </p:spPr>
      </p:pic>
      <p:pic>
        <p:nvPicPr>
          <p:cNvPr id="39" name="object 39"/>
          <p:cNvPicPr/>
          <p:nvPr/>
        </p:nvPicPr>
        <p:blipFill>
          <a:blip r:embed="rId10" cstate="print"/>
          <a:stretch>
            <a:fillRect/>
          </a:stretch>
        </p:blipFill>
        <p:spPr>
          <a:xfrm>
            <a:off x="16915404" y="604320"/>
            <a:ext cx="209187" cy="240997"/>
          </a:xfrm>
          <a:prstGeom prst="rect">
            <a:avLst/>
          </a:prstGeom>
        </p:spPr>
      </p:pic>
      <p:sp>
        <p:nvSpPr>
          <p:cNvPr id="40" name="object 40"/>
          <p:cNvSpPr txBox="1"/>
          <p:nvPr/>
        </p:nvSpPr>
        <p:spPr>
          <a:xfrm>
            <a:off x="10363947" y="493938"/>
            <a:ext cx="1648460" cy="371255"/>
          </a:xfrm>
          <a:prstGeom prst="rect">
            <a:avLst/>
          </a:prstGeom>
        </p:spPr>
        <p:txBody>
          <a:bodyPr vert="horz" wrap="square" lIns="0" tIns="17145" rIns="0" bIns="0" rtlCol="0">
            <a:spAutoFit/>
          </a:bodyPr>
          <a:lstStyle/>
          <a:p>
            <a:pPr marL="12700">
              <a:lnSpc>
                <a:spcPct val="100000"/>
              </a:lnSpc>
              <a:spcBef>
                <a:spcPts val="135"/>
              </a:spcBef>
              <a:tabLst>
                <a:tab pos="386080" algn="l"/>
              </a:tabLst>
            </a:pPr>
            <a:r>
              <a:rPr sz="2300" b="1" spc="-50" dirty="0">
                <a:solidFill>
                  <a:srgbClr val="FFFFFF"/>
                </a:solidFill>
                <a:latin typeface="メイリオ" panose="020B0604030504040204" pitchFamily="50" charset="-128"/>
                <a:ea typeface="メイリオ" panose="020B0604030504040204" pitchFamily="50" charset="-128"/>
                <a:cs typeface="Gen Shin Gothic P Bold"/>
              </a:rPr>
              <a:t>し</a:t>
            </a:r>
            <a:r>
              <a:rPr sz="2300" b="1" dirty="0">
                <a:solidFill>
                  <a:srgbClr val="FFFFFF"/>
                </a:solidFill>
                <a:latin typeface="メイリオ" panose="020B0604030504040204" pitchFamily="50" charset="-128"/>
                <a:ea typeface="メイリオ" panose="020B0604030504040204" pitchFamily="50" charset="-128"/>
                <a:cs typeface="Gen Shin Gothic P Bold"/>
              </a:rPr>
              <a:t>	</a:t>
            </a:r>
            <a:r>
              <a:rPr sz="2300" b="1" spc="-50" dirty="0">
                <a:solidFill>
                  <a:srgbClr val="FFFFFF"/>
                </a:solidFill>
                <a:latin typeface="メイリオ" panose="020B0604030504040204" pitchFamily="50" charset="-128"/>
                <a:ea typeface="メイリオ" panose="020B0604030504040204" pitchFamily="50" charset="-128"/>
                <a:cs typeface="Gen Shin Gothic P Bold"/>
              </a:rPr>
              <a:t>ら</a:t>
            </a:r>
            <a:endParaRPr sz="2300" dirty="0">
              <a:latin typeface="メイリオ" panose="020B0604030504040204" pitchFamily="50" charset="-128"/>
              <a:ea typeface="メイリオ" panose="020B0604030504040204" pitchFamily="50" charset="-128"/>
              <a:cs typeface="Gen Shin Gothic P Regular"/>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2496</TotalTime>
  <Words>5281</Words>
  <Application>Microsoft Office PowerPoint</Application>
  <PresentationFormat>ユーザー設定</PresentationFormat>
  <Paragraphs>669</Paragraphs>
  <Slides>35</Slides>
  <Notes>35</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35</vt:i4>
      </vt:variant>
    </vt:vector>
  </HeadingPairs>
  <TitlesOfParts>
    <vt:vector size="41" baseType="lpstr">
      <vt:lpstr>游ゴシック</vt:lpstr>
      <vt:lpstr>Gen Shin Gothic P Bold</vt:lpstr>
      <vt:lpstr>メイリオ</vt:lpstr>
      <vt:lpstr>Calibri</vt:lpstr>
      <vt:lpstr>HGPｺﾞｼｯｸE</vt:lpstr>
      <vt:lpstr>Office Theme</vt:lpstr>
      <vt:lpstr>はやぶさ２</vt:lpstr>
      <vt:lpstr>せいめい たんじょう ⽣命はどのように誕⽣したのか︖</vt:lpstr>
      <vt:lpstr>⼩惑星探査機「はやぶさ２」</vt:lpstr>
      <vt:lpstr>はやぶさ２ 挑戦の旅を追いかけながら</vt:lpstr>
      <vt:lpstr>はやぶさ２の目指した場所</vt:lpstr>
      <vt:lpstr>どうしてそこまでして「リュウグウ」へ！？</vt:lpstr>
      <vt:lpstr>ところが、地球を調べても・・・</vt:lpstr>
      <vt:lpstr>4６億年前の情報が分かる小惑星</vt:lpstr>
      <vt:lpstr>どうやって調べる？</vt:lpstr>
      <vt:lpstr>分からないことだらけの「リュウグウ」</vt:lpstr>
      <vt:lpstr>はやぶさ２プロジェクトチーム</vt:lpstr>
      <vt:lpstr>幼少期</vt:lpstr>
      <vt:lpstr>子どものころの２つの夢</vt:lpstr>
      <vt:lpstr>少年のころの私＝工作少年</vt:lpstr>
      <vt:lpstr>はやぶさ２プロジェクト</vt:lpstr>
      <vt:lpstr>リュウグウの形状モデル(リュウゴイド)</vt:lpstr>
      <vt:lpstr>タッチダウン訓練</vt:lpstr>
      <vt:lpstr>トラブルが起きた時の訓練</vt:lpstr>
      <vt:lpstr>「リュウグウ」の詳しい姿が明らかに</vt:lpstr>
      <vt:lpstr>そうていがい 　　  　すがた 想定外の「リュウグウ」の姿</vt:lpstr>
      <vt:lpstr>タッチダウンができない</vt:lpstr>
      <vt:lpstr>1回目のタッチダウン</vt:lpstr>
      <vt:lpstr>PowerPoint プレゼンテーション</vt:lpstr>
      <vt:lpstr>PowerPoint プレゼンテーション</vt:lpstr>
      <vt:lpstr>２回目のタッチダウン</vt:lpstr>
      <vt:lpstr>２回目のタッチダウンをやるかやらないか</vt:lpstr>
      <vt:lpstr>さらなる意見から考えたこと</vt:lpstr>
      <vt:lpstr>トラブルからチャンスへ</vt:lpstr>
      <vt:lpstr>想定外に悩まされたがこんな嬉しい想定外も</vt:lpstr>
      <vt:lpstr>プロジェクトマネージャを</vt:lpstr>
      <vt:lpstr>PowerPoint プレゼンテーション</vt:lpstr>
      <vt:lpstr>100点満点中1000点</vt:lpstr>
      <vt:lpstr>「はやぶさ２」帰還</vt:lpstr>
      <vt:lpstr>「はやぶさ２」から考えること</vt:lpstr>
      <vt:lpstr>津田さん（元はやぶさ２プロジェクトマネージャ）からのメッセージ</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塚脇　幸太</cp:lastModifiedBy>
  <cp:revision>111</cp:revision>
  <dcterms:created xsi:type="dcterms:W3CDTF">2023-02-24T06:18:28Z</dcterms:created>
  <dcterms:modified xsi:type="dcterms:W3CDTF">2024-02-20T03:03:43Z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2023-02-24T00:00:00Z</vt:filetime>
  </property>
  <property fmtid="{D5CDD505-2E9C-101B-9397-08002B2CF9AE}" pid="3" name="Creator">
    <vt:lpwstr>Adobe Illustrator 26.3 (Macintosh)</vt:lpwstr>
  </property>
  <property fmtid="{D5CDD505-2E9C-101B-9397-08002B2CF9AE}" pid="4" name="CreatorVersion">
    <vt:lpwstr>21.0.0</vt:lpwstr>
  </property>
  <property fmtid="{D5CDD505-2E9C-101B-9397-08002B2CF9AE}" pid="5" name="LastSaved">
    <vt:filetime>2023-02-24T00:00:00Z</vt:filetime>
  </property>
  <property fmtid="{D5CDD505-2E9C-101B-9397-08002B2CF9AE}" pid="6" name="Producer">
    <vt:lpwstr>Adobe PDF library 16.07</vt:lpwstr>
  </property>
</Properties>
</file>