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92" r:id="rId10"/>
    <p:sldId id="284" r:id="rId11"/>
    <p:sldId id="266" r:id="rId12"/>
    <p:sldId id="267" r:id="rId13"/>
    <p:sldId id="268" r:id="rId14"/>
    <p:sldId id="269" r:id="rId15"/>
    <p:sldId id="270" r:id="rId16"/>
    <p:sldId id="271" r:id="rId17"/>
    <p:sldId id="285" r:id="rId18"/>
    <p:sldId id="273" r:id="rId19"/>
    <p:sldId id="287" r:id="rId20"/>
    <p:sldId id="289" r:id="rId21"/>
    <p:sldId id="290" r:id="rId22"/>
    <p:sldId id="288" r:id="rId23"/>
    <p:sldId id="279" r:id="rId24"/>
    <p:sldId id="280" r:id="rId25"/>
    <p:sldId id="291" r:id="rId26"/>
    <p:sldId id="282" r:id="rId27"/>
    <p:sldId id="283" r:id="rId28"/>
  </p:sldIdLst>
  <p:sldSz cx="20104100" cy="11309350"/>
  <p:notesSz cx="20104100" cy="113093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8F9459-6FCD-2E29-3FF9-2601040572CD}" name="西　里子" initials="西　里子" userId="S::nishi.satoko@jaxa.jp::6086e690-c05a-4d1d-a69e-5efc5cf45880" providerId="AD"/>
  <p188:author id="{46BBF8F2-FAB2-C312-CEBA-036D75217DE4}" name="Muratani Yoko" initials="MY" userId="28a3fcec99f542c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鈴木　圭子" initials="鈴木　圭子" lastIdx="1" clrIdx="0">
    <p:extLst>
      <p:ext uri="{19B8F6BF-5375-455C-9EA6-DF929625EA0E}">
        <p15:presenceInfo xmlns:p15="http://schemas.microsoft.com/office/powerpoint/2012/main" userId="S::suzuki.keiko3@jaxa.jp::32656118-e64f-4d20-8e2e-c5ca9eb31a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C9B"/>
    <a:srgbClr val="F8D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0" autoAdjust="0"/>
    <p:restoredTop sz="67883" autoAdjust="0"/>
  </p:normalViewPr>
  <p:slideViewPr>
    <p:cSldViewPr>
      <p:cViewPr varScale="1">
        <p:scale>
          <a:sx n="27" d="100"/>
          <a:sy n="27" d="100"/>
        </p:scale>
        <p:origin x="1532" y="64"/>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鈴木　圭子" userId="32656118-e64f-4d20-8e2e-c5ca9eb31a75" providerId="ADAL" clId="{75DE607B-52FD-4C0F-9C84-32D49F3A3006}"/>
    <pc:docChg chg="modSld">
      <pc:chgData name="鈴木　圭子" userId="32656118-e64f-4d20-8e2e-c5ca9eb31a75" providerId="ADAL" clId="{75DE607B-52FD-4C0F-9C84-32D49F3A3006}" dt="2022-03-15T06:12:07.936" v="244" actId="6549"/>
      <pc:docMkLst>
        <pc:docMk/>
      </pc:docMkLst>
      <pc:sldChg chg="modNotesTx">
        <pc:chgData name="鈴木　圭子" userId="32656118-e64f-4d20-8e2e-c5ca9eb31a75" providerId="ADAL" clId="{75DE607B-52FD-4C0F-9C84-32D49F3A3006}" dt="2022-03-15T06:12:07.936" v="244" actId="6549"/>
        <pc:sldMkLst>
          <pc:docMk/>
          <pc:sldMk cId="0" sldId="262"/>
        </pc:sldMkLst>
      </pc:sldChg>
      <pc:sldChg chg="modNotesTx">
        <pc:chgData name="鈴木　圭子" userId="32656118-e64f-4d20-8e2e-c5ca9eb31a75" providerId="ADAL" clId="{75DE607B-52FD-4C0F-9C84-32D49F3A3006}" dt="2022-03-15T05:59:00.723" v="32" actId="20577"/>
        <pc:sldMkLst>
          <pc:docMk/>
          <pc:sldMk cId="0"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7665CF8-451A-2346-9BE2-EBA7A5F10035}" type="datetimeFigureOut">
              <a:rPr kumimoji="1" lang="ja-JP" altLang="en-US" smtClean="0"/>
              <a:t>2024/2/16</a:t>
            </a:fld>
            <a:endParaRPr kumimoji="1" lang="ja-JP" altLang="en-US"/>
          </a:p>
        </p:txBody>
      </p:sp>
      <p:sp>
        <p:nvSpPr>
          <p:cNvPr id="4" name="スライド イメージ プレースホルダー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6AFF96-888B-6440-96C7-A8529D17D72C}" type="slidenum">
              <a:rPr kumimoji="1" lang="ja-JP" altLang="en-US" smtClean="0"/>
              <a:t>‹#›</a:t>
            </a:fld>
            <a:endParaRPr kumimoji="1" lang="ja-JP" altLang="en-US"/>
          </a:p>
        </p:txBody>
      </p:sp>
    </p:spTree>
    <p:extLst>
      <p:ext uri="{BB962C8B-B14F-4D97-AF65-F5344CB8AC3E}">
        <p14:creationId xmlns:p14="http://schemas.microsoft.com/office/powerpoint/2010/main" val="24830019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皆さんは急に身長が伸びたり縮んだりすると思いますか。宇宙へ行くと人間の身長は伸びます。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あなたの身長も伸びるんです。</a:t>
            </a:r>
          </a:p>
          <a:p>
            <a:r>
              <a:rPr kumimoji="1" lang="ja-JP" altLang="en-US" sz="1200" dirty="0">
                <a:latin typeface="Meiryo UI" panose="020B0604030504040204" pitchFamily="34" charset="-128"/>
                <a:ea typeface="Meiryo UI" panose="020B0604030504040204" pitchFamily="34" charset="-128"/>
              </a:rPr>
              <a:t>では、いったい地上の身長と比べてどのくらい伸びるのでしょう？</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今日は算数で習った小数のかけ算・わり算を使って、宇宙へ行くとどのくらい伸びるのか、あなたの身長は宇宙へ行くと何㎝になるのかを、一緒に考えてみましょう。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a:t>
            </a:fld>
            <a:endParaRPr kumimoji="1" lang="ja-JP" altLang="en-US"/>
          </a:p>
        </p:txBody>
      </p:sp>
    </p:spTree>
    <p:extLst>
      <p:ext uri="{BB962C8B-B14F-4D97-AF65-F5344CB8AC3E}">
        <p14:creationId xmlns:p14="http://schemas.microsoft.com/office/powerpoint/2010/main" val="3266255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理由の二つ目です。人間の背骨は脊柱とも呼ばれ、たくさんの骨が積み重なってできています。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それぞれの椎骨はクッションの役割をするようなものによってつながっています。</a:t>
            </a:r>
          </a:p>
          <a:p>
            <a:r>
              <a:rPr kumimoji="1" lang="ja-JP" altLang="en-US" sz="1200" dirty="0">
                <a:latin typeface="Meiryo UI" panose="020B0604030504040204" pitchFamily="34" charset="-128"/>
                <a:ea typeface="Meiryo UI" panose="020B0604030504040204" pitchFamily="34" charset="-128"/>
              </a:rPr>
              <a:t>そのクッションは水分を含んでいて、上下に加わる力によって厚みが変わります。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つまり地上では重力によって下に引き付けられていたクッションが宇宙へ行くと膨らんで、</a:t>
            </a:r>
            <a:r>
              <a:rPr kumimoji="1" lang="en-US" altLang="ja-JP" sz="1200" dirty="0">
                <a:latin typeface="Meiryo UI" panose="020B0604030504040204" pitchFamily="34" charset="-128"/>
                <a:ea typeface="Meiryo UI" panose="020B0604030504040204" pitchFamily="34" charset="-128"/>
              </a:rPr>
              <a:t>1</a:t>
            </a:r>
            <a:r>
              <a:rPr kumimoji="1" lang="ja-JP" altLang="en-US" sz="1200" dirty="0">
                <a:latin typeface="Meiryo UI" panose="020B0604030504040204" pitchFamily="34" charset="-128"/>
                <a:ea typeface="Meiryo UI" panose="020B0604030504040204" pitchFamily="34" charset="-128"/>
              </a:rPr>
              <a:t>つ１つの骨の間が広くなって脊柱が延びるのです。</a:t>
            </a:r>
          </a:p>
          <a:p>
            <a:endParaRPr kumimoji="1" lang="en-US" altLang="ja-JP"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11</a:t>
            </a:fld>
            <a:endParaRPr kumimoji="1" lang="ja-JP" altLang="en-US"/>
          </a:p>
        </p:txBody>
      </p:sp>
    </p:spTree>
    <p:extLst>
      <p:ext uri="{BB962C8B-B14F-4D97-AF65-F5344CB8AC3E}">
        <p14:creationId xmlns:p14="http://schemas.microsoft.com/office/powerpoint/2010/main" val="387046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さて、宇宙飛行士もいろいろな個性があり、当然身長も違います。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なのに宇宙機の外に出るときに着る船外活動服は</a:t>
            </a:r>
            <a:r>
              <a:rPr kumimoji="1" lang="en-US" altLang="ja-JP" sz="1200" dirty="0">
                <a:latin typeface="Meiryo UI" panose="020B0604030504040204" pitchFamily="34" charset="-128"/>
                <a:ea typeface="Meiryo UI" panose="020B0604030504040204" pitchFamily="34" charset="-128"/>
              </a:rPr>
              <a:t>3</a:t>
            </a:r>
            <a:r>
              <a:rPr kumimoji="1" lang="ja-JP" altLang="en-US" sz="1200" dirty="0">
                <a:latin typeface="Meiryo UI" panose="020B0604030504040204" pitchFamily="34" charset="-128"/>
                <a:ea typeface="Meiryo UI" panose="020B0604030504040204" pitchFamily="34" charset="-128"/>
              </a:rPr>
              <a:t>つしかサイズがありません。</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たった３つのサイズで宇宙飛行士全員に合わせなくてはならないのです。</a:t>
            </a:r>
          </a:p>
          <a:p>
            <a:r>
              <a:rPr kumimoji="1" lang="ja-JP" altLang="en-US" sz="1200" dirty="0">
                <a:latin typeface="Meiryo UI" panose="020B0604030504040204" pitchFamily="34" charset="-128"/>
                <a:ea typeface="Meiryo UI" panose="020B0604030504040204" pitchFamily="34" charset="-128"/>
              </a:rPr>
              <a:t>おまけに宇宙飛行士の身長が変わるのです。大変ですよね。</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12</a:t>
            </a:fld>
            <a:endParaRPr kumimoji="1" lang="ja-JP" altLang="en-US"/>
          </a:p>
        </p:txBody>
      </p:sp>
    </p:spTree>
    <p:extLst>
      <p:ext uri="{BB962C8B-B14F-4D97-AF65-F5344CB8AC3E}">
        <p14:creationId xmlns:p14="http://schemas.microsoft.com/office/powerpoint/2010/main" val="4261516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しかしもっと</a:t>
            </a:r>
            <a:r>
              <a:rPr kumimoji="1" lang="ja-JP" altLang="en-US" sz="1200" dirty="0">
                <a:solidFill>
                  <a:srgbClr val="0070C0"/>
                </a:solidFill>
                <a:latin typeface="Meiryo UI" panose="020B0604030504040204" pitchFamily="34" charset="-128"/>
                <a:ea typeface="Meiryo UI" panose="020B0604030504040204" pitchFamily="34" charset="-128"/>
              </a:rPr>
              <a:t>いろいろな人が宇宙へ行く時代</a:t>
            </a:r>
            <a:r>
              <a:rPr kumimoji="1" lang="ja-JP" altLang="en-US" sz="1200" dirty="0">
                <a:latin typeface="Meiryo UI" panose="020B0604030504040204" pitchFamily="34" charset="-128"/>
                <a:ea typeface="Meiryo UI" panose="020B0604030504040204" pitchFamily="34" charset="-128"/>
              </a:rPr>
              <a:t>が既に始まっています。</a:t>
            </a:r>
          </a:p>
          <a:p>
            <a:r>
              <a:rPr kumimoji="1" lang="ja-JP" altLang="en-US" sz="1200" dirty="0">
                <a:latin typeface="Meiryo UI" panose="020B0604030504040204" pitchFamily="34" charset="-128"/>
                <a:ea typeface="Meiryo UI" panose="020B0604030504040204" pitchFamily="34" charset="-128"/>
              </a:rPr>
              <a:t>ヨーロッパ宇宙機関（</a:t>
            </a:r>
            <a:r>
              <a:rPr kumimoji="1" lang="en" altLang="ja-JP" sz="1200" dirty="0">
                <a:latin typeface="Meiryo UI" panose="020B0604030504040204" pitchFamily="34" charset="-128"/>
                <a:ea typeface="Meiryo UI" panose="020B0604030504040204" pitchFamily="34" charset="-128"/>
              </a:rPr>
              <a:t>ESA)</a:t>
            </a:r>
            <a:r>
              <a:rPr kumimoji="1" lang="ja-JP" altLang="en-US" sz="1200" dirty="0">
                <a:latin typeface="Meiryo UI" panose="020B0604030504040204" pitchFamily="34" charset="-128"/>
                <a:ea typeface="Meiryo UI" panose="020B0604030504040204" pitchFamily="34" charset="-128"/>
              </a:rPr>
              <a:t>では</a:t>
            </a:r>
            <a:r>
              <a:rPr kumimoji="1" lang="en-US" altLang="ja-JP" sz="1200" dirty="0">
                <a:latin typeface="Meiryo UI" panose="020B0604030504040204" pitchFamily="34" charset="-128"/>
                <a:ea typeface="Meiryo UI" panose="020B0604030504040204" pitchFamily="34" charset="-128"/>
              </a:rPr>
              <a:t>2021</a:t>
            </a:r>
            <a:r>
              <a:rPr kumimoji="1" lang="ja-JP" altLang="en-US" sz="1200" dirty="0">
                <a:latin typeface="Meiryo UI" panose="020B0604030504040204" pitchFamily="34" charset="-128"/>
                <a:ea typeface="Meiryo UI" panose="020B0604030504040204" pitchFamily="34" charset="-128"/>
              </a:rPr>
              <a:t>年に、宇宙飛行士として身体的な障害のある人々を募集対象に含めました。</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片足または両足のない人や、身長が</a:t>
            </a:r>
            <a:r>
              <a:rPr kumimoji="1" lang="en-US" altLang="ja-JP" sz="1200" dirty="0">
                <a:latin typeface="Meiryo UI" panose="020B0604030504040204" pitchFamily="34" charset="-128"/>
                <a:ea typeface="Meiryo UI" panose="020B0604030504040204" pitchFamily="34" charset="-128"/>
              </a:rPr>
              <a:t>130㎝</a:t>
            </a:r>
            <a:r>
              <a:rPr kumimoji="1" lang="ja-JP" altLang="en-US" sz="1200" dirty="0">
                <a:latin typeface="Meiryo UI" panose="020B0604030504040204" pitchFamily="34" charset="-128"/>
                <a:ea typeface="Meiryo UI" panose="020B0604030504040204" pitchFamily="34" charset="-128"/>
              </a:rPr>
              <a:t>以下の人などです。</a:t>
            </a:r>
          </a:p>
          <a:p>
            <a:r>
              <a:rPr kumimoji="1" lang="en-US" altLang="ja-JP" sz="1200" dirty="0">
                <a:latin typeface="Meiryo UI" panose="020B0604030504040204" pitchFamily="34" charset="-128"/>
                <a:ea typeface="Meiryo UI" panose="020B0604030504040204" pitchFamily="34" charset="-128"/>
              </a:rPr>
              <a:t>2021</a:t>
            </a:r>
            <a:r>
              <a:rPr kumimoji="1" lang="ja-JP" altLang="en-US" sz="1200" dirty="0">
                <a:latin typeface="Meiryo UI" panose="020B0604030504040204" pitchFamily="34" charset="-128"/>
                <a:ea typeface="Meiryo UI" panose="020B0604030504040204" pitchFamily="34" charset="-128"/>
              </a:rPr>
              <a:t>年の民間の宇宙旅行では</a:t>
            </a:r>
            <a:r>
              <a:rPr kumimoji="1" lang="en-US" altLang="ja-JP" sz="1200" dirty="0">
                <a:latin typeface="Meiryo UI" panose="020B0604030504040204" pitchFamily="34" charset="-128"/>
                <a:ea typeface="Meiryo UI" panose="020B0604030504040204" pitchFamily="34" charset="-128"/>
              </a:rPr>
              <a:t>82</a:t>
            </a:r>
            <a:r>
              <a:rPr kumimoji="1" lang="ja-JP" altLang="en-US" sz="1200" dirty="0">
                <a:latin typeface="Meiryo UI" panose="020B0604030504040204" pitchFamily="34" charset="-128"/>
                <a:ea typeface="Meiryo UI" panose="020B0604030504040204" pitchFamily="34" charset="-128"/>
              </a:rPr>
              <a:t>歳の女性も、</a:t>
            </a:r>
            <a:r>
              <a:rPr kumimoji="1" lang="en-US" altLang="ja-JP" sz="1200" dirty="0">
                <a:latin typeface="Meiryo UI" panose="020B0604030504040204" pitchFamily="34" charset="-128"/>
                <a:ea typeface="Meiryo UI" panose="020B0604030504040204" pitchFamily="34" charset="-128"/>
              </a:rPr>
              <a:t>90</a:t>
            </a:r>
            <a:r>
              <a:rPr kumimoji="1" lang="ja-JP" altLang="en-US" sz="1200" dirty="0">
                <a:latin typeface="Meiryo UI" panose="020B0604030504040204" pitchFamily="34" charset="-128"/>
                <a:ea typeface="Meiryo UI" panose="020B0604030504040204" pitchFamily="34" charset="-128"/>
              </a:rPr>
              <a:t>歳の男性も、</a:t>
            </a:r>
            <a:r>
              <a:rPr kumimoji="1" lang="en-US" altLang="ja-JP" sz="1200" dirty="0">
                <a:latin typeface="Meiryo UI" panose="020B0604030504040204" pitchFamily="34" charset="-128"/>
                <a:ea typeface="Meiryo UI" panose="020B0604030504040204" pitchFamily="34" charset="-128"/>
              </a:rPr>
              <a:t>18</a:t>
            </a:r>
            <a:r>
              <a:rPr kumimoji="1" lang="ja-JP" altLang="en-US" sz="1200" dirty="0">
                <a:latin typeface="Meiryo UI" panose="020B0604030504040204" pitchFamily="34" charset="-128"/>
                <a:ea typeface="Meiryo UI" panose="020B0604030504040204" pitchFamily="34" charset="-128"/>
              </a:rPr>
              <a:t>歳の男の子も参加しました。</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もちろんこれを見ている</a:t>
            </a:r>
            <a:r>
              <a:rPr kumimoji="1" lang="ja-JP" altLang="en-US" sz="1200" dirty="0">
                <a:solidFill>
                  <a:srgbClr val="0070C0"/>
                </a:solidFill>
                <a:latin typeface="Meiryo UI" panose="020B0604030504040204" pitchFamily="34" charset="-128"/>
                <a:ea typeface="Meiryo UI" panose="020B0604030504040204" pitchFamily="34" charset="-128"/>
              </a:rPr>
              <a:t>皆さんも宇宙へ行くかも</a:t>
            </a:r>
            <a:r>
              <a:rPr kumimoji="1" lang="ja-JP" altLang="en-US" sz="1200" dirty="0">
                <a:latin typeface="Meiryo UI" panose="020B0604030504040204" pitchFamily="34" charset="-128"/>
                <a:ea typeface="Meiryo UI" panose="020B0604030504040204" pitchFamily="34" charset="-128"/>
              </a:rPr>
              <a:t>しれません。</a:t>
            </a:r>
          </a:p>
          <a:p>
            <a:r>
              <a:rPr kumimoji="1" lang="ja-JP" altLang="en-US" sz="1200" dirty="0">
                <a:latin typeface="Meiryo UI" panose="020B0604030504040204" pitchFamily="34" charset="-128"/>
                <a:ea typeface="Meiryo UI" panose="020B0604030504040204" pitchFamily="34" charset="-128"/>
              </a:rPr>
              <a:t>そうなると</a:t>
            </a:r>
            <a:r>
              <a:rPr kumimoji="1" lang="ja-JP" altLang="en-US" sz="1200" dirty="0">
                <a:solidFill>
                  <a:srgbClr val="0070C0"/>
                </a:solidFill>
                <a:latin typeface="Meiryo UI" panose="020B0604030504040204" pitchFamily="34" charset="-128"/>
                <a:ea typeface="Meiryo UI" panose="020B0604030504040204" pitchFamily="34" charset="-128"/>
              </a:rPr>
              <a:t>それぞれの人に合ったサイズの宇宙服や装備が必要</a:t>
            </a:r>
            <a:r>
              <a:rPr kumimoji="1" lang="ja-JP" altLang="en-US" sz="1200" dirty="0">
                <a:latin typeface="Meiryo UI" panose="020B0604030504040204" pitchFamily="34" charset="-128"/>
                <a:ea typeface="Meiryo UI" panose="020B0604030504040204" pitchFamily="34" charset="-128"/>
              </a:rPr>
              <a:t>になりますね。</a:t>
            </a:r>
          </a:p>
          <a:p>
            <a:r>
              <a:rPr kumimoji="1" lang="ja-JP" altLang="en-US" sz="1200" dirty="0">
                <a:latin typeface="Meiryo UI" panose="020B0604030504040204" pitchFamily="34" charset="-128"/>
                <a:ea typeface="Meiryo UI" panose="020B0604030504040204" pitchFamily="34" charset="-128"/>
              </a:rPr>
              <a:t>もちろん</a:t>
            </a:r>
            <a:r>
              <a:rPr kumimoji="1" lang="ja-JP" altLang="en-US" sz="1200" dirty="0">
                <a:solidFill>
                  <a:srgbClr val="0070C0"/>
                </a:solidFill>
                <a:latin typeface="Meiryo UI" panose="020B0604030504040204" pitchFamily="34" charset="-128"/>
                <a:ea typeface="Meiryo UI" panose="020B0604030504040204" pitchFamily="34" charset="-128"/>
              </a:rPr>
              <a:t>身長の変化も考えに入れなくてはなりません</a:t>
            </a:r>
            <a:r>
              <a:rPr kumimoji="1" lang="ja-JP" altLang="en-US" sz="1200" dirty="0">
                <a:latin typeface="Meiryo UI" panose="020B0604030504040204" pitchFamily="34" charset="-128"/>
                <a:ea typeface="Meiryo UI" panose="020B0604030504040204" pitchFamily="34" charset="-128"/>
              </a:rPr>
              <a:t>。</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では、必要なサイズを求めるために、宇宙であなたの身長がどうなるかがわかる問題にチャレンジしましょう。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13</a:t>
            </a:fld>
            <a:endParaRPr kumimoji="1" lang="ja-JP" altLang="en-US"/>
          </a:p>
        </p:txBody>
      </p:sp>
    </p:spTree>
    <p:extLst>
      <p:ext uri="{BB962C8B-B14F-4D97-AF65-F5344CB8AC3E}">
        <p14:creationId xmlns:p14="http://schemas.microsoft.com/office/powerpoint/2010/main" val="293253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（問題文を音読。問題文中の「数量」、「何倍」、「何㎝」は読み上げと同時にクリック。）</a:t>
            </a:r>
            <a:endParaRPr kumimoji="1" lang="en-US" altLang="ja-JP" dirty="0"/>
          </a:p>
          <a:p>
            <a:r>
              <a:rPr kumimoji="1" lang="ja-JP" altLang="en-US" sz="1200" dirty="0">
                <a:latin typeface="Meiryo UI" panose="020B0604030504040204" pitchFamily="34" charset="-128"/>
                <a:ea typeface="Meiryo UI" panose="020B0604030504040204" pitchFamily="34" charset="-128"/>
              </a:rPr>
              <a:t>さぁ、ここでわかっていることは何でしょう？そうですね、ななみさんの地球での身長</a:t>
            </a:r>
            <a:r>
              <a:rPr kumimoji="1" lang="en-US" altLang="ja-JP" sz="1200" dirty="0">
                <a:latin typeface="Meiryo UI" panose="020B0604030504040204" pitchFamily="34" charset="-128"/>
                <a:ea typeface="Meiryo UI" panose="020B0604030504040204" pitchFamily="34" charset="-128"/>
              </a:rPr>
              <a:t>155.7㎝</a:t>
            </a:r>
            <a:r>
              <a:rPr kumimoji="1" lang="ja-JP" altLang="en-US" sz="1200" dirty="0">
                <a:latin typeface="Meiryo UI" panose="020B0604030504040204" pitchFamily="34" charset="-128"/>
                <a:ea typeface="Meiryo UI" panose="020B0604030504040204" pitchFamily="34" charset="-128"/>
              </a:rPr>
              <a:t>と宇宙での身長</a:t>
            </a:r>
            <a:r>
              <a:rPr kumimoji="1" lang="en-US" altLang="ja-JP" sz="1200" dirty="0">
                <a:latin typeface="Meiryo UI" panose="020B0604030504040204" pitchFamily="34" charset="-128"/>
                <a:ea typeface="Meiryo UI" panose="020B0604030504040204" pitchFamily="34" charset="-128"/>
              </a:rPr>
              <a:t>160.371㎝</a:t>
            </a:r>
            <a:r>
              <a:rPr kumimoji="1" lang="ja-JP" altLang="en-US" sz="1200" dirty="0">
                <a:latin typeface="Meiryo UI" panose="020B0604030504040204" pitchFamily="34" charset="-128"/>
                <a:ea typeface="Meiryo UI" panose="020B0604030504040204" pitchFamily="34" charset="-128"/>
              </a:rPr>
              <a:t>です。</a:t>
            </a:r>
          </a:p>
          <a:p>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では、求められているのは何でしょう？はい、その通りです。</a:t>
            </a:r>
          </a:p>
          <a:p>
            <a:r>
              <a:rPr kumimoji="1" lang="ja-JP" altLang="en-US" sz="1200" dirty="0">
                <a:latin typeface="Meiryo UI" panose="020B0604030504040204" pitchFamily="34" charset="-128"/>
                <a:ea typeface="Meiryo UI" panose="020B0604030504040204" pitchFamily="34" charset="-128"/>
              </a:rPr>
              <a:t>まず「何倍」</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つまり地球の身長をもとにしたときの宇宙の身長を表す倍の数です。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そして、その倍を表す数を使って皆さん自身の宇宙での身長、</a:t>
            </a:r>
          </a:p>
          <a:p>
            <a:r>
              <a:rPr kumimoji="1" lang="ja-JP" altLang="en-US" sz="1200" dirty="0">
                <a:latin typeface="Meiryo UI" panose="020B0604030504040204" pitchFamily="34" charset="-128"/>
                <a:ea typeface="Meiryo UI" panose="020B0604030504040204" pitchFamily="34" charset="-128"/>
              </a:rPr>
              <a:t>「何センチメートル」ですね。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15</a:t>
            </a:fld>
            <a:endParaRPr kumimoji="1" lang="ja-JP" altLang="en-US"/>
          </a:p>
        </p:txBody>
      </p:sp>
    </p:spTree>
    <p:extLst>
      <p:ext uri="{BB962C8B-B14F-4D97-AF65-F5344CB8AC3E}">
        <p14:creationId xmlns:p14="http://schemas.microsoft.com/office/powerpoint/2010/main" val="2816371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まず式を考えてみましょう。</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使える数量は</a:t>
            </a:r>
            <a:r>
              <a:rPr kumimoji="1" lang="en-US" altLang="ja-JP" sz="1200" dirty="0">
                <a:latin typeface="Meiryo UI" panose="020B0604030504040204" pitchFamily="34" charset="-128"/>
                <a:ea typeface="Meiryo UI" panose="020B0604030504040204" pitchFamily="34" charset="-128"/>
              </a:rPr>
              <a:t>155.7㎝</a:t>
            </a:r>
            <a:r>
              <a:rPr kumimoji="1" lang="ja-JP" altLang="en-US" sz="1200" dirty="0">
                <a:latin typeface="Meiryo UI" panose="020B0604030504040204" pitchFamily="34" charset="-128"/>
                <a:ea typeface="Meiryo UI" panose="020B0604030504040204" pitchFamily="34" charset="-128"/>
              </a:rPr>
              <a:t>と</a:t>
            </a:r>
            <a:r>
              <a:rPr kumimoji="1" lang="en-US" altLang="ja-JP" sz="1200" dirty="0">
                <a:latin typeface="Meiryo UI" panose="020B0604030504040204" pitchFamily="34" charset="-128"/>
                <a:ea typeface="Meiryo UI" panose="020B0604030504040204" pitchFamily="34" charset="-128"/>
              </a:rPr>
              <a:t>160.371㎝</a:t>
            </a:r>
            <a:r>
              <a:rPr kumimoji="1" lang="ja-JP" altLang="en-US" sz="1200" dirty="0">
                <a:latin typeface="Meiryo UI" panose="020B0604030504040204" pitchFamily="34" charset="-128"/>
                <a:ea typeface="Meiryo UI" panose="020B0604030504040204" pitchFamily="34" charset="-128"/>
              </a:rPr>
              <a:t>ですね。</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どんな式になるか、考えてみてください。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16</a:t>
            </a:fld>
            <a:endParaRPr kumimoji="1" lang="ja-JP" altLang="en-US"/>
          </a:p>
        </p:txBody>
      </p:sp>
    </p:spTree>
    <p:extLst>
      <p:ext uri="{BB962C8B-B14F-4D97-AF65-F5344CB8AC3E}">
        <p14:creationId xmlns:p14="http://schemas.microsoft.com/office/powerpoint/2010/main" val="3579415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Thinking</a:t>
            </a:r>
            <a:r>
              <a:rPr kumimoji="1" lang="ja-JP" altLang="en-US" dirty="0"/>
              <a:t>　</a:t>
            </a:r>
            <a:r>
              <a:rPr kumimoji="1" lang="en-US" altLang="ja-JP" dirty="0"/>
              <a:t>time</a:t>
            </a:r>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17</a:t>
            </a:fld>
            <a:endParaRPr kumimoji="1" lang="ja-JP" altLang="en-US"/>
          </a:p>
        </p:txBody>
      </p:sp>
    </p:spTree>
    <p:extLst>
      <p:ext uri="{BB962C8B-B14F-4D97-AF65-F5344CB8AC3E}">
        <p14:creationId xmlns:p14="http://schemas.microsoft.com/office/powerpoint/2010/main" val="3137304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そう、</a:t>
            </a:r>
            <a:r>
              <a:rPr kumimoji="1" lang="en-US" altLang="ja-JP" sz="1200" dirty="0">
                <a:latin typeface="Meiryo UI" panose="020B0604030504040204" pitchFamily="34" charset="-128"/>
                <a:ea typeface="Meiryo UI" panose="020B0604030504040204" pitchFamily="34" charset="-128"/>
              </a:rPr>
              <a:t>160.371÷155.7</a:t>
            </a:r>
            <a:r>
              <a:rPr kumimoji="1" lang="ja-JP" altLang="en-US" sz="1200" dirty="0">
                <a:latin typeface="Meiryo UI" panose="020B0604030504040204" pitchFamily="34" charset="-128"/>
                <a:ea typeface="Meiryo UI" panose="020B0604030504040204" pitchFamily="34" charset="-128"/>
              </a:rPr>
              <a:t>という声が出てきましたね。</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どうして</a:t>
            </a:r>
            <a:r>
              <a:rPr kumimoji="1" lang="en-US" altLang="ja-JP" sz="1200" dirty="0">
                <a:latin typeface="Meiryo UI" panose="020B0604030504040204" pitchFamily="34" charset="-128"/>
                <a:ea typeface="Meiryo UI" panose="020B0604030504040204" pitchFamily="34" charset="-128"/>
              </a:rPr>
              <a:t>155.7÷160.371</a:t>
            </a:r>
            <a:r>
              <a:rPr kumimoji="1" lang="ja-JP" altLang="en-US" sz="1200" dirty="0">
                <a:latin typeface="Meiryo UI" panose="020B0604030504040204" pitchFamily="34" charset="-128"/>
                <a:ea typeface="Meiryo UI" panose="020B0604030504040204" pitchFamily="34" charset="-128"/>
              </a:rPr>
              <a:t>じゃないの？教えてくれますか？</a:t>
            </a:r>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18</a:t>
            </a:fld>
            <a:endParaRPr kumimoji="1" lang="ja-JP" altLang="en-US"/>
          </a:p>
        </p:txBody>
      </p:sp>
    </p:spTree>
    <p:extLst>
      <p:ext uri="{BB962C8B-B14F-4D97-AF65-F5344CB8AC3E}">
        <p14:creationId xmlns:p14="http://schemas.microsoft.com/office/powerpoint/2010/main" val="1217579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Thinking</a:t>
            </a:r>
            <a:r>
              <a:rPr kumimoji="1" lang="ja-JP" altLang="en-US" dirty="0"/>
              <a:t>　</a:t>
            </a:r>
            <a:r>
              <a:rPr kumimoji="1" lang="en-US" altLang="ja-JP" dirty="0"/>
              <a:t>time</a:t>
            </a:r>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19</a:t>
            </a:fld>
            <a:endParaRPr kumimoji="1" lang="ja-JP" altLang="en-US"/>
          </a:p>
        </p:txBody>
      </p:sp>
    </p:spTree>
    <p:extLst>
      <p:ext uri="{BB962C8B-B14F-4D97-AF65-F5344CB8AC3E}">
        <p14:creationId xmlns:p14="http://schemas.microsoft.com/office/powerpoint/2010/main" val="2045694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こういう時、それぞれの関係を数直線を使ってまとめるとわかりやすいですね。</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さぁ、こんな感じかな。地球での身長</a:t>
            </a:r>
            <a:r>
              <a:rPr kumimoji="1" lang="en-US" altLang="ja-JP" sz="1200" dirty="0">
                <a:latin typeface="Meiryo UI" panose="020B0604030504040204" pitchFamily="34" charset="-128"/>
                <a:ea typeface="Meiryo UI" panose="020B0604030504040204" pitchFamily="34" charset="-128"/>
              </a:rPr>
              <a:t>155.7㎝</a:t>
            </a:r>
            <a:r>
              <a:rPr kumimoji="1" lang="ja-JP" altLang="en-US" sz="1200" dirty="0">
                <a:latin typeface="Meiryo UI" panose="020B0604030504040204" pitchFamily="34" charset="-128"/>
                <a:ea typeface="Meiryo UI" panose="020B0604030504040204" pitchFamily="34" charset="-128"/>
              </a:rPr>
              <a:t>が</a:t>
            </a:r>
            <a:r>
              <a:rPr kumimoji="1" lang="en-US" altLang="ja-JP" sz="1200" dirty="0">
                <a:latin typeface="Meiryo UI" panose="020B0604030504040204" pitchFamily="34" charset="-128"/>
                <a:ea typeface="Meiryo UI" panose="020B0604030504040204" pitchFamily="34" charset="-128"/>
              </a:rPr>
              <a:t>1</a:t>
            </a:r>
            <a:r>
              <a:rPr kumimoji="1" lang="ja-JP" altLang="en-US" sz="1200" dirty="0">
                <a:latin typeface="Meiryo UI" panose="020B0604030504040204" pitchFamily="34" charset="-128"/>
                <a:ea typeface="Meiryo UI" panose="020B0604030504040204" pitchFamily="34" charset="-128"/>
              </a:rPr>
              <a:t>倍、</a:t>
            </a:r>
            <a:r>
              <a:rPr kumimoji="1" lang="en-US" altLang="ja-JP" sz="1200" dirty="0">
                <a:latin typeface="Meiryo UI" panose="020B0604030504040204" pitchFamily="34" charset="-128"/>
                <a:ea typeface="Meiryo UI" panose="020B0604030504040204" pitchFamily="34" charset="-128"/>
              </a:rPr>
              <a:t>160.371㎝</a:t>
            </a:r>
            <a:r>
              <a:rPr kumimoji="1" lang="ja-JP" altLang="en-US" sz="1200" dirty="0">
                <a:latin typeface="Meiryo UI" panose="020B0604030504040204" pitchFamily="34" charset="-128"/>
                <a:ea typeface="Meiryo UI" panose="020B0604030504040204" pitchFamily="34" charset="-128"/>
              </a:rPr>
              <a:t>は何倍かにあたる数ですね。</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さっきの式を計算して何倍になるか求めましょう。</a:t>
            </a:r>
          </a:p>
          <a:p>
            <a:r>
              <a:rPr kumimoji="1" lang="en-US" altLang="ja-JP" sz="1200" dirty="0">
                <a:latin typeface="Meiryo UI" panose="020B0604030504040204" pitchFamily="34" charset="-128"/>
                <a:ea typeface="Meiryo UI" panose="020B0604030504040204" pitchFamily="34" charset="-128"/>
              </a:rPr>
              <a:t>1.03</a:t>
            </a:r>
            <a:r>
              <a:rPr kumimoji="1" lang="ja-JP" altLang="en-US" sz="1200" dirty="0">
                <a:latin typeface="Meiryo UI" panose="020B0604030504040204" pitchFamily="34" charset="-128"/>
                <a:ea typeface="Meiryo UI" panose="020B0604030504040204" pitchFamily="34" charset="-128"/>
              </a:rPr>
              <a:t>倍になりましたね。</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ななみさんは宇宙へ行ったら地上より</a:t>
            </a:r>
            <a:r>
              <a:rPr kumimoji="1" lang="en-US" altLang="ja-JP" sz="1200" dirty="0">
                <a:latin typeface="Meiryo UI" panose="020B0604030504040204" pitchFamily="34" charset="-128"/>
                <a:ea typeface="Meiryo UI" panose="020B0604030504040204" pitchFamily="34" charset="-128"/>
              </a:rPr>
              <a:t>1.03</a:t>
            </a:r>
            <a:r>
              <a:rPr kumimoji="1" lang="ja-JP" altLang="en-US" sz="1200" dirty="0">
                <a:latin typeface="Meiryo UI" panose="020B0604030504040204" pitchFamily="34" charset="-128"/>
                <a:ea typeface="Meiryo UI" panose="020B0604030504040204" pitchFamily="34" charset="-128"/>
              </a:rPr>
              <a:t>倍の身長になったのです。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20</a:t>
            </a:fld>
            <a:endParaRPr kumimoji="1" lang="ja-JP" altLang="en-US"/>
          </a:p>
        </p:txBody>
      </p:sp>
    </p:spTree>
    <p:extLst>
      <p:ext uri="{BB962C8B-B14F-4D97-AF65-F5344CB8AC3E}">
        <p14:creationId xmlns:p14="http://schemas.microsoft.com/office/powerpoint/2010/main" val="589856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さて、次は皆さんが宇宙に行ったら身長は何㎝になるかを求めます。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あなたの身長をもとにする大きさとする時、</a:t>
            </a:r>
            <a:r>
              <a:rPr kumimoji="1" lang="en-US" altLang="ja-JP" sz="1200" dirty="0">
                <a:latin typeface="Meiryo UI" panose="020B0604030504040204" pitchFamily="34" charset="-128"/>
                <a:ea typeface="Meiryo UI" panose="020B0604030504040204" pitchFamily="34" charset="-128"/>
              </a:rPr>
              <a:t>1.03</a:t>
            </a:r>
            <a:r>
              <a:rPr kumimoji="1" lang="ja-JP" altLang="en-US" sz="1200" dirty="0">
                <a:latin typeface="Meiryo UI" panose="020B0604030504040204" pitchFamily="34" charset="-128"/>
                <a:ea typeface="Meiryo UI" panose="020B0604030504040204" pitchFamily="34" charset="-128"/>
              </a:rPr>
              <a:t>倍にあたる大きさを求めます。</a:t>
            </a:r>
          </a:p>
          <a:p>
            <a:r>
              <a:rPr kumimoji="1" lang="ja-JP" altLang="en-US" sz="1200" dirty="0">
                <a:latin typeface="Meiryo UI" panose="020B0604030504040204" pitchFamily="34" charset="-128"/>
                <a:ea typeface="Meiryo UI" panose="020B0604030504040204" pitchFamily="34" charset="-128"/>
              </a:rPr>
              <a:t>まずは式を考えてみましょう。</a:t>
            </a:r>
            <a:endParaRPr kumimoji="1" lang="en-US" altLang="ja-JP" sz="1200" dirty="0">
              <a:latin typeface="Meiryo UI" panose="020B0604030504040204" pitchFamily="34" charset="-128"/>
              <a:ea typeface="Meiryo UI" panose="020B0604030504040204" pitchFamily="34" charset="-128"/>
            </a:endParaRPr>
          </a:p>
          <a:p>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わかっているのは、もとにする大きさがあなたの身長で、宇宙の身長は地球上にいるときの</a:t>
            </a:r>
            <a:r>
              <a:rPr kumimoji="1" lang="en-US" altLang="ja-JP" sz="1200" dirty="0">
                <a:latin typeface="Meiryo UI" panose="020B0604030504040204" pitchFamily="34" charset="-128"/>
                <a:ea typeface="Meiryo UI" panose="020B0604030504040204" pitchFamily="34" charset="-128"/>
              </a:rPr>
              <a:t>1.03</a:t>
            </a:r>
            <a:r>
              <a:rPr kumimoji="1" lang="ja-JP" altLang="en-US" sz="1200" dirty="0">
                <a:latin typeface="Meiryo UI" panose="020B0604030504040204" pitchFamily="34" charset="-128"/>
                <a:ea typeface="Meiryo UI" panose="020B0604030504040204" pitchFamily="34" charset="-128"/>
              </a:rPr>
              <a:t>倍になることです。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21</a:t>
            </a:fld>
            <a:endParaRPr kumimoji="1" lang="ja-JP" altLang="en-US"/>
          </a:p>
        </p:txBody>
      </p:sp>
    </p:spTree>
    <p:extLst>
      <p:ext uri="{BB962C8B-B14F-4D97-AF65-F5344CB8AC3E}">
        <p14:creationId xmlns:p14="http://schemas.microsoft.com/office/powerpoint/2010/main" val="1011887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宇宙へ行くって夢物語だと思いますか？</a:t>
            </a:r>
          </a:p>
          <a:p>
            <a:r>
              <a:rPr kumimoji="1" lang="en"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では外国の宇宙機関と協力して、人類を再び月へ、そしていずれは火星へ送り出す計画をスタートさせました。</a:t>
            </a:r>
            <a:endParaRPr kumimoji="1" lang="en-US" altLang="ja-JP"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1969</a:t>
            </a:r>
            <a:r>
              <a:rPr kumimoji="1" lang="ja-JP" altLang="en-US" sz="1200" dirty="0">
                <a:latin typeface="Meiryo UI" panose="020B0604030504040204" pitchFamily="34" charset="-128"/>
                <a:ea typeface="Meiryo UI" panose="020B0604030504040204" pitchFamily="34" charset="-128"/>
              </a:rPr>
              <a:t>年にアポロ</a:t>
            </a:r>
            <a:r>
              <a:rPr kumimoji="1" lang="en-US" altLang="ja-JP" sz="1200" dirty="0">
                <a:latin typeface="Meiryo UI" panose="020B0604030504040204" pitchFamily="34" charset="-128"/>
                <a:ea typeface="Meiryo UI" panose="020B0604030504040204" pitchFamily="34" charset="-128"/>
              </a:rPr>
              <a:t>11</a:t>
            </a:r>
            <a:r>
              <a:rPr kumimoji="1" lang="ja-JP" altLang="en-US" sz="1200" dirty="0">
                <a:latin typeface="Meiryo UI" panose="020B0604030504040204" pitchFamily="34" charset="-128"/>
                <a:ea typeface="Meiryo UI" panose="020B0604030504040204" pitchFamily="34" charset="-128"/>
              </a:rPr>
              <a:t>号で初めて月へ行った宇宙飛行士は、</a:t>
            </a:r>
            <a:r>
              <a:rPr kumimoji="1" lang="en-US" altLang="ja-JP" sz="1200" dirty="0">
                <a:latin typeface="Meiryo UI" panose="020B0604030504040204" pitchFamily="34" charset="-128"/>
                <a:ea typeface="Meiryo UI" panose="020B0604030504040204" pitchFamily="34" charset="-128"/>
              </a:rPr>
              <a:t>1</a:t>
            </a:r>
            <a:r>
              <a:rPr kumimoji="1" lang="ja-JP" altLang="en-US" sz="1200" dirty="0">
                <a:latin typeface="Meiryo UI" panose="020B0604030504040204" pitchFamily="34" charset="-128"/>
                <a:ea typeface="Meiryo UI" panose="020B0604030504040204" pitchFamily="34" charset="-128"/>
              </a:rPr>
              <a:t>日足らず、</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約</a:t>
            </a:r>
            <a:r>
              <a:rPr kumimoji="1" lang="en-US" altLang="ja-JP" sz="1200" dirty="0">
                <a:latin typeface="Meiryo UI" panose="020B0604030504040204" pitchFamily="34" charset="-128"/>
                <a:ea typeface="Meiryo UI" panose="020B0604030504040204" pitchFamily="34" charset="-128"/>
              </a:rPr>
              <a:t>21</a:t>
            </a:r>
            <a:r>
              <a:rPr kumimoji="1" lang="ja-JP" altLang="en-US" sz="1200" dirty="0">
                <a:latin typeface="Meiryo UI" panose="020B0604030504040204" pitchFamily="34" charset="-128"/>
                <a:ea typeface="Meiryo UI" panose="020B0604030504040204" pitchFamily="34" charset="-128"/>
              </a:rPr>
              <a:t>時間、月面で過ごして帰ってきましたが、</a:t>
            </a:r>
          </a:p>
          <a:p>
            <a:r>
              <a:rPr kumimoji="1" lang="ja-JP" altLang="en-US" sz="1200" dirty="0">
                <a:latin typeface="Meiryo UI" panose="020B0604030504040204" pitchFamily="34" charset="-128"/>
                <a:ea typeface="Meiryo UI" panose="020B0604030504040204" pitchFamily="34" charset="-128"/>
              </a:rPr>
              <a:t>今度の計画では長期間滞在する、つまり月で暮らすようになります。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3</a:t>
            </a:fld>
            <a:endParaRPr kumimoji="1" lang="ja-JP" altLang="en-US"/>
          </a:p>
        </p:txBody>
      </p:sp>
    </p:spTree>
    <p:extLst>
      <p:ext uri="{BB962C8B-B14F-4D97-AF65-F5344CB8AC3E}">
        <p14:creationId xmlns:p14="http://schemas.microsoft.com/office/powerpoint/2010/main" val="2334675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Thinking</a:t>
            </a:r>
            <a:r>
              <a:rPr kumimoji="1" lang="ja-JP" altLang="en-US" dirty="0"/>
              <a:t>　</a:t>
            </a:r>
            <a:r>
              <a:rPr kumimoji="1" lang="en-US" altLang="ja-JP" dirty="0"/>
              <a:t>time</a:t>
            </a:r>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22</a:t>
            </a:fld>
            <a:endParaRPr kumimoji="1" lang="ja-JP" altLang="en-US"/>
          </a:p>
        </p:txBody>
      </p:sp>
    </p:spTree>
    <p:extLst>
      <p:ext uri="{BB962C8B-B14F-4D97-AF65-F5344CB8AC3E}">
        <p14:creationId xmlns:p14="http://schemas.microsoft.com/office/powerpoint/2010/main" val="309675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皆さんの身長</a:t>
            </a:r>
            <a:r>
              <a:rPr kumimoji="1" lang="en-US" altLang="ja-JP" sz="1200" dirty="0">
                <a:latin typeface="Meiryo UI" panose="020B0604030504040204" pitchFamily="34" charset="-128"/>
                <a:ea typeface="Meiryo UI" panose="020B0604030504040204" pitchFamily="34" charset="-128"/>
              </a:rPr>
              <a:t>×1.03</a:t>
            </a:r>
            <a:r>
              <a:rPr kumimoji="1" lang="ja-JP" altLang="en-US" sz="1200" dirty="0">
                <a:latin typeface="Meiryo UI" panose="020B0604030504040204" pitchFamily="34" charset="-128"/>
                <a:ea typeface="Meiryo UI" panose="020B0604030504040204" pitchFamily="34" charset="-128"/>
              </a:rPr>
              <a:t>ですか？</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どうしてそうなるのか、教えてください。</a:t>
            </a:r>
          </a:p>
          <a:p>
            <a:r>
              <a:rPr kumimoji="1" lang="ja-JP" altLang="en-US" sz="1200" dirty="0">
                <a:latin typeface="Meiryo UI" panose="020B0604030504040204" pitchFamily="34" charset="-128"/>
                <a:ea typeface="Meiryo UI" panose="020B0604030504040204" pitchFamily="34" charset="-128"/>
              </a:rPr>
              <a:t>さっきみたいに数直線を使うとわかりやすいですね。</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そう、倍にあたる大きさを求めるときはかけ算になるのですね。</a:t>
            </a:r>
          </a:p>
          <a:p>
            <a:r>
              <a:rPr kumimoji="1" lang="ja-JP" altLang="en-US" sz="1200" dirty="0">
                <a:latin typeface="Meiryo UI" panose="020B0604030504040204" pitchFamily="34" charset="-128"/>
                <a:ea typeface="Meiryo UI" panose="020B0604030504040204" pitchFamily="34" charset="-128"/>
              </a:rPr>
              <a:t>ではいよいよ皆さんの宇宙での身長を出してみましょう！</a:t>
            </a:r>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23</a:t>
            </a:fld>
            <a:endParaRPr kumimoji="1" lang="ja-JP" altLang="en-US"/>
          </a:p>
        </p:txBody>
      </p:sp>
    </p:spTree>
    <p:extLst>
      <p:ext uri="{BB962C8B-B14F-4D97-AF65-F5344CB8AC3E}">
        <p14:creationId xmlns:p14="http://schemas.microsoft.com/office/powerpoint/2010/main" val="406847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スダカール・ラジュール博士は、宇宙飛行士が宇宙へ行くと身長が平均</a:t>
            </a:r>
            <a:r>
              <a:rPr kumimoji="1" lang="en-US" altLang="ja-JP" sz="1200" dirty="0">
                <a:latin typeface="Meiryo UI" panose="020B0604030504040204" pitchFamily="34" charset="-128"/>
                <a:ea typeface="Meiryo UI" panose="020B0604030504040204" pitchFamily="34" charset="-128"/>
              </a:rPr>
              <a:t>1.03</a:t>
            </a:r>
            <a:r>
              <a:rPr kumimoji="1" lang="ja-JP" altLang="en-US" sz="1200" dirty="0">
                <a:latin typeface="Meiryo UI" panose="020B0604030504040204" pitchFamily="34" charset="-128"/>
                <a:ea typeface="Meiryo UI" panose="020B0604030504040204" pitchFamily="34" charset="-128"/>
              </a:rPr>
              <a:t>倍になることに気が付きました。</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それよりたくさん伸びる人も少ない人もいるのですが、宇宙の身長の合計と地上の身長の合計から出した結果は</a:t>
            </a:r>
            <a:r>
              <a:rPr kumimoji="1" lang="en-US" altLang="ja-JP" sz="1200" dirty="0">
                <a:latin typeface="Meiryo UI" panose="020B0604030504040204" pitchFamily="34" charset="-128"/>
                <a:ea typeface="Meiryo UI" panose="020B0604030504040204" pitchFamily="34" charset="-128"/>
              </a:rPr>
              <a:t>1.03</a:t>
            </a:r>
            <a:r>
              <a:rPr kumimoji="1" lang="ja-JP" altLang="en-US" sz="1200" dirty="0">
                <a:latin typeface="Meiryo UI" panose="020B0604030504040204" pitchFamily="34" charset="-128"/>
                <a:ea typeface="Meiryo UI" panose="020B0604030504040204" pitchFamily="34" charset="-128"/>
              </a:rPr>
              <a:t>倍ということです。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24</a:t>
            </a:fld>
            <a:endParaRPr kumimoji="1" lang="ja-JP" altLang="en-US"/>
          </a:p>
        </p:txBody>
      </p:sp>
    </p:spTree>
    <p:extLst>
      <p:ext uri="{BB962C8B-B14F-4D97-AF65-F5344CB8AC3E}">
        <p14:creationId xmlns:p14="http://schemas.microsoft.com/office/powerpoint/2010/main" val="2619550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そして、もちろんその計算には、私たちが今学校で勉強している小数のかけ算やわり算も使われています。</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私たちがしていることと同じですね！</a:t>
            </a:r>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25</a:t>
            </a:fld>
            <a:endParaRPr kumimoji="1" lang="ja-JP" altLang="en-US"/>
          </a:p>
        </p:txBody>
      </p:sp>
    </p:spTree>
    <p:extLst>
      <p:ext uri="{BB962C8B-B14F-4D97-AF65-F5344CB8AC3E}">
        <p14:creationId xmlns:p14="http://schemas.microsoft.com/office/powerpoint/2010/main" val="39956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さて、宇宙で身長が伸びても地上に戻ったらどうなるのでしょうか。</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ゴシック" panose="020B0400000000000000" pitchFamily="50" charset="-128"/>
                <a:ea typeface="游ゴシック" panose="020B0400000000000000" pitchFamily="50" charset="-128"/>
                <a:cs typeface="Courier New" panose="02070309020205020404" pitchFamily="49" charset="0"/>
              </a:rPr>
              <a:t>＜動画　</a:t>
            </a:r>
            <a:r>
              <a:rPr lang="en-US" altLang="ja-JP" sz="1200" kern="100" dirty="0">
                <a:effectLst/>
                <a:latin typeface="游ゴシック" panose="020B0400000000000000" pitchFamily="50" charset="-128"/>
                <a:ea typeface="游ゴシック" panose="020B0400000000000000" pitchFamily="50" charset="-128"/>
                <a:cs typeface="Courier New" panose="02070309020205020404" pitchFamily="49" charset="0"/>
              </a:rPr>
              <a:t>14:07</a:t>
            </a:r>
            <a:r>
              <a:rPr lang="ja-JP" altLang="ja-JP" sz="12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油井宇宙飛行士によると、</a:t>
            </a:r>
            <a:r>
              <a:rPr kumimoji="1" lang="ja-JP" altLang="en-US" dirty="0"/>
              <a:t>元の身長に戻ったそうです。</a:t>
            </a:r>
          </a:p>
          <a:p>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ところで身長が伸びたり元に戻ったりするのは、宇宙にいた時だけのことなのでしょうか。</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実は地上でも朝と夜の身長は変わるのです。試しに朝起きてすぐの身長と夜寝る前の身長を測ってみましょう。</a:t>
            </a:r>
          </a:p>
          <a:p>
            <a:r>
              <a:rPr kumimoji="1" lang="ja-JP" altLang="en-US" sz="1200" dirty="0">
                <a:latin typeface="Meiryo UI" panose="020B0604030504040204" pitchFamily="34" charset="-128"/>
                <a:ea typeface="Meiryo UI" panose="020B0604030504040204" pitchFamily="34" charset="-128"/>
              </a:rPr>
              <a:t>もし違いが出たら、夜寝る前の身長をもとにした時、朝起きてすぐの身長が何倍になっているか、求めてみましょう。</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求め方はもうわかりますね。</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それでは今日の授業はここまでです。ありがとうございました。</a:t>
            </a:r>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26</a:t>
            </a:fld>
            <a:endParaRPr kumimoji="1" lang="ja-JP" altLang="en-US"/>
          </a:p>
        </p:txBody>
      </p:sp>
    </p:spTree>
    <p:extLst>
      <p:ext uri="{BB962C8B-B14F-4D97-AF65-F5344CB8AC3E}">
        <p14:creationId xmlns:p14="http://schemas.microsoft.com/office/powerpoint/2010/main" val="3638609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今日のこの教材は、「ミッション</a:t>
            </a:r>
            <a:r>
              <a:rPr kumimoji="1" lang="en" altLang="ja-JP" sz="1200" dirty="0">
                <a:latin typeface="Meiryo UI" panose="020B0604030504040204" pitchFamily="34" charset="-128"/>
                <a:ea typeface="Meiryo UI" panose="020B0604030504040204" pitchFamily="34" charset="-128"/>
              </a:rPr>
              <a:t>X</a:t>
            </a:r>
            <a:r>
              <a:rPr kumimoji="1" lang="ja-JP" altLang="en" sz="1200" dirty="0">
                <a:latin typeface="Meiryo UI" panose="020B0604030504040204" pitchFamily="34" charset="-128"/>
                <a:ea typeface="Meiryo UI" panose="020B0604030504040204" pitchFamily="34" charset="-128"/>
              </a:rPr>
              <a:t>　</a:t>
            </a:r>
            <a:r>
              <a:rPr kumimoji="1" lang="ja-JP" altLang="en-US" sz="1200" dirty="0">
                <a:latin typeface="Meiryo UI" panose="020B0604030504040204" pitchFamily="34" charset="-128"/>
                <a:ea typeface="Meiryo UI" panose="020B0604030504040204" pitchFamily="34" charset="-128"/>
              </a:rPr>
              <a:t>宇宙飛行士のように心身を鍛えよう！」の「宇宙の身長って何だろう？」をもとにしています。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ミッション</a:t>
            </a:r>
            <a:r>
              <a:rPr kumimoji="1" lang="en" altLang="ja-JP" sz="1200" dirty="0">
                <a:latin typeface="Meiryo UI" panose="020B0604030504040204" pitchFamily="34" charset="-128"/>
                <a:ea typeface="Meiryo UI" panose="020B0604030504040204" pitchFamily="34" charset="-128"/>
              </a:rPr>
              <a:t>X</a:t>
            </a:r>
            <a:r>
              <a:rPr kumimoji="1" lang="ja-JP" altLang="en-US" sz="1200" dirty="0">
                <a:latin typeface="Meiryo UI" panose="020B0604030504040204" pitchFamily="34" charset="-128"/>
                <a:ea typeface="Meiryo UI" panose="020B0604030504040204" pitchFamily="34" charset="-128"/>
              </a:rPr>
              <a:t>は世界各国の宇宙科学者、宇宙飛行士の運動に関わる専門家、そして宇宙機関が協力して開発した無料の教育プログラムです。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ミッション</a:t>
            </a:r>
            <a:r>
              <a:rPr kumimoji="1" lang="en" altLang="ja-JP" sz="1200" dirty="0">
                <a:latin typeface="Meiryo UI" panose="020B0604030504040204" pitchFamily="34" charset="-128"/>
                <a:ea typeface="Meiryo UI" panose="020B0604030504040204" pitchFamily="34" charset="-128"/>
              </a:rPr>
              <a:t>X</a:t>
            </a:r>
            <a:r>
              <a:rPr kumimoji="1" lang="ja-JP" altLang="en-US" sz="1200" dirty="0">
                <a:latin typeface="Meiryo UI" panose="020B0604030504040204" pitchFamily="34" charset="-128"/>
                <a:ea typeface="Meiryo UI" panose="020B0604030504040204" pitchFamily="34" charset="-128"/>
              </a:rPr>
              <a:t>の「月まで歩こう！」は、ミッション</a:t>
            </a:r>
            <a:r>
              <a:rPr kumimoji="1" lang="en" altLang="ja-JP" sz="1200" dirty="0">
                <a:latin typeface="Meiryo UI" panose="020B0604030504040204" pitchFamily="34" charset="-128"/>
                <a:ea typeface="Meiryo UI" panose="020B0604030504040204" pitchFamily="34" charset="-128"/>
              </a:rPr>
              <a:t>X</a:t>
            </a:r>
            <a:r>
              <a:rPr kumimoji="1" lang="ja-JP" altLang="en-US" sz="1200" dirty="0">
                <a:latin typeface="Meiryo UI" panose="020B0604030504040204" pitchFamily="34" charset="-128"/>
                <a:ea typeface="Meiryo UI" panose="020B0604030504040204" pitchFamily="34" charset="-128"/>
              </a:rPr>
              <a:t>のアクティビティをポイントとして登録し、ポイントをエネルギーに変換してマスコットの</a:t>
            </a:r>
            <a:r>
              <a:rPr kumimoji="1" lang="en" altLang="ja-JP" sz="1200" dirty="0">
                <a:latin typeface="Meiryo UI" panose="020B0604030504040204" pitchFamily="34" charset="-128"/>
                <a:ea typeface="Meiryo UI" panose="020B0604030504040204" pitchFamily="34" charset="-128"/>
              </a:rPr>
              <a:t>LUNA</a:t>
            </a:r>
            <a:r>
              <a:rPr kumimoji="1" lang="ja-JP" altLang="en-US" sz="1200" dirty="0">
                <a:latin typeface="Meiryo UI" panose="020B0604030504040204" pitchFamily="34" charset="-128"/>
                <a:ea typeface="Meiryo UI" panose="020B0604030504040204" pitchFamily="34" charset="-128"/>
              </a:rPr>
              <a:t>と</a:t>
            </a:r>
            <a:r>
              <a:rPr kumimoji="1" lang="en" altLang="ja-JP" sz="1200" dirty="0">
                <a:latin typeface="Meiryo UI" panose="020B0604030504040204" pitchFamily="34" charset="-128"/>
                <a:ea typeface="Meiryo UI" panose="020B0604030504040204" pitchFamily="34" charset="-128"/>
              </a:rPr>
              <a:t>LEO</a:t>
            </a:r>
            <a:r>
              <a:rPr kumimoji="1" lang="ja-JP" altLang="en-US" sz="1200" dirty="0">
                <a:latin typeface="Meiryo UI" panose="020B0604030504040204" pitchFamily="34" charset="-128"/>
                <a:ea typeface="Meiryo UI" panose="020B0604030504040204" pitchFamily="34" charset="-128"/>
              </a:rPr>
              <a:t>を月まで行かせるという、世界共通ミッションです。</a:t>
            </a:r>
          </a:p>
          <a:p>
            <a:r>
              <a:rPr kumimoji="1" lang="ja-JP" altLang="en-US" sz="1200" dirty="0">
                <a:latin typeface="Meiryo UI" panose="020B0604030504040204" pitchFamily="34" charset="-128"/>
                <a:ea typeface="Meiryo UI" panose="020B0604030504040204" pitchFamily="34" charset="-128"/>
              </a:rPr>
              <a:t>アクティビティには運動もサイエンスもあります。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やってみたい、参加したい、興味がある方は、スライド下部の</a:t>
            </a:r>
            <a:r>
              <a:rPr kumimoji="1" lang="en" altLang="ja-JP" sz="1200" dirty="0">
                <a:latin typeface="Meiryo UI" panose="020B0604030504040204" pitchFamily="34" charset="-128"/>
                <a:ea typeface="Meiryo UI" panose="020B0604030504040204" pitchFamily="34" charset="-128"/>
              </a:rPr>
              <a:t>QR-code</a:t>
            </a:r>
            <a:r>
              <a:rPr kumimoji="1" lang="ja-JP" altLang="en-US" sz="1200" dirty="0">
                <a:latin typeface="Meiryo UI" panose="020B0604030504040204" pitchFamily="34" charset="-128"/>
                <a:ea typeface="Meiryo UI" panose="020B0604030504040204" pitchFamily="34" charset="-128"/>
              </a:rPr>
              <a:t>から、または下記</a:t>
            </a:r>
            <a:r>
              <a:rPr kumimoji="1" lang="en-US" altLang="ja-JP" sz="1200" dirty="0">
                <a:latin typeface="Meiryo UI" panose="020B0604030504040204" pitchFamily="34" charset="-128"/>
                <a:ea typeface="Meiryo UI" panose="020B0604030504040204" pitchFamily="34" charset="-128"/>
              </a:rPr>
              <a:t>URL</a:t>
            </a:r>
            <a:r>
              <a:rPr kumimoji="1" lang="ja-JP" altLang="en-US" sz="1200" dirty="0">
                <a:latin typeface="Meiryo UI" panose="020B0604030504040204" pitchFamily="34" charset="-128"/>
                <a:ea typeface="Meiryo UI" panose="020B0604030504040204" pitchFamily="34" charset="-128"/>
              </a:rPr>
              <a:t>よりミッション</a:t>
            </a:r>
            <a:r>
              <a:rPr kumimoji="1" lang="en" altLang="ja-JP" sz="1200" dirty="0">
                <a:latin typeface="Meiryo UI" panose="020B0604030504040204" pitchFamily="34" charset="-128"/>
                <a:ea typeface="Meiryo UI" panose="020B0604030504040204" pitchFamily="34" charset="-128"/>
              </a:rPr>
              <a:t>X</a:t>
            </a:r>
            <a:r>
              <a:rPr kumimoji="1" lang="ja-JP" altLang="en-US" sz="1200" dirty="0">
                <a:latin typeface="Meiryo UI" panose="020B0604030504040204" pitchFamily="34" charset="-128"/>
                <a:ea typeface="Meiryo UI" panose="020B0604030504040204" pitchFamily="34" charset="-128"/>
              </a:rPr>
              <a:t>のページへどうぞ。“</a:t>
            </a:r>
            <a:r>
              <a:rPr kumimoji="1" lang="en" altLang="ja-JP" sz="1200" dirty="0">
                <a:latin typeface="Meiryo UI" panose="020B0604030504040204" pitchFamily="34" charset="-128"/>
                <a:ea typeface="Meiryo UI" panose="020B0604030504040204" pitchFamily="34" charset="-128"/>
              </a:rPr>
              <a:t>Go!</a:t>
            </a:r>
            <a:r>
              <a:rPr kumimoji="1" lang="ja-JP" altLang="en" sz="1200" dirty="0">
                <a:latin typeface="Meiryo UI" panose="020B0604030504040204" pitchFamily="34" charset="-128"/>
                <a:ea typeface="Meiryo UI" panose="020B0604030504040204" pitchFamily="34" charset="-128"/>
              </a:rPr>
              <a:t>　</a:t>
            </a:r>
            <a:r>
              <a:rPr kumimoji="1" lang="en" altLang="ja-JP" sz="1200" dirty="0">
                <a:latin typeface="Meiryo UI" panose="020B0604030504040204" pitchFamily="34" charset="-128"/>
                <a:ea typeface="Meiryo UI" panose="020B0604030504040204" pitchFamily="34" charset="-128"/>
              </a:rPr>
              <a:t>Mission X</a:t>
            </a:r>
            <a:r>
              <a:rPr kumimoji="1" lang="ja-JP" altLang="en" sz="1200" dirty="0">
                <a:latin typeface="Meiryo UI" panose="020B0604030504040204" pitchFamily="34" charset="-128"/>
                <a:ea typeface="Meiryo UI" panose="020B0604030504040204" pitchFamily="34" charset="-128"/>
              </a:rPr>
              <a:t>！“</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a:t>
            </a:r>
            <a:r>
              <a:rPr kumimoji="1" lang="ja-JP" altLang="en-US" sz="1200" dirty="0">
                <a:latin typeface="Meiryo UI" panose="020B0604030504040204" pitchFamily="34" charset="-128"/>
                <a:ea typeface="Meiryo UI" panose="020B0604030504040204" pitchFamily="34" charset="-128"/>
              </a:rPr>
              <a:t>参考</a:t>
            </a:r>
            <a:r>
              <a:rPr kumimoji="1" lang="en-US" altLang="ja-JP" sz="1200" dirty="0">
                <a:latin typeface="Meiryo UI" panose="020B0604030504040204" pitchFamily="34" charset="-128"/>
                <a:ea typeface="Meiryo UI" panose="020B0604030504040204" pitchFamily="34" charset="-128"/>
              </a:rPr>
              <a:t>URL】</a:t>
            </a:r>
          </a:p>
          <a:p>
            <a:r>
              <a:rPr kumimoji="1" lang="ja-JP" altLang="en-US" dirty="0"/>
              <a:t>・宇宙の身長って何だろう</a:t>
            </a:r>
          </a:p>
          <a:p>
            <a:r>
              <a:rPr kumimoji="1" lang="en-US" altLang="ja-JP" dirty="0"/>
              <a:t>https://trainlikeanastronaut.org/ja/whats-your-space-height/</a:t>
            </a:r>
          </a:p>
          <a:p>
            <a:r>
              <a:rPr kumimoji="1" lang="en-US" altLang="ja-JP" dirty="0"/>
              <a:t>※</a:t>
            </a:r>
            <a:r>
              <a:rPr kumimoji="1" lang="ja-JP" altLang="en-US" dirty="0"/>
              <a:t>上記リンクの「アクティビティ</a:t>
            </a:r>
            <a:r>
              <a:rPr kumimoji="1" lang="en-US" altLang="ja-JP" dirty="0"/>
              <a:t>PDF</a:t>
            </a:r>
            <a:r>
              <a:rPr kumimoji="1" lang="ja-JP" altLang="en-US" dirty="0"/>
              <a:t>のダウンロード」のボタンをクリックしてください。</a:t>
            </a:r>
          </a:p>
          <a:p>
            <a:endParaRPr kumimoji="1" lang="ja-JP" altLang="en-US" dirty="0"/>
          </a:p>
          <a:p>
            <a:r>
              <a:rPr kumimoji="1" lang="ja-JP" altLang="en-US" dirty="0"/>
              <a:t>・</a:t>
            </a:r>
            <a:r>
              <a:rPr kumimoji="1" lang="en-US" altLang="ja-JP" dirty="0"/>
              <a:t>What's Your Space Height?(</a:t>
            </a:r>
            <a:r>
              <a:rPr kumimoji="1" lang="ja-JP" altLang="en-US" dirty="0"/>
              <a:t>動画。英語のみ）</a:t>
            </a:r>
          </a:p>
          <a:p>
            <a:r>
              <a:rPr kumimoji="1" lang="en-US" altLang="ja-JP" dirty="0"/>
              <a:t>https://www.youtube.com/watch?v=HCfxtqWu65Q</a:t>
            </a:r>
          </a:p>
          <a:p>
            <a:endParaRPr kumimoji="1" lang="en-US" altLang="ja-JP" dirty="0"/>
          </a:p>
          <a:p>
            <a:r>
              <a:rPr kumimoji="1" lang="ja-JP" altLang="en-US" dirty="0"/>
              <a:t>・ミッション</a:t>
            </a:r>
            <a:r>
              <a:rPr kumimoji="1" lang="en-US" altLang="ja-JP" dirty="0"/>
              <a:t>X</a:t>
            </a:r>
            <a:r>
              <a:rPr kumimoji="1" lang="ja-JP" altLang="en-US" dirty="0"/>
              <a:t>　公式サイト</a:t>
            </a:r>
          </a:p>
          <a:p>
            <a:r>
              <a:rPr kumimoji="1" lang="en-US" altLang="ja-JP" dirty="0"/>
              <a:t>https://trainlikeanastronaut.org/ja/</a:t>
            </a:r>
          </a:p>
          <a:p>
            <a:endParaRPr kumimoji="1" lang="en-US" altLang="ja-JP" dirty="0"/>
          </a:p>
          <a:p>
            <a:r>
              <a:rPr kumimoji="1" lang="ja-JP" altLang="en-US" dirty="0"/>
              <a:t>・ミッション</a:t>
            </a:r>
            <a:r>
              <a:rPr kumimoji="1" lang="en-US" altLang="ja-JP" dirty="0"/>
              <a:t>X</a:t>
            </a:r>
            <a:r>
              <a:rPr kumimoji="1" lang="ja-JP" altLang="en-US" dirty="0"/>
              <a:t>　日本事務局サイト</a:t>
            </a:r>
          </a:p>
          <a:p>
            <a:r>
              <a:rPr kumimoji="1" lang="en-US" altLang="ja-JP" dirty="0"/>
              <a:t>https://sites.google.com/view/mission-x-japan</a:t>
            </a:r>
          </a:p>
          <a:p>
            <a:endParaRPr kumimoji="1" lang="en-US" altLang="ja-JP" dirty="0"/>
          </a:p>
          <a:p>
            <a:r>
              <a:rPr kumimoji="1" lang="ja-JP" altLang="en-US" dirty="0"/>
              <a:t>・ミッション</a:t>
            </a:r>
            <a:r>
              <a:rPr kumimoji="1" lang="en-US" altLang="ja-JP" dirty="0"/>
              <a:t>X</a:t>
            </a:r>
            <a:r>
              <a:rPr kumimoji="1" lang="ja-JP" altLang="en-US" dirty="0"/>
              <a:t>　</a:t>
            </a:r>
            <a:r>
              <a:rPr kumimoji="1" lang="en-US" altLang="ja-JP" dirty="0"/>
              <a:t>JAXA</a:t>
            </a:r>
            <a:r>
              <a:rPr kumimoji="1" lang="ja-JP" altLang="en-US" dirty="0"/>
              <a:t>のページ</a:t>
            </a:r>
          </a:p>
          <a:p>
            <a:r>
              <a:rPr kumimoji="1" lang="en-US" altLang="ja-JP" dirty="0"/>
              <a:t>https://humans-in-space.jaxa.jp/biz-lab/news/detail/001153.html</a:t>
            </a:r>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27</a:t>
            </a:fld>
            <a:endParaRPr kumimoji="1" lang="ja-JP" altLang="en-US"/>
          </a:p>
        </p:txBody>
      </p:sp>
    </p:spTree>
    <p:extLst>
      <p:ext uri="{BB962C8B-B14F-4D97-AF65-F5344CB8AC3E}">
        <p14:creationId xmlns:p14="http://schemas.microsoft.com/office/powerpoint/2010/main" val="18106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皆さんが大人になったら月や火星で暮らしているかも、なんて、ワクワクしますね。</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宇宙へ行くときには何が必要でどんなことがあるのでしょう。</a:t>
            </a:r>
          </a:p>
          <a:p>
            <a:r>
              <a:rPr kumimoji="1" lang="ja-JP" altLang="en-US" sz="1200" dirty="0">
                <a:latin typeface="Meiryo UI" panose="020B0604030504040204" pitchFamily="34" charset="-128"/>
                <a:ea typeface="Meiryo UI" panose="020B0604030504040204" pitchFamily="34" charset="-128"/>
              </a:rPr>
              <a:t>地球にはある水や空気、生き物や重力など当たり前にあるものが宇宙空間にはありません。</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住むところも着るものも、生きていくために、このイメージ図のように、</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全部私たちの体に合わせて作り上げる必要があります。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この図の中で浮いているのは、月の宇宙ステーション「ゲートウェイ」です。</a:t>
            </a:r>
            <a:endParaRPr kumimoji="1" lang="en-US" altLang="ja-JP"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4</a:t>
            </a:fld>
            <a:endParaRPr kumimoji="1" lang="ja-JP" altLang="en-US"/>
          </a:p>
        </p:txBody>
      </p:sp>
    </p:spTree>
    <p:extLst>
      <p:ext uri="{BB962C8B-B14F-4D97-AF65-F5344CB8AC3E}">
        <p14:creationId xmlns:p14="http://schemas.microsoft.com/office/powerpoint/2010/main" val="290540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このゲートウェイは地球よりも重力が小さいのです。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5</a:t>
            </a:fld>
            <a:endParaRPr kumimoji="1" lang="ja-JP" altLang="en-US"/>
          </a:p>
        </p:txBody>
      </p:sp>
    </p:spTree>
    <p:extLst>
      <p:ext uri="{BB962C8B-B14F-4D97-AF65-F5344CB8AC3E}">
        <p14:creationId xmlns:p14="http://schemas.microsoft.com/office/powerpoint/2010/main" val="24926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そう、地球と宇宙空間の大きな違いの一つは重力です。</a:t>
            </a:r>
          </a:p>
          <a:p>
            <a:r>
              <a:rPr kumimoji="1" lang="ja-JP" altLang="en-US" sz="1200" dirty="0">
                <a:latin typeface="Meiryo UI" panose="020B0604030504040204" pitchFamily="34" charset="-128"/>
                <a:ea typeface="Meiryo UI" panose="020B0604030504040204" pitchFamily="34" charset="-128"/>
              </a:rPr>
              <a:t>重力は地球上の物体が地球の中心に向かって引き付けられる力で、物の重さの原因になっています。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黄色で書いてあるアルファベットの</a:t>
            </a:r>
            <a:r>
              <a:rPr kumimoji="1" lang="en-US" altLang="ja-JP" sz="1200" dirty="0">
                <a:latin typeface="Meiryo UI" panose="020B0604030504040204" pitchFamily="34" charset="-128"/>
                <a:ea typeface="Meiryo UI" panose="020B0604030504040204" pitchFamily="34" charset="-128"/>
              </a:rPr>
              <a:t>G</a:t>
            </a:r>
            <a:r>
              <a:rPr kumimoji="1" lang="ja-JP" altLang="en-US" sz="1200" dirty="0">
                <a:latin typeface="Meiryo UI" panose="020B0604030504040204" pitchFamily="34" charset="-128"/>
                <a:ea typeface="Meiryo UI" panose="020B0604030504040204" pitchFamily="34" charset="-128"/>
              </a:rPr>
              <a:t>は重力を表す単位です。地球の重力が</a:t>
            </a:r>
            <a:r>
              <a:rPr kumimoji="1" lang="en-US" altLang="ja-JP" sz="1200" dirty="0">
                <a:latin typeface="Meiryo UI" panose="020B0604030504040204" pitchFamily="34" charset="-128"/>
                <a:ea typeface="Meiryo UI" panose="020B0604030504040204" pitchFamily="34" charset="-128"/>
              </a:rPr>
              <a:t>1G,</a:t>
            </a:r>
            <a:r>
              <a:rPr kumimoji="1" lang="ja-JP" altLang="en-US" sz="1200" dirty="0">
                <a:latin typeface="Meiryo UI" panose="020B0604030504040204" pitchFamily="34" charset="-128"/>
                <a:ea typeface="Meiryo UI" panose="020B0604030504040204" pitchFamily="34" charset="-128"/>
              </a:rPr>
              <a:t>つまり地球の重力をもとにして他の天体の重力を表しています。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dirty="0"/>
          </a:p>
          <a:p>
            <a:r>
              <a:rPr kumimoji="1" lang="ja-JP" altLang="en-US" sz="1200" dirty="0">
                <a:latin typeface="Meiryo UI" panose="020B0604030504040204" pitchFamily="34" charset="-128"/>
                <a:ea typeface="Meiryo UI" panose="020B0604030504040204" pitchFamily="34" charset="-128"/>
              </a:rPr>
              <a:t>月は</a:t>
            </a:r>
            <a:r>
              <a:rPr kumimoji="1" lang="en-US" altLang="ja-JP" sz="1200" dirty="0">
                <a:latin typeface="Meiryo UI" panose="020B0604030504040204" pitchFamily="34" charset="-128"/>
                <a:ea typeface="Meiryo UI" panose="020B0604030504040204" pitchFamily="34" charset="-128"/>
              </a:rPr>
              <a:t>0.17G,</a:t>
            </a:r>
            <a:r>
              <a:rPr kumimoji="1" lang="ja-JP" altLang="en-US" sz="1200" dirty="0">
                <a:latin typeface="Meiryo UI" panose="020B0604030504040204" pitchFamily="34" charset="-128"/>
                <a:ea typeface="Meiryo UI" panose="020B0604030504040204" pitchFamily="34" charset="-128"/>
              </a:rPr>
              <a:t>火星は</a:t>
            </a:r>
            <a:r>
              <a:rPr kumimoji="1" lang="en-US" altLang="ja-JP" sz="1200" dirty="0">
                <a:latin typeface="Meiryo UI" panose="020B0604030504040204" pitchFamily="34" charset="-128"/>
                <a:ea typeface="Meiryo UI" panose="020B0604030504040204" pitchFamily="34" charset="-128"/>
              </a:rPr>
              <a:t>0.33G</a:t>
            </a:r>
            <a:r>
              <a:rPr kumimoji="1" lang="ja-JP" altLang="en-US" sz="1200" dirty="0">
                <a:latin typeface="Meiryo UI" panose="020B0604030504040204" pitchFamily="34" charset="-128"/>
                <a:ea typeface="Meiryo UI" panose="020B0604030504040204" pitchFamily="34" charset="-128"/>
              </a:rPr>
              <a:t>、</a:t>
            </a:r>
            <a:r>
              <a:rPr kumimoji="1" lang="en-US" altLang="ja-JP" sz="1200" dirty="0">
                <a:latin typeface="Meiryo UI" panose="020B0604030504040204" pitchFamily="34" charset="-128"/>
                <a:ea typeface="Meiryo UI" panose="020B0604030504040204" pitchFamily="34" charset="-128"/>
              </a:rPr>
              <a:t>1</a:t>
            </a:r>
            <a:r>
              <a:rPr kumimoji="1" lang="ja-JP" altLang="en-US" sz="1200" dirty="0">
                <a:latin typeface="Meiryo UI" panose="020B0604030504040204" pitchFamily="34" charset="-128"/>
                <a:ea typeface="Meiryo UI" panose="020B0604030504040204" pitchFamily="34" charset="-128"/>
              </a:rPr>
              <a:t>より小さいということは地球より重力が小さいのですね。</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そして人が暮らしている人工衛星、国際宇宙ステーションの重力は</a:t>
            </a:r>
            <a:r>
              <a:rPr kumimoji="1" lang="en-US" altLang="ja-JP" sz="1200" dirty="0">
                <a:latin typeface="Meiryo UI" panose="020B0604030504040204" pitchFamily="34" charset="-128"/>
                <a:ea typeface="Meiryo UI" panose="020B0604030504040204" pitchFamily="34" charset="-128"/>
              </a:rPr>
              <a:t>0G</a:t>
            </a:r>
            <a:r>
              <a:rPr kumimoji="1" lang="ja-JP" altLang="en-US" sz="1200" dirty="0">
                <a:latin typeface="Meiryo UI" panose="020B0604030504040204" pitchFamily="34" charset="-128"/>
                <a:ea typeface="Meiryo UI" panose="020B0604030504040204" pitchFamily="34" charset="-128"/>
              </a:rPr>
              <a:t>です。</a:t>
            </a:r>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6</a:t>
            </a:fld>
            <a:endParaRPr kumimoji="1" lang="ja-JP" altLang="en-US"/>
          </a:p>
        </p:txBody>
      </p:sp>
    </p:spTree>
    <p:extLst>
      <p:ext uri="{BB962C8B-B14F-4D97-AF65-F5344CB8AC3E}">
        <p14:creationId xmlns:p14="http://schemas.microsoft.com/office/powerpoint/2010/main" val="2331514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地上と宇宙空間の重力の違いがどのように表れるか、水の動きを比べてみましょう。</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右は私たちのいる地球上、左は国際宇宙ステーションの中です。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（発表者画面でクリックしても動画が再生されない場合は、スライドショー画面</a:t>
            </a:r>
            <a:r>
              <a:rPr kumimoji="1" lang="ja-JP" altLang="en-US" sz="1200">
                <a:latin typeface="Meiryo UI" panose="020B0604030504040204" pitchFamily="34" charset="-128"/>
                <a:ea typeface="Meiryo UI" panose="020B0604030504040204" pitchFamily="34" charset="-128"/>
              </a:rPr>
              <a:t>下部の動画再生ボタンを</a:t>
            </a:r>
            <a:r>
              <a:rPr kumimoji="1" lang="ja-JP" altLang="en-US" sz="1200" dirty="0">
                <a:latin typeface="Meiryo UI" panose="020B0604030504040204" pitchFamily="34" charset="-128"/>
                <a:ea typeface="Meiryo UI" panose="020B0604030504040204" pitchFamily="34" charset="-128"/>
              </a:rPr>
              <a:t>クリックしてください。）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7</a:t>
            </a:fld>
            <a:endParaRPr kumimoji="1" lang="ja-JP" altLang="en-US"/>
          </a:p>
        </p:txBody>
      </p:sp>
    </p:spTree>
    <p:extLst>
      <p:ext uri="{BB962C8B-B14F-4D97-AF65-F5344CB8AC3E}">
        <p14:creationId xmlns:p14="http://schemas.microsoft.com/office/powerpoint/2010/main" val="20469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どうでしたか。大きな違いがありましたね。</a:t>
            </a:r>
          </a:p>
          <a:p>
            <a:r>
              <a:rPr kumimoji="1" lang="ja-JP" altLang="en-US" sz="1200" dirty="0">
                <a:latin typeface="Meiryo UI" panose="020B0604030504040204" pitchFamily="34" charset="-128"/>
                <a:ea typeface="Meiryo UI" panose="020B0604030504040204" pitchFamily="34" charset="-128"/>
              </a:rPr>
              <a:t>右の水は地球に引っ張られて下に落ちていました。</a:t>
            </a:r>
          </a:p>
          <a:p>
            <a:r>
              <a:rPr kumimoji="1" lang="ja-JP" altLang="en-US" sz="1200" dirty="0">
                <a:latin typeface="Meiryo UI" panose="020B0604030504040204" pitchFamily="34" charset="-128"/>
                <a:ea typeface="Meiryo UI" panose="020B0604030504040204" pitchFamily="34" charset="-128"/>
              </a:rPr>
              <a:t>左の国際宇宙ステーションの中では、地上では下に落ちる水が丸くなって空間に浮いていました。</a:t>
            </a:r>
            <a:br>
              <a:rPr kumimoji="1" lang="ja-JP" altLang="en-US" sz="1200" dirty="0">
                <a:latin typeface="Meiryo UI" panose="020B0604030504040204" pitchFamily="34" charset="-128"/>
                <a:ea typeface="Meiryo UI" panose="020B0604030504040204" pitchFamily="34" charset="-128"/>
              </a:rPr>
            </a:b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こんな大きな違いがあったら人間の体も影響を受けるんじゃないかと思いませんか？</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実は初めに言ったように、重力がほとんどない宇宙空間では身長が伸びるのです。</a:t>
            </a:r>
          </a:p>
          <a:p>
            <a:r>
              <a:rPr kumimoji="1" lang="ja-JP" altLang="en-US" sz="1200" dirty="0">
                <a:latin typeface="Meiryo UI" panose="020B0604030504040204" pitchFamily="34" charset="-128"/>
                <a:ea typeface="Meiryo UI" panose="020B0604030504040204" pitchFamily="34" charset="-128"/>
              </a:rPr>
              <a:t>でも人間の体は水より固いし骨も固いのに本当に伸びるのでしょうか。信じられますか？</a:t>
            </a:r>
          </a:p>
          <a:p>
            <a:endParaRPr kumimoji="1" lang="ja-JP" altLang="en-US" sz="1200" dirty="0">
              <a:latin typeface="Meiryo UI" panose="020B0604030504040204" pitchFamily="34" charset="-128"/>
              <a:ea typeface="Meiryo UI" panose="020B0604030504040204" pitchFamily="34" charset="-128"/>
            </a:endParaRPr>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8</a:t>
            </a:fld>
            <a:endParaRPr kumimoji="1" lang="ja-JP" altLang="en-US"/>
          </a:p>
        </p:txBody>
      </p:sp>
    </p:spTree>
    <p:extLst>
      <p:ext uri="{BB962C8B-B14F-4D97-AF65-F5344CB8AC3E}">
        <p14:creationId xmlns:p14="http://schemas.microsoft.com/office/powerpoint/2010/main" val="130932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そこで実際に宇宙へ行った人、宇宙飛行士の油井さんに聞いてみました。</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＜動画　</a:t>
            </a:r>
            <a:r>
              <a:rPr lang="en-US"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04:40</a:t>
            </a:r>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すると、地上では</a:t>
            </a:r>
            <a:r>
              <a:rPr kumimoji="1" lang="en-US" altLang="ja-JP" sz="1200" dirty="0">
                <a:latin typeface="Meiryo UI" panose="020B0604030504040204" pitchFamily="34" charset="-128"/>
                <a:ea typeface="Meiryo UI" panose="020B0604030504040204" pitchFamily="34" charset="-128"/>
              </a:rPr>
              <a:t>177㎝</a:t>
            </a:r>
            <a:r>
              <a:rPr kumimoji="1" lang="ja-JP" altLang="en-US" sz="1200" dirty="0">
                <a:latin typeface="Meiryo UI" panose="020B0604030504040204" pitchFamily="34" charset="-128"/>
                <a:ea typeface="Meiryo UI" panose="020B0604030504040204" pitchFamily="34" charset="-128"/>
              </a:rPr>
              <a:t>だった身長が、国際宇宙ステーションの中ではなんと</a:t>
            </a:r>
            <a:r>
              <a:rPr kumimoji="1" lang="en-US" altLang="ja-JP" sz="1200" dirty="0">
                <a:latin typeface="Meiryo UI" panose="020B0604030504040204" pitchFamily="34" charset="-128"/>
                <a:ea typeface="Meiryo UI" panose="020B0604030504040204" pitchFamily="34" charset="-128"/>
              </a:rPr>
              <a:t>180㎝</a:t>
            </a:r>
            <a:r>
              <a:rPr kumimoji="1" lang="ja-JP" altLang="en-US" sz="1200" dirty="0">
                <a:latin typeface="Meiryo UI" panose="020B0604030504040204" pitchFamily="34" charset="-128"/>
                <a:ea typeface="Meiryo UI" panose="020B0604030504040204" pitchFamily="34" charset="-128"/>
              </a:rPr>
              <a:t>になったそうです。</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宇宙へ行くと身長が伸びるのは本当だったんですね。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9</a:t>
            </a:fld>
            <a:endParaRPr kumimoji="1" lang="ja-JP" altLang="en-US"/>
          </a:p>
        </p:txBody>
      </p:sp>
    </p:spTree>
    <p:extLst>
      <p:ext uri="{BB962C8B-B14F-4D97-AF65-F5344CB8AC3E}">
        <p14:creationId xmlns:p14="http://schemas.microsoft.com/office/powerpoint/2010/main" val="3206731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いったいどうして硬い骨が伸びるのでしょう。</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この疑問について</a:t>
            </a:r>
            <a:r>
              <a:rPr kumimoji="1" lang="en" altLang="ja-JP" sz="1200" dirty="0">
                <a:latin typeface="Meiryo UI" panose="020B0604030504040204" pitchFamily="34" charset="-128"/>
                <a:ea typeface="Meiryo UI" panose="020B0604030504040204" pitchFamily="34" charset="-128"/>
              </a:rPr>
              <a:t>NASA</a:t>
            </a:r>
            <a:r>
              <a:rPr kumimoji="1" lang="ja-JP" altLang="en-US" sz="1200" dirty="0">
                <a:latin typeface="Meiryo UI" panose="020B0604030504040204" pitchFamily="34" charset="-128"/>
                <a:ea typeface="Meiryo UI" panose="020B0604030504040204" pitchFamily="34" charset="-128"/>
              </a:rPr>
              <a:t>のスダカール・ラジュール博士が教えてくれました。</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理由の一つ目です。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人間の背骨は自然なカーブを描いていますが、無重量環境では背骨の自然なカーブがいくらかまっすぐになります。</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他の骨と違って背骨は延びるのです。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地上では重力で押し下げられますが、宇宙ではそれがないので背骨は地上より緩みます。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そしてこれはちょうどスプリング、ばねに似ています。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34" charset="-128"/>
              <a:ea typeface="Meiryo UI" panose="020B0604030504040204" pitchFamily="34" charset="-128"/>
            </a:endParaRPr>
          </a:p>
        </p:txBody>
      </p:sp>
      <p:sp>
        <p:nvSpPr>
          <p:cNvPr id="4" name="スライド番号プレースホルダー 3"/>
          <p:cNvSpPr>
            <a:spLocks noGrp="1"/>
          </p:cNvSpPr>
          <p:nvPr>
            <p:ph type="sldNum" sz="quarter" idx="5"/>
          </p:nvPr>
        </p:nvSpPr>
        <p:spPr/>
        <p:txBody>
          <a:bodyPr/>
          <a:lstStyle/>
          <a:p>
            <a:fld id="{A36AFF96-888B-6440-96C7-A8529D17D72C}" type="slidenum">
              <a:rPr kumimoji="1" lang="ja-JP" altLang="en-US" smtClean="0"/>
              <a:t>10</a:t>
            </a:fld>
            <a:endParaRPr kumimoji="1" lang="ja-JP" altLang="en-US"/>
          </a:p>
        </p:txBody>
      </p:sp>
    </p:spTree>
    <p:extLst>
      <p:ext uri="{BB962C8B-B14F-4D97-AF65-F5344CB8AC3E}">
        <p14:creationId xmlns:p14="http://schemas.microsoft.com/office/powerpoint/2010/main" val="125322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75"/>
            <a:ext cx="20104100" cy="11308080"/>
          </a:xfrm>
          <a:custGeom>
            <a:avLst/>
            <a:gdLst/>
            <a:ahLst/>
            <a:cxnLst/>
            <a:rect l="l" t="t" r="r" b="b"/>
            <a:pathLst>
              <a:path w="20104100" h="11308080">
                <a:moveTo>
                  <a:pt x="20104100" y="0"/>
                </a:moveTo>
                <a:lnTo>
                  <a:pt x="0" y="0"/>
                </a:lnTo>
                <a:lnTo>
                  <a:pt x="0" y="10160"/>
                </a:lnTo>
                <a:lnTo>
                  <a:pt x="0" y="11297920"/>
                </a:lnTo>
                <a:lnTo>
                  <a:pt x="0" y="11308080"/>
                </a:lnTo>
                <a:lnTo>
                  <a:pt x="20104100" y="11308080"/>
                </a:lnTo>
                <a:lnTo>
                  <a:pt x="20104100" y="11297920"/>
                </a:lnTo>
                <a:lnTo>
                  <a:pt x="10236" y="11297920"/>
                </a:lnTo>
                <a:lnTo>
                  <a:pt x="10236" y="10160"/>
                </a:lnTo>
                <a:lnTo>
                  <a:pt x="20093839" y="10160"/>
                </a:lnTo>
                <a:lnTo>
                  <a:pt x="20093839" y="11297831"/>
                </a:lnTo>
                <a:lnTo>
                  <a:pt x="20104100" y="11297831"/>
                </a:lnTo>
                <a:lnTo>
                  <a:pt x="20104100" y="10160"/>
                </a:lnTo>
                <a:lnTo>
                  <a:pt x="20104100" y="9766"/>
                </a:lnTo>
                <a:lnTo>
                  <a:pt x="20104100" y="0"/>
                </a:lnTo>
                <a:close/>
              </a:path>
            </a:pathLst>
          </a:custGeom>
          <a:solidFill>
            <a:srgbClr val="000000"/>
          </a:solidFill>
        </p:spPr>
        <p:txBody>
          <a:bodyPr wrap="square" lIns="0" tIns="0" rIns="0" bIns="0" rtlCol="0"/>
          <a:lstStyle/>
          <a:p>
            <a:endParaRPr/>
          </a:p>
        </p:txBody>
      </p:sp>
      <p:sp>
        <p:nvSpPr>
          <p:cNvPr id="17" name="bg object 17"/>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75C9B"/>
          </a:solidFill>
        </p:spPr>
        <p:txBody>
          <a:bodyPr wrap="square" lIns="0" tIns="0" rIns="0" bIns="0" rtlCol="0"/>
          <a:lstStyle/>
          <a:p>
            <a:endParaRPr/>
          </a:p>
        </p:txBody>
      </p:sp>
      <p:sp>
        <p:nvSpPr>
          <p:cNvPr id="2" name="Holder 2"/>
          <p:cNvSpPr>
            <a:spLocks noGrp="1"/>
          </p:cNvSpPr>
          <p:nvPr>
            <p:ph type="ctrTitle"/>
          </p:nvPr>
        </p:nvSpPr>
        <p:spPr>
          <a:xfrm>
            <a:off x="7613566" y="4094827"/>
            <a:ext cx="4874259" cy="1282064"/>
          </a:xfrm>
          <a:prstGeom prst="rect">
            <a:avLst/>
          </a:prstGeom>
        </p:spPr>
        <p:txBody>
          <a:bodyPr wrap="square" lIns="0" tIns="0" rIns="0" bIns="0">
            <a:spAutoFit/>
          </a:bodyPr>
          <a:lstStyle>
            <a:lvl1pPr>
              <a:defRPr sz="8250" b="1" i="0">
                <a:solidFill>
                  <a:schemeClr val="bg1"/>
                </a:solidFill>
                <a:latin typeface="Gen Shin Gothic P Bold"/>
                <a:cs typeface="Gen Shin Gothic P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p:txBody>
          <a:bodyPr lIns="0" tIns="0" rIns="0" bIns="0"/>
          <a:lstStyle>
            <a:lvl1pPr>
              <a:defRPr sz="3650" b="1" i="0">
                <a:solidFill>
                  <a:schemeClr val="bg1"/>
                </a:solidFill>
                <a:latin typeface="Gen Shin Gothic P Bold"/>
                <a:cs typeface="Gen Shin Gothic P 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66189" y="313780"/>
            <a:ext cx="19571741" cy="10681002"/>
          </a:xfrm>
          <a:prstGeom prst="rect">
            <a:avLst/>
          </a:prstGeom>
        </p:spPr>
      </p:pic>
      <p:pic>
        <p:nvPicPr>
          <p:cNvPr id="17" name="bg object 17"/>
          <p:cNvPicPr/>
          <p:nvPr/>
        </p:nvPicPr>
        <p:blipFill>
          <a:blip r:embed="rId3" cstate="print"/>
          <a:stretch>
            <a:fillRect/>
          </a:stretch>
        </p:blipFill>
        <p:spPr>
          <a:xfrm>
            <a:off x="3244647" y="536111"/>
            <a:ext cx="14501870" cy="102489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999203" y="773019"/>
            <a:ext cx="8105775" cy="845185"/>
          </a:xfrm>
          <a:prstGeom prst="rect">
            <a:avLst/>
          </a:prstGeom>
        </p:spPr>
        <p:txBody>
          <a:bodyPr wrap="square" lIns="0" tIns="0" rIns="0" bIns="0">
            <a:spAutoFit/>
          </a:bodyPr>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a:xfrm>
            <a:off x="5830008" y="2424971"/>
            <a:ext cx="8974455" cy="2538729"/>
          </a:xfrm>
          <a:prstGeom prst="rect">
            <a:avLst/>
          </a:prstGeom>
        </p:spPr>
        <p:txBody>
          <a:bodyPr wrap="square" lIns="0" tIns="0" rIns="0" bIns="0">
            <a:spAutoFit/>
          </a:bodyPr>
          <a:lstStyle>
            <a:lvl1pPr>
              <a:defRPr sz="3650" b="1" i="0">
                <a:solidFill>
                  <a:schemeClr val="bg1"/>
                </a:solidFill>
                <a:latin typeface="Gen Shin Gothic P Bold"/>
                <a:cs typeface="Gen Shin Gothic P Bol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4.jp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26.pn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8.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2978" y="296648"/>
            <a:ext cx="19541660" cy="11012437"/>
            <a:chOff x="562978" y="296648"/>
            <a:chExt cx="19541660" cy="11012437"/>
          </a:xfrm>
        </p:grpSpPr>
        <p:pic>
          <p:nvPicPr>
            <p:cNvPr id="3" name="object 3"/>
            <p:cNvPicPr/>
            <p:nvPr/>
          </p:nvPicPr>
          <p:blipFill>
            <a:blip r:embed="rId3" cstate="print"/>
            <a:stretch>
              <a:fillRect/>
            </a:stretch>
          </p:blipFill>
          <p:spPr>
            <a:xfrm>
              <a:off x="570474" y="374446"/>
              <a:ext cx="18618211" cy="10652963"/>
            </a:xfrm>
            <a:prstGeom prst="rect">
              <a:avLst/>
            </a:prstGeom>
          </p:spPr>
        </p:pic>
        <p:pic>
          <p:nvPicPr>
            <p:cNvPr id="4" name="object 4"/>
            <p:cNvPicPr/>
            <p:nvPr/>
          </p:nvPicPr>
          <p:blipFill>
            <a:blip r:embed="rId4" cstate="print"/>
            <a:stretch>
              <a:fillRect/>
            </a:stretch>
          </p:blipFill>
          <p:spPr>
            <a:xfrm>
              <a:off x="1461613" y="693715"/>
              <a:ext cx="1659865" cy="999142"/>
            </a:xfrm>
            <a:prstGeom prst="rect">
              <a:avLst/>
            </a:prstGeom>
          </p:spPr>
        </p:pic>
        <p:sp>
          <p:nvSpPr>
            <p:cNvPr id="5" name="object 5"/>
            <p:cNvSpPr/>
            <p:nvPr/>
          </p:nvSpPr>
          <p:spPr>
            <a:xfrm>
              <a:off x="17525407" y="785901"/>
              <a:ext cx="1958975" cy="1958975"/>
            </a:xfrm>
            <a:custGeom>
              <a:avLst/>
              <a:gdLst/>
              <a:ahLst/>
              <a:cxnLst/>
              <a:rect l="l" t="t" r="r" b="b"/>
              <a:pathLst>
                <a:path w="1958975" h="1958975">
                  <a:moveTo>
                    <a:pt x="979174" y="0"/>
                  </a:moveTo>
                  <a:lnTo>
                    <a:pt x="930304" y="1198"/>
                  </a:lnTo>
                  <a:lnTo>
                    <a:pt x="882053" y="4756"/>
                  </a:lnTo>
                  <a:lnTo>
                    <a:pt x="834480" y="10616"/>
                  </a:lnTo>
                  <a:lnTo>
                    <a:pt x="787638" y="18724"/>
                  </a:lnTo>
                  <a:lnTo>
                    <a:pt x="741585" y="29023"/>
                  </a:lnTo>
                  <a:lnTo>
                    <a:pt x="696377" y="41457"/>
                  </a:lnTo>
                  <a:lnTo>
                    <a:pt x="652069" y="55970"/>
                  </a:lnTo>
                  <a:lnTo>
                    <a:pt x="608718" y="72505"/>
                  </a:lnTo>
                  <a:lnTo>
                    <a:pt x="566380" y="91007"/>
                  </a:lnTo>
                  <a:lnTo>
                    <a:pt x="525111" y="111420"/>
                  </a:lnTo>
                  <a:lnTo>
                    <a:pt x="484967" y="133687"/>
                  </a:lnTo>
                  <a:lnTo>
                    <a:pt x="446005" y="157752"/>
                  </a:lnTo>
                  <a:lnTo>
                    <a:pt x="408279" y="183559"/>
                  </a:lnTo>
                  <a:lnTo>
                    <a:pt x="371848" y="211053"/>
                  </a:lnTo>
                  <a:lnTo>
                    <a:pt x="336765" y="240177"/>
                  </a:lnTo>
                  <a:lnTo>
                    <a:pt x="303088" y="270874"/>
                  </a:lnTo>
                  <a:lnTo>
                    <a:pt x="270873" y="303090"/>
                  </a:lnTo>
                  <a:lnTo>
                    <a:pt x="240176" y="336767"/>
                  </a:lnTo>
                  <a:lnTo>
                    <a:pt x="211052" y="371850"/>
                  </a:lnTo>
                  <a:lnTo>
                    <a:pt x="183559" y="408282"/>
                  </a:lnTo>
                  <a:lnTo>
                    <a:pt x="157751" y="446008"/>
                  </a:lnTo>
                  <a:lnTo>
                    <a:pt x="133686" y="484971"/>
                  </a:lnTo>
                  <a:lnTo>
                    <a:pt x="111419" y="525115"/>
                  </a:lnTo>
                  <a:lnTo>
                    <a:pt x="91007" y="566384"/>
                  </a:lnTo>
                  <a:lnTo>
                    <a:pt x="72505" y="608723"/>
                  </a:lnTo>
                  <a:lnTo>
                    <a:pt x="55970" y="652074"/>
                  </a:lnTo>
                  <a:lnTo>
                    <a:pt x="41457" y="696382"/>
                  </a:lnTo>
                  <a:lnTo>
                    <a:pt x="29023" y="741591"/>
                  </a:lnTo>
                  <a:lnTo>
                    <a:pt x="18724" y="787645"/>
                  </a:lnTo>
                  <a:lnTo>
                    <a:pt x="10616" y="834487"/>
                  </a:lnTo>
                  <a:lnTo>
                    <a:pt x="4755" y="882062"/>
                  </a:lnTo>
                  <a:lnTo>
                    <a:pt x="1198" y="930313"/>
                  </a:lnTo>
                  <a:lnTo>
                    <a:pt x="0" y="979184"/>
                  </a:lnTo>
                  <a:lnTo>
                    <a:pt x="1198" y="1028056"/>
                  </a:lnTo>
                  <a:lnTo>
                    <a:pt x="4755" y="1076307"/>
                  </a:lnTo>
                  <a:lnTo>
                    <a:pt x="10616" y="1123881"/>
                  </a:lnTo>
                  <a:lnTo>
                    <a:pt x="18724" y="1170724"/>
                  </a:lnTo>
                  <a:lnTo>
                    <a:pt x="29023" y="1216777"/>
                  </a:lnTo>
                  <a:lnTo>
                    <a:pt x="41457" y="1261986"/>
                  </a:lnTo>
                  <a:lnTo>
                    <a:pt x="55970" y="1306294"/>
                  </a:lnTo>
                  <a:lnTo>
                    <a:pt x="72505" y="1349646"/>
                  </a:lnTo>
                  <a:lnTo>
                    <a:pt x="91007" y="1391984"/>
                  </a:lnTo>
                  <a:lnTo>
                    <a:pt x="111419" y="1433254"/>
                  </a:lnTo>
                  <a:lnTo>
                    <a:pt x="133686" y="1473398"/>
                  </a:lnTo>
                  <a:lnTo>
                    <a:pt x="157751" y="1512361"/>
                  </a:lnTo>
                  <a:lnTo>
                    <a:pt x="183559" y="1550087"/>
                  </a:lnTo>
                  <a:lnTo>
                    <a:pt x="211052" y="1586519"/>
                  </a:lnTo>
                  <a:lnTo>
                    <a:pt x="240176" y="1621602"/>
                  </a:lnTo>
                  <a:lnTo>
                    <a:pt x="270873" y="1655279"/>
                  </a:lnTo>
                  <a:lnTo>
                    <a:pt x="303088" y="1687494"/>
                  </a:lnTo>
                  <a:lnTo>
                    <a:pt x="336765" y="1718192"/>
                  </a:lnTo>
                  <a:lnTo>
                    <a:pt x="371848" y="1747316"/>
                  </a:lnTo>
                  <a:lnTo>
                    <a:pt x="408279" y="1774809"/>
                  </a:lnTo>
                  <a:lnTo>
                    <a:pt x="446005" y="1800617"/>
                  </a:lnTo>
                  <a:lnTo>
                    <a:pt x="484967" y="1824682"/>
                  </a:lnTo>
                  <a:lnTo>
                    <a:pt x="525111" y="1846949"/>
                  </a:lnTo>
                  <a:lnTo>
                    <a:pt x="566380" y="1867361"/>
                  </a:lnTo>
                  <a:lnTo>
                    <a:pt x="608718" y="1885863"/>
                  </a:lnTo>
                  <a:lnTo>
                    <a:pt x="652069" y="1902399"/>
                  </a:lnTo>
                  <a:lnTo>
                    <a:pt x="696377" y="1916912"/>
                  </a:lnTo>
                  <a:lnTo>
                    <a:pt x="741585" y="1929345"/>
                  </a:lnTo>
                  <a:lnTo>
                    <a:pt x="787638" y="1939644"/>
                  </a:lnTo>
                  <a:lnTo>
                    <a:pt x="834480" y="1947752"/>
                  </a:lnTo>
                  <a:lnTo>
                    <a:pt x="882053" y="1953613"/>
                  </a:lnTo>
                  <a:lnTo>
                    <a:pt x="930304" y="1957171"/>
                  </a:lnTo>
                  <a:lnTo>
                    <a:pt x="979174" y="1958369"/>
                  </a:lnTo>
                  <a:lnTo>
                    <a:pt x="1028045" y="1957171"/>
                  </a:lnTo>
                  <a:lnTo>
                    <a:pt x="1076296" y="1953613"/>
                  </a:lnTo>
                  <a:lnTo>
                    <a:pt x="1123871" y="1947752"/>
                  </a:lnTo>
                  <a:lnTo>
                    <a:pt x="1170713" y="1939644"/>
                  </a:lnTo>
                  <a:lnTo>
                    <a:pt x="1216767" y="1929345"/>
                  </a:lnTo>
                  <a:lnTo>
                    <a:pt x="1261976" y="1916912"/>
                  </a:lnTo>
                  <a:lnTo>
                    <a:pt x="1306284" y="1902399"/>
                  </a:lnTo>
                  <a:lnTo>
                    <a:pt x="1349635" y="1885863"/>
                  </a:lnTo>
                  <a:lnTo>
                    <a:pt x="1391974" y="1867361"/>
                  </a:lnTo>
                  <a:lnTo>
                    <a:pt x="1433243" y="1846949"/>
                  </a:lnTo>
                  <a:lnTo>
                    <a:pt x="1473388" y="1824682"/>
                  </a:lnTo>
                  <a:lnTo>
                    <a:pt x="1512351" y="1800617"/>
                  </a:lnTo>
                  <a:lnTo>
                    <a:pt x="1550076" y="1774809"/>
                  </a:lnTo>
                  <a:lnTo>
                    <a:pt x="1586509" y="1747316"/>
                  </a:lnTo>
                  <a:lnTo>
                    <a:pt x="1621591" y="1718192"/>
                  </a:lnTo>
                  <a:lnTo>
                    <a:pt x="1655269" y="1687494"/>
                  </a:lnTo>
                  <a:lnTo>
                    <a:pt x="1687484" y="1655279"/>
                  </a:lnTo>
                  <a:lnTo>
                    <a:pt x="1718182" y="1621602"/>
                  </a:lnTo>
                  <a:lnTo>
                    <a:pt x="1747305" y="1586519"/>
                  </a:lnTo>
                  <a:lnTo>
                    <a:pt x="1774799" y="1550087"/>
                  </a:lnTo>
                  <a:lnTo>
                    <a:pt x="1800606" y="1512361"/>
                  </a:lnTo>
                  <a:lnTo>
                    <a:pt x="1824671" y="1473398"/>
                  </a:lnTo>
                  <a:lnTo>
                    <a:pt x="1846938" y="1433254"/>
                  </a:lnTo>
                  <a:lnTo>
                    <a:pt x="1867351" y="1391984"/>
                  </a:lnTo>
                  <a:lnTo>
                    <a:pt x="1885853" y="1349646"/>
                  </a:lnTo>
                  <a:lnTo>
                    <a:pt x="1902388" y="1306294"/>
                  </a:lnTo>
                  <a:lnTo>
                    <a:pt x="1916901" y="1261986"/>
                  </a:lnTo>
                  <a:lnTo>
                    <a:pt x="1929335" y="1216777"/>
                  </a:lnTo>
                  <a:lnTo>
                    <a:pt x="1939634" y="1170724"/>
                  </a:lnTo>
                  <a:lnTo>
                    <a:pt x="1947742" y="1123881"/>
                  </a:lnTo>
                  <a:lnTo>
                    <a:pt x="1953603" y="1076307"/>
                  </a:lnTo>
                  <a:lnTo>
                    <a:pt x="1957160" y="1028056"/>
                  </a:lnTo>
                  <a:lnTo>
                    <a:pt x="1958359" y="979184"/>
                  </a:lnTo>
                  <a:lnTo>
                    <a:pt x="1957160" y="930313"/>
                  </a:lnTo>
                  <a:lnTo>
                    <a:pt x="1953603" y="882062"/>
                  </a:lnTo>
                  <a:lnTo>
                    <a:pt x="1947742" y="834487"/>
                  </a:lnTo>
                  <a:lnTo>
                    <a:pt x="1939634" y="787645"/>
                  </a:lnTo>
                  <a:lnTo>
                    <a:pt x="1929335" y="741591"/>
                  </a:lnTo>
                  <a:lnTo>
                    <a:pt x="1916901" y="696382"/>
                  </a:lnTo>
                  <a:lnTo>
                    <a:pt x="1902388" y="652074"/>
                  </a:lnTo>
                  <a:lnTo>
                    <a:pt x="1885853" y="608723"/>
                  </a:lnTo>
                  <a:lnTo>
                    <a:pt x="1867351" y="566384"/>
                  </a:lnTo>
                  <a:lnTo>
                    <a:pt x="1846938" y="525115"/>
                  </a:lnTo>
                  <a:lnTo>
                    <a:pt x="1824671" y="484971"/>
                  </a:lnTo>
                  <a:lnTo>
                    <a:pt x="1800606" y="446008"/>
                  </a:lnTo>
                  <a:lnTo>
                    <a:pt x="1774799" y="408282"/>
                  </a:lnTo>
                  <a:lnTo>
                    <a:pt x="1747305" y="371850"/>
                  </a:lnTo>
                  <a:lnTo>
                    <a:pt x="1718182" y="336767"/>
                  </a:lnTo>
                  <a:lnTo>
                    <a:pt x="1687484" y="303090"/>
                  </a:lnTo>
                  <a:lnTo>
                    <a:pt x="1655269" y="270874"/>
                  </a:lnTo>
                  <a:lnTo>
                    <a:pt x="1621591" y="240177"/>
                  </a:lnTo>
                  <a:lnTo>
                    <a:pt x="1586509" y="211053"/>
                  </a:lnTo>
                  <a:lnTo>
                    <a:pt x="1550076" y="183559"/>
                  </a:lnTo>
                  <a:lnTo>
                    <a:pt x="1512351" y="157752"/>
                  </a:lnTo>
                  <a:lnTo>
                    <a:pt x="1473388" y="133687"/>
                  </a:lnTo>
                  <a:lnTo>
                    <a:pt x="1433243" y="111420"/>
                  </a:lnTo>
                  <a:lnTo>
                    <a:pt x="1391974" y="91007"/>
                  </a:lnTo>
                  <a:lnTo>
                    <a:pt x="1349635" y="72505"/>
                  </a:lnTo>
                  <a:lnTo>
                    <a:pt x="1306284" y="55970"/>
                  </a:lnTo>
                  <a:lnTo>
                    <a:pt x="1261976" y="41457"/>
                  </a:lnTo>
                  <a:lnTo>
                    <a:pt x="1216767" y="29023"/>
                  </a:lnTo>
                  <a:lnTo>
                    <a:pt x="1170713" y="18724"/>
                  </a:lnTo>
                  <a:lnTo>
                    <a:pt x="1123871" y="10616"/>
                  </a:lnTo>
                  <a:lnTo>
                    <a:pt x="1076296" y="4756"/>
                  </a:lnTo>
                  <a:lnTo>
                    <a:pt x="1028045" y="1198"/>
                  </a:lnTo>
                  <a:lnTo>
                    <a:pt x="979174" y="0"/>
                  </a:lnTo>
                  <a:close/>
                </a:path>
              </a:pathLst>
            </a:custGeom>
            <a:solidFill>
              <a:srgbClr val="F8DE33"/>
            </a:solidFill>
          </p:spPr>
          <p:txBody>
            <a:bodyPr wrap="square" lIns="0" tIns="0" rIns="0" bIns="0" rtlCol="0"/>
            <a:lstStyle/>
            <a:p>
              <a:endParaRPr/>
            </a:p>
          </p:txBody>
        </p:sp>
        <p:sp>
          <p:nvSpPr>
            <p:cNvPr id="6" name="object 6"/>
            <p:cNvSpPr/>
            <p:nvPr/>
          </p:nvSpPr>
          <p:spPr>
            <a:xfrm>
              <a:off x="17525391" y="836885"/>
              <a:ext cx="1954530" cy="1809114"/>
            </a:xfrm>
            <a:custGeom>
              <a:avLst/>
              <a:gdLst/>
              <a:ahLst/>
              <a:cxnLst/>
              <a:rect l="l" t="t" r="r" b="b"/>
              <a:pathLst>
                <a:path w="1954530" h="1809114">
                  <a:moveTo>
                    <a:pt x="1586572" y="160464"/>
                  </a:moveTo>
                  <a:lnTo>
                    <a:pt x="1548282" y="131622"/>
                  </a:lnTo>
                  <a:lnTo>
                    <a:pt x="1508569" y="104648"/>
                  </a:lnTo>
                  <a:lnTo>
                    <a:pt x="1467497" y="79603"/>
                  </a:lnTo>
                  <a:lnTo>
                    <a:pt x="1425130" y="56553"/>
                  </a:lnTo>
                  <a:lnTo>
                    <a:pt x="1381544" y="35560"/>
                  </a:lnTo>
                  <a:lnTo>
                    <a:pt x="1336776" y="16687"/>
                  </a:lnTo>
                  <a:lnTo>
                    <a:pt x="1290916" y="0"/>
                  </a:lnTo>
                  <a:lnTo>
                    <a:pt x="1259217" y="9398"/>
                  </a:lnTo>
                  <a:lnTo>
                    <a:pt x="1229194" y="19265"/>
                  </a:lnTo>
                  <a:lnTo>
                    <a:pt x="1201051" y="29603"/>
                  </a:lnTo>
                  <a:lnTo>
                    <a:pt x="1130401" y="58750"/>
                  </a:lnTo>
                  <a:lnTo>
                    <a:pt x="1084694" y="74701"/>
                  </a:lnTo>
                  <a:lnTo>
                    <a:pt x="1038021" y="88455"/>
                  </a:lnTo>
                  <a:lnTo>
                    <a:pt x="990460" y="100190"/>
                  </a:lnTo>
                  <a:lnTo>
                    <a:pt x="942111" y="110083"/>
                  </a:lnTo>
                  <a:lnTo>
                    <a:pt x="893064" y="118325"/>
                  </a:lnTo>
                  <a:lnTo>
                    <a:pt x="843445" y="125082"/>
                  </a:lnTo>
                  <a:lnTo>
                    <a:pt x="793330" y="130543"/>
                  </a:lnTo>
                  <a:lnTo>
                    <a:pt x="742810" y="134886"/>
                  </a:lnTo>
                  <a:lnTo>
                    <a:pt x="692010" y="138290"/>
                  </a:lnTo>
                  <a:lnTo>
                    <a:pt x="640994" y="140931"/>
                  </a:lnTo>
                  <a:lnTo>
                    <a:pt x="589889" y="142989"/>
                  </a:lnTo>
                  <a:lnTo>
                    <a:pt x="538772" y="144653"/>
                  </a:lnTo>
                  <a:lnTo>
                    <a:pt x="386372" y="149021"/>
                  </a:lnTo>
                  <a:lnTo>
                    <a:pt x="348437" y="179451"/>
                  </a:lnTo>
                  <a:lnTo>
                    <a:pt x="312089" y="211683"/>
                  </a:lnTo>
                  <a:lnTo>
                    <a:pt x="277393" y="245656"/>
                  </a:lnTo>
                  <a:lnTo>
                    <a:pt x="244424" y="281317"/>
                  </a:lnTo>
                  <a:lnTo>
                    <a:pt x="213220" y="318579"/>
                  </a:lnTo>
                  <a:lnTo>
                    <a:pt x="183857" y="357365"/>
                  </a:lnTo>
                  <a:lnTo>
                    <a:pt x="156400" y="397637"/>
                  </a:lnTo>
                  <a:lnTo>
                    <a:pt x="196354" y="399110"/>
                  </a:lnTo>
                  <a:lnTo>
                    <a:pt x="239064" y="400240"/>
                  </a:lnTo>
                  <a:lnTo>
                    <a:pt x="284226" y="400977"/>
                  </a:lnTo>
                  <a:lnTo>
                    <a:pt x="331546" y="401243"/>
                  </a:lnTo>
                  <a:lnTo>
                    <a:pt x="380758" y="400989"/>
                  </a:lnTo>
                  <a:lnTo>
                    <a:pt x="431558" y="400151"/>
                  </a:lnTo>
                  <a:lnTo>
                    <a:pt x="483654" y="398665"/>
                  </a:lnTo>
                  <a:lnTo>
                    <a:pt x="536765" y="396481"/>
                  </a:lnTo>
                  <a:lnTo>
                    <a:pt x="590613" y="393509"/>
                  </a:lnTo>
                  <a:lnTo>
                    <a:pt x="644880" y="389712"/>
                  </a:lnTo>
                  <a:lnTo>
                    <a:pt x="699300" y="385025"/>
                  </a:lnTo>
                  <a:lnTo>
                    <a:pt x="753579" y="379374"/>
                  </a:lnTo>
                  <a:lnTo>
                    <a:pt x="807440" y="372719"/>
                  </a:lnTo>
                  <a:lnTo>
                    <a:pt x="860564" y="364972"/>
                  </a:lnTo>
                  <a:lnTo>
                    <a:pt x="912685" y="356095"/>
                  </a:lnTo>
                  <a:lnTo>
                    <a:pt x="963510" y="346011"/>
                  </a:lnTo>
                  <a:lnTo>
                    <a:pt x="1012748" y="334657"/>
                  </a:lnTo>
                  <a:lnTo>
                    <a:pt x="1060119" y="321995"/>
                  </a:lnTo>
                  <a:lnTo>
                    <a:pt x="1105319" y="307936"/>
                  </a:lnTo>
                  <a:lnTo>
                    <a:pt x="1148067" y="292430"/>
                  </a:lnTo>
                  <a:lnTo>
                    <a:pt x="1188085" y="275424"/>
                  </a:lnTo>
                  <a:lnTo>
                    <a:pt x="1232535" y="256247"/>
                  </a:lnTo>
                  <a:lnTo>
                    <a:pt x="1279296" y="238582"/>
                  </a:lnTo>
                  <a:lnTo>
                    <a:pt x="1327950" y="222338"/>
                  </a:lnTo>
                  <a:lnTo>
                    <a:pt x="1378153" y="207467"/>
                  </a:lnTo>
                  <a:lnTo>
                    <a:pt x="1429486" y="193903"/>
                  </a:lnTo>
                  <a:lnTo>
                    <a:pt x="1481594" y="181584"/>
                  </a:lnTo>
                  <a:lnTo>
                    <a:pt x="1534083" y="170459"/>
                  </a:lnTo>
                  <a:lnTo>
                    <a:pt x="1586572" y="160464"/>
                  </a:lnTo>
                  <a:close/>
                </a:path>
                <a:path w="1954530" h="1809114">
                  <a:moveTo>
                    <a:pt x="1900516" y="1260259"/>
                  </a:moveTo>
                  <a:lnTo>
                    <a:pt x="1856600" y="1272032"/>
                  </a:lnTo>
                  <a:lnTo>
                    <a:pt x="1811477" y="1283893"/>
                  </a:lnTo>
                  <a:lnTo>
                    <a:pt x="1765261" y="1295781"/>
                  </a:lnTo>
                  <a:lnTo>
                    <a:pt x="1718030" y="1307655"/>
                  </a:lnTo>
                  <a:lnTo>
                    <a:pt x="1669884" y="1319466"/>
                  </a:lnTo>
                  <a:lnTo>
                    <a:pt x="1620913" y="1331163"/>
                  </a:lnTo>
                  <a:lnTo>
                    <a:pt x="1571231" y="1342707"/>
                  </a:lnTo>
                  <a:lnTo>
                    <a:pt x="1520926" y="1354035"/>
                  </a:lnTo>
                  <a:lnTo>
                    <a:pt x="1470088" y="1365110"/>
                  </a:lnTo>
                  <a:lnTo>
                    <a:pt x="1418818" y="1375879"/>
                  </a:lnTo>
                  <a:lnTo>
                    <a:pt x="1367205" y="1386281"/>
                  </a:lnTo>
                  <a:lnTo>
                    <a:pt x="1315351" y="1396301"/>
                  </a:lnTo>
                  <a:lnTo>
                    <a:pt x="1263357" y="1405851"/>
                  </a:lnTo>
                  <a:lnTo>
                    <a:pt x="1211313" y="1414907"/>
                  </a:lnTo>
                  <a:lnTo>
                    <a:pt x="1159319" y="1423416"/>
                  </a:lnTo>
                  <a:lnTo>
                    <a:pt x="1107465" y="1431328"/>
                  </a:lnTo>
                  <a:lnTo>
                    <a:pt x="1055852" y="1438579"/>
                  </a:lnTo>
                  <a:lnTo>
                    <a:pt x="1004582" y="1445145"/>
                  </a:lnTo>
                  <a:lnTo>
                    <a:pt x="953731" y="1450975"/>
                  </a:lnTo>
                  <a:lnTo>
                    <a:pt x="903414" y="1456004"/>
                  </a:lnTo>
                  <a:lnTo>
                    <a:pt x="853719" y="1460195"/>
                  </a:lnTo>
                  <a:lnTo>
                    <a:pt x="804748" y="1463484"/>
                  </a:lnTo>
                  <a:lnTo>
                    <a:pt x="735647" y="1468742"/>
                  </a:lnTo>
                  <a:lnTo>
                    <a:pt x="671398" y="1476032"/>
                  </a:lnTo>
                  <a:lnTo>
                    <a:pt x="611784" y="1485214"/>
                  </a:lnTo>
                  <a:lnTo>
                    <a:pt x="556602" y="1496148"/>
                  </a:lnTo>
                  <a:lnTo>
                    <a:pt x="505637" y="1508683"/>
                  </a:lnTo>
                  <a:lnTo>
                    <a:pt x="458660" y="1522679"/>
                  </a:lnTo>
                  <a:lnTo>
                    <a:pt x="415467" y="1537982"/>
                  </a:lnTo>
                  <a:lnTo>
                    <a:pt x="375831" y="1554467"/>
                  </a:lnTo>
                  <a:lnTo>
                    <a:pt x="339559" y="1571967"/>
                  </a:lnTo>
                  <a:lnTo>
                    <a:pt x="276199" y="1609471"/>
                  </a:lnTo>
                  <a:lnTo>
                    <a:pt x="310781" y="1643443"/>
                  </a:lnTo>
                  <a:lnTo>
                    <a:pt x="347002" y="1675701"/>
                  </a:lnTo>
                  <a:lnTo>
                    <a:pt x="384784" y="1706168"/>
                  </a:lnTo>
                  <a:lnTo>
                    <a:pt x="424078" y="1734756"/>
                  </a:lnTo>
                  <a:lnTo>
                    <a:pt x="464820" y="1761401"/>
                  </a:lnTo>
                  <a:lnTo>
                    <a:pt x="506920" y="1786051"/>
                  </a:lnTo>
                  <a:lnTo>
                    <a:pt x="550341" y="1808607"/>
                  </a:lnTo>
                  <a:lnTo>
                    <a:pt x="580542" y="1764817"/>
                  </a:lnTo>
                  <a:lnTo>
                    <a:pt x="608647" y="1723694"/>
                  </a:lnTo>
                  <a:lnTo>
                    <a:pt x="636473" y="1690979"/>
                  </a:lnTo>
                  <a:lnTo>
                    <a:pt x="699287" y="1663014"/>
                  </a:lnTo>
                  <a:lnTo>
                    <a:pt x="769340" y="1649006"/>
                  </a:lnTo>
                  <a:lnTo>
                    <a:pt x="844550" y="1639481"/>
                  </a:lnTo>
                  <a:lnTo>
                    <a:pt x="884440" y="1635721"/>
                  </a:lnTo>
                  <a:lnTo>
                    <a:pt x="1014958" y="1625041"/>
                  </a:lnTo>
                  <a:lnTo>
                    <a:pt x="1062558" y="1620761"/>
                  </a:lnTo>
                  <a:lnTo>
                    <a:pt x="1112418" y="1615668"/>
                  </a:lnTo>
                  <a:lnTo>
                    <a:pt x="1164704" y="1609483"/>
                  </a:lnTo>
                  <a:lnTo>
                    <a:pt x="1219555" y="1601914"/>
                  </a:lnTo>
                  <a:lnTo>
                    <a:pt x="1277086" y="1592707"/>
                  </a:lnTo>
                  <a:lnTo>
                    <a:pt x="1337475" y="1581569"/>
                  </a:lnTo>
                  <a:lnTo>
                    <a:pt x="1400835" y="1568221"/>
                  </a:lnTo>
                  <a:lnTo>
                    <a:pt x="1467319" y="1552384"/>
                  </a:lnTo>
                  <a:lnTo>
                    <a:pt x="1537068" y="1533804"/>
                  </a:lnTo>
                  <a:lnTo>
                    <a:pt x="1610220" y="1512176"/>
                  </a:lnTo>
                  <a:lnTo>
                    <a:pt x="1662112" y="1495945"/>
                  </a:lnTo>
                  <a:lnTo>
                    <a:pt x="1712455" y="1479943"/>
                  </a:lnTo>
                  <a:lnTo>
                    <a:pt x="1761236" y="1464183"/>
                  </a:lnTo>
                  <a:lnTo>
                    <a:pt x="1808429" y="1448714"/>
                  </a:lnTo>
                  <a:lnTo>
                    <a:pt x="1835073" y="1403769"/>
                  </a:lnTo>
                  <a:lnTo>
                    <a:pt x="1859381" y="1357325"/>
                  </a:lnTo>
                  <a:lnTo>
                    <a:pt x="1881225" y="1309471"/>
                  </a:lnTo>
                  <a:lnTo>
                    <a:pt x="1900516" y="1260259"/>
                  </a:lnTo>
                  <a:close/>
                </a:path>
                <a:path w="1954530" h="1809114">
                  <a:moveTo>
                    <a:pt x="1954237" y="840219"/>
                  </a:moveTo>
                  <a:lnTo>
                    <a:pt x="1948434" y="789736"/>
                  </a:lnTo>
                  <a:lnTo>
                    <a:pt x="1940102" y="740067"/>
                  </a:lnTo>
                  <a:lnTo>
                    <a:pt x="1929333" y="691273"/>
                  </a:lnTo>
                  <a:lnTo>
                    <a:pt x="1916176" y="643420"/>
                  </a:lnTo>
                  <a:lnTo>
                    <a:pt x="1900682" y="596582"/>
                  </a:lnTo>
                  <a:lnTo>
                    <a:pt x="1882927" y="550824"/>
                  </a:lnTo>
                  <a:lnTo>
                    <a:pt x="1862950" y="506222"/>
                  </a:lnTo>
                  <a:lnTo>
                    <a:pt x="1828673" y="515175"/>
                  </a:lnTo>
                  <a:lnTo>
                    <a:pt x="1792833" y="524141"/>
                  </a:lnTo>
                  <a:lnTo>
                    <a:pt x="1755444" y="533069"/>
                  </a:lnTo>
                  <a:lnTo>
                    <a:pt x="1716519" y="541934"/>
                  </a:lnTo>
                  <a:lnTo>
                    <a:pt x="1676057" y="550684"/>
                  </a:lnTo>
                  <a:lnTo>
                    <a:pt x="1634070" y="559295"/>
                  </a:lnTo>
                  <a:lnTo>
                    <a:pt x="1590548" y="567715"/>
                  </a:lnTo>
                  <a:lnTo>
                    <a:pt x="1545513" y="575919"/>
                  </a:lnTo>
                  <a:lnTo>
                    <a:pt x="1498968" y="583869"/>
                  </a:lnTo>
                  <a:lnTo>
                    <a:pt x="1450911" y="591515"/>
                  </a:lnTo>
                  <a:lnTo>
                    <a:pt x="1401368" y="598830"/>
                  </a:lnTo>
                  <a:lnTo>
                    <a:pt x="1350314" y="605777"/>
                  </a:lnTo>
                  <a:lnTo>
                    <a:pt x="1297787" y="612305"/>
                  </a:lnTo>
                  <a:lnTo>
                    <a:pt x="1243774" y="618388"/>
                  </a:lnTo>
                  <a:lnTo>
                    <a:pt x="1188275" y="623989"/>
                  </a:lnTo>
                  <a:lnTo>
                    <a:pt x="1131316" y="629069"/>
                  </a:lnTo>
                  <a:lnTo>
                    <a:pt x="1072896" y="633590"/>
                  </a:lnTo>
                  <a:lnTo>
                    <a:pt x="1013015" y="637501"/>
                  </a:lnTo>
                  <a:lnTo>
                    <a:pt x="951687" y="640778"/>
                  </a:lnTo>
                  <a:lnTo>
                    <a:pt x="888898" y="643382"/>
                  </a:lnTo>
                  <a:lnTo>
                    <a:pt x="824687" y="645287"/>
                  </a:lnTo>
                  <a:lnTo>
                    <a:pt x="759040" y="646430"/>
                  </a:lnTo>
                  <a:lnTo>
                    <a:pt x="628586" y="647014"/>
                  </a:lnTo>
                  <a:lnTo>
                    <a:pt x="567423" y="647788"/>
                  </a:lnTo>
                  <a:lnTo>
                    <a:pt x="508457" y="649071"/>
                  </a:lnTo>
                  <a:lnTo>
                    <a:pt x="451624" y="650849"/>
                  </a:lnTo>
                  <a:lnTo>
                    <a:pt x="396900" y="653097"/>
                  </a:lnTo>
                  <a:lnTo>
                    <a:pt x="344246" y="655789"/>
                  </a:lnTo>
                  <a:lnTo>
                    <a:pt x="293624" y="658901"/>
                  </a:lnTo>
                  <a:lnTo>
                    <a:pt x="244995" y="662393"/>
                  </a:lnTo>
                  <a:lnTo>
                    <a:pt x="198335" y="666267"/>
                  </a:lnTo>
                  <a:lnTo>
                    <a:pt x="153593" y="670471"/>
                  </a:lnTo>
                  <a:lnTo>
                    <a:pt x="110731" y="675005"/>
                  </a:lnTo>
                  <a:lnTo>
                    <a:pt x="69710" y="679831"/>
                  </a:lnTo>
                  <a:lnTo>
                    <a:pt x="30505" y="684923"/>
                  </a:lnTo>
                  <a:lnTo>
                    <a:pt x="19697" y="732040"/>
                  </a:lnTo>
                  <a:lnTo>
                    <a:pt x="11176" y="779983"/>
                  </a:lnTo>
                  <a:lnTo>
                    <a:pt x="5016" y="828687"/>
                  </a:lnTo>
                  <a:lnTo>
                    <a:pt x="1270" y="878128"/>
                  </a:lnTo>
                  <a:lnTo>
                    <a:pt x="0" y="928204"/>
                  </a:lnTo>
                  <a:lnTo>
                    <a:pt x="1562" y="983488"/>
                  </a:lnTo>
                  <a:lnTo>
                    <a:pt x="6159" y="1037958"/>
                  </a:lnTo>
                  <a:lnTo>
                    <a:pt x="13703" y="1091526"/>
                  </a:lnTo>
                  <a:lnTo>
                    <a:pt x="24104" y="1144143"/>
                  </a:lnTo>
                  <a:lnTo>
                    <a:pt x="37274" y="1195705"/>
                  </a:lnTo>
                  <a:lnTo>
                    <a:pt x="53086" y="1246162"/>
                  </a:lnTo>
                  <a:lnTo>
                    <a:pt x="101307" y="1235722"/>
                  </a:lnTo>
                  <a:lnTo>
                    <a:pt x="150342" y="1225677"/>
                  </a:lnTo>
                  <a:lnTo>
                    <a:pt x="200113" y="1215986"/>
                  </a:lnTo>
                  <a:lnTo>
                    <a:pt x="250520" y="1206627"/>
                  </a:lnTo>
                  <a:lnTo>
                    <a:pt x="301485" y="1197571"/>
                  </a:lnTo>
                  <a:lnTo>
                    <a:pt x="352920" y="1188808"/>
                  </a:lnTo>
                  <a:lnTo>
                    <a:pt x="404710" y="1180312"/>
                  </a:lnTo>
                  <a:lnTo>
                    <a:pt x="456793" y="1172070"/>
                  </a:lnTo>
                  <a:lnTo>
                    <a:pt x="509054" y="1164031"/>
                  </a:lnTo>
                  <a:lnTo>
                    <a:pt x="613778" y="1148537"/>
                  </a:lnTo>
                  <a:lnTo>
                    <a:pt x="972896" y="1097915"/>
                  </a:lnTo>
                  <a:lnTo>
                    <a:pt x="1070368" y="1083729"/>
                  </a:lnTo>
                  <a:lnTo>
                    <a:pt x="1117803" y="1076566"/>
                  </a:lnTo>
                  <a:lnTo>
                    <a:pt x="1164234" y="1069327"/>
                  </a:lnTo>
                  <a:lnTo>
                    <a:pt x="1209586" y="1061999"/>
                  </a:lnTo>
                  <a:lnTo>
                    <a:pt x="1253769" y="1054544"/>
                  </a:lnTo>
                  <a:lnTo>
                    <a:pt x="1296670" y="1046937"/>
                  </a:lnTo>
                  <a:lnTo>
                    <a:pt x="1338224" y="1039177"/>
                  </a:lnTo>
                  <a:lnTo>
                    <a:pt x="1397939" y="1027061"/>
                  </a:lnTo>
                  <a:lnTo>
                    <a:pt x="1455508" y="1014158"/>
                  </a:lnTo>
                  <a:lnTo>
                    <a:pt x="1510982" y="1000518"/>
                  </a:lnTo>
                  <a:lnTo>
                    <a:pt x="1564360" y="986231"/>
                  </a:lnTo>
                  <a:lnTo>
                    <a:pt x="1615668" y="971359"/>
                  </a:lnTo>
                  <a:lnTo>
                    <a:pt x="1664944" y="955979"/>
                  </a:lnTo>
                  <a:lnTo>
                    <a:pt x="1712175" y="940155"/>
                  </a:lnTo>
                  <a:lnTo>
                    <a:pt x="1757413" y="923988"/>
                  </a:lnTo>
                  <a:lnTo>
                    <a:pt x="1800656" y="907516"/>
                  </a:lnTo>
                  <a:lnTo>
                    <a:pt x="1841944" y="890841"/>
                  </a:lnTo>
                  <a:lnTo>
                    <a:pt x="1881289" y="874014"/>
                  </a:lnTo>
                  <a:lnTo>
                    <a:pt x="1918716" y="857110"/>
                  </a:lnTo>
                  <a:lnTo>
                    <a:pt x="1954237" y="840219"/>
                  </a:lnTo>
                  <a:close/>
                </a:path>
              </a:pathLst>
            </a:custGeom>
            <a:solidFill>
              <a:srgbClr val="BA4E0E"/>
            </a:solidFill>
          </p:spPr>
          <p:txBody>
            <a:bodyPr wrap="square" lIns="0" tIns="0" rIns="0" bIns="0" rtlCol="0"/>
            <a:lstStyle/>
            <a:p>
              <a:endParaRPr/>
            </a:p>
          </p:txBody>
        </p:sp>
        <p:sp>
          <p:nvSpPr>
            <p:cNvPr id="7" name="object 7"/>
            <p:cNvSpPr/>
            <p:nvPr/>
          </p:nvSpPr>
          <p:spPr>
            <a:xfrm>
              <a:off x="562987" y="8885172"/>
              <a:ext cx="1925320" cy="1925320"/>
            </a:xfrm>
            <a:custGeom>
              <a:avLst/>
              <a:gdLst/>
              <a:ahLst/>
              <a:cxnLst/>
              <a:rect l="l" t="t" r="r" b="b"/>
              <a:pathLst>
                <a:path w="1925320" h="1925320">
                  <a:moveTo>
                    <a:pt x="962609" y="0"/>
                  </a:moveTo>
                  <a:lnTo>
                    <a:pt x="914565" y="1178"/>
                  </a:lnTo>
                  <a:lnTo>
                    <a:pt x="867130" y="4675"/>
                  </a:lnTo>
                  <a:lnTo>
                    <a:pt x="820361" y="10437"/>
                  </a:lnTo>
                  <a:lnTo>
                    <a:pt x="774311" y="18407"/>
                  </a:lnTo>
                  <a:lnTo>
                    <a:pt x="729037" y="28532"/>
                  </a:lnTo>
                  <a:lnTo>
                    <a:pt x="684593" y="40755"/>
                  </a:lnTo>
                  <a:lnTo>
                    <a:pt x="641035" y="55022"/>
                  </a:lnTo>
                  <a:lnTo>
                    <a:pt x="598417" y="71278"/>
                  </a:lnTo>
                  <a:lnTo>
                    <a:pt x="556795" y="89466"/>
                  </a:lnTo>
                  <a:lnTo>
                    <a:pt x="516225" y="109533"/>
                  </a:lnTo>
                  <a:lnTo>
                    <a:pt x="476760" y="131423"/>
                  </a:lnTo>
                  <a:lnTo>
                    <a:pt x="438456" y="155081"/>
                  </a:lnTo>
                  <a:lnTo>
                    <a:pt x="401369" y="180451"/>
                  </a:lnTo>
                  <a:lnTo>
                    <a:pt x="365554" y="207480"/>
                  </a:lnTo>
                  <a:lnTo>
                    <a:pt x="331065" y="236110"/>
                  </a:lnTo>
                  <a:lnTo>
                    <a:pt x="297958" y="266288"/>
                  </a:lnTo>
                  <a:lnTo>
                    <a:pt x="266288" y="297958"/>
                  </a:lnTo>
                  <a:lnTo>
                    <a:pt x="236110" y="331065"/>
                  </a:lnTo>
                  <a:lnTo>
                    <a:pt x="207480" y="365554"/>
                  </a:lnTo>
                  <a:lnTo>
                    <a:pt x="180451" y="401369"/>
                  </a:lnTo>
                  <a:lnTo>
                    <a:pt x="155081" y="438456"/>
                  </a:lnTo>
                  <a:lnTo>
                    <a:pt x="131423" y="476760"/>
                  </a:lnTo>
                  <a:lnTo>
                    <a:pt x="109533" y="516225"/>
                  </a:lnTo>
                  <a:lnTo>
                    <a:pt x="89466" y="556795"/>
                  </a:lnTo>
                  <a:lnTo>
                    <a:pt x="71278" y="598417"/>
                  </a:lnTo>
                  <a:lnTo>
                    <a:pt x="55022" y="641035"/>
                  </a:lnTo>
                  <a:lnTo>
                    <a:pt x="40755" y="684593"/>
                  </a:lnTo>
                  <a:lnTo>
                    <a:pt x="28532" y="729037"/>
                  </a:lnTo>
                  <a:lnTo>
                    <a:pt x="18407" y="774311"/>
                  </a:lnTo>
                  <a:lnTo>
                    <a:pt x="10437" y="820361"/>
                  </a:lnTo>
                  <a:lnTo>
                    <a:pt x="4675" y="867130"/>
                  </a:lnTo>
                  <a:lnTo>
                    <a:pt x="1178" y="914565"/>
                  </a:lnTo>
                  <a:lnTo>
                    <a:pt x="0" y="962609"/>
                  </a:lnTo>
                  <a:lnTo>
                    <a:pt x="1178" y="1010653"/>
                  </a:lnTo>
                  <a:lnTo>
                    <a:pt x="4675" y="1058088"/>
                  </a:lnTo>
                  <a:lnTo>
                    <a:pt x="10437" y="1104857"/>
                  </a:lnTo>
                  <a:lnTo>
                    <a:pt x="18407" y="1150907"/>
                  </a:lnTo>
                  <a:lnTo>
                    <a:pt x="28532" y="1196181"/>
                  </a:lnTo>
                  <a:lnTo>
                    <a:pt x="40755" y="1240625"/>
                  </a:lnTo>
                  <a:lnTo>
                    <a:pt x="55022" y="1284183"/>
                  </a:lnTo>
                  <a:lnTo>
                    <a:pt x="71278" y="1326801"/>
                  </a:lnTo>
                  <a:lnTo>
                    <a:pt x="89466" y="1368422"/>
                  </a:lnTo>
                  <a:lnTo>
                    <a:pt x="109533" y="1408993"/>
                  </a:lnTo>
                  <a:lnTo>
                    <a:pt x="131423" y="1448458"/>
                  </a:lnTo>
                  <a:lnTo>
                    <a:pt x="155081" y="1486762"/>
                  </a:lnTo>
                  <a:lnTo>
                    <a:pt x="180451" y="1523849"/>
                  </a:lnTo>
                  <a:lnTo>
                    <a:pt x="207480" y="1559664"/>
                  </a:lnTo>
                  <a:lnTo>
                    <a:pt x="236110" y="1594153"/>
                  </a:lnTo>
                  <a:lnTo>
                    <a:pt x="266288" y="1627260"/>
                  </a:lnTo>
                  <a:lnTo>
                    <a:pt x="297958" y="1658930"/>
                  </a:lnTo>
                  <a:lnTo>
                    <a:pt x="331065" y="1689108"/>
                  </a:lnTo>
                  <a:lnTo>
                    <a:pt x="365554" y="1717738"/>
                  </a:lnTo>
                  <a:lnTo>
                    <a:pt x="401369" y="1744766"/>
                  </a:lnTo>
                  <a:lnTo>
                    <a:pt x="438456" y="1770137"/>
                  </a:lnTo>
                  <a:lnTo>
                    <a:pt x="476760" y="1793795"/>
                  </a:lnTo>
                  <a:lnTo>
                    <a:pt x="516225" y="1815685"/>
                  </a:lnTo>
                  <a:lnTo>
                    <a:pt x="556795" y="1835752"/>
                  </a:lnTo>
                  <a:lnTo>
                    <a:pt x="598417" y="1853940"/>
                  </a:lnTo>
                  <a:lnTo>
                    <a:pt x="641035" y="1870196"/>
                  </a:lnTo>
                  <a:lnTo>
                    <a:pt x="684593" y="1884463"/>
                  </a:lnTo>
                  <a:lnTo>
                    <a:pt x="729037" y="1896686"/>
                  </a:lnTo>
                  <a:lnTo>
                    <a:pt x="774311" y="1906811"/>
                  </a:lnTo>
                  <a:lnTo>
                    <a:pt x="820361" y="1914781"/>
                  </a:lnTo>
                  <a:lnTo>
                    <a:pt x="867130" y="1920543"/>
                  </a:lnTo>
                  <a:lnTo>
                    <a:pt x="914565" y="1924040"/>
                  </a:lnTo>
                  <a:lnTo>
                    <a:pt x="962609" y="1925218"/>
                  </a:lnTo>
                  <a:lnTo>
                    <a:pt x="1010653" y="1924040"/>
                  </a:lnTo>
                  <a:lnTo>
                    <a:pt x="1058088" y="1920543"/>
                  </a:lnTo>
                  <a:lnTo>
                    <a:pt x="1104857" y="1914781"/>
                  </a:lnTo>
                  <a:lnTo>
                    <a:pt x="1150907" y="1906811"/>
                  </a:lnTo>
                  <a:lnTo>
                    <a:pt x="1196181" y="1896686"/>
                  </a:lnTo>
                  <a:lnTo>
                    <a:pt x="1240625" y="1884463"/>
                  </a:lnTo>
                  <a:lnTo>
                    <a:pt x="1284183" y="1870196"/>
                  </a:lnTo>
                  <a:lnTo>
                    <a:pt x="1326801" y="1853940"/>
                  </a:lnTo>
                  <a:lnTo>
                    <a:pt x="1368422" y="1835752"/>
                  </a:lnTo>
                  <a:lnTo>
                    <a:pt x="1408993" y="1815685"/>
                  </a:lnTo>
                  <a:lnTo>
                    <a:pt x="1448458" y="1793795"/>
                  </a:lnTo>
                  <a:lnTo>
                    <a:pt x="1486762" y="1770137"/>
                  </a:lnTo>
                  <a:lnTo>
                    <a:pt x="1523849" y="1744766"/>
                  </a:lnTo>
                  <a:lnTo>
                    <a:pt x="1559664" y="1717738"/>
                  </a:lnTo>
                  <a:lnTo>
                    <a:pt x="1594153" y="1689108"/>
                  </a:lnTo>
                  <a:lnTo>
                    <a:pt x="1627260" y="1658930"/>
                  </a:lnTo>
                  <a:lnTo>
                    <a:pt x="1658930" y="1627260"/>
                  </a:lnTo>
                  <a:lnTo>
                    <a:pt x="1689108" y="1594153"/>
                  </a:lnTo>
                  <a:lnTo>
                    <a:pt x="1717738" y="1559664"/>
                  </a:lnTo>
                  <a:lnTo>
                    <a:pt x="1744766" y="1523849"/>
                  </a:lnTo>
                  <a:lnTo>
                    <a:pt x="1770137" y="1486762"/>
                  </a:lnTo>
                  <a:lnTo>
                    <a:pt x="1793795" y="1448458"/>
                  </a:lnTo>
                  <a:lnTo>
                    <a:pt x="1815685" y="1408993"/>
                  </a:lnTo>
                  <a:lnTo>
                    <a:pt x="1835752" y="1368422"/>
                  </a:lnTo>
                  <a:lnTo>
                    <a:pt x="1853940" y="1326801"/>
                  </a:lnTo>
                  <a:lnTo>
                    <a:pt x="1870196" y="1284183"/>
                  </a:lnTo>
                  <a:lnTo>
                    <a:pt x="1884463" y="1240625"/>
                  </a:lnTo>
                  <a:lnTo>
                    <a:pt x="1896686" y="1196181"/>
                  </a:lnTo>
                  <a:lnTo>
                    <a:pt x="1906811" y="1150907"/>
                  </a:lnTo>
                  <a:lnTo>
                    <a:pt x="1914781" y="1104857"/>
                  </a:lnTo>
                  <a:lnTo>
                    <a:pt x="1920543" y="1058088"/>
                  </a:lnTo>
                  <a:lnTo>
                    <a:pt x="1924040" y="1010653"/>
                  </a:lnTo>
                  <a:lnTo>
                    <a:pt x="1925218" y="962609"/>
                  </a:lnTo>
                  <a:lnTo>
                    <a:pt x="1924040" y="914565"/>
                  </a:lnTo>
                  <a:lnTo>
                    <a:pt x="1920543" y="867130"/>
                  </a:lnTo>
                  <a:lnTo>
                    <a:pt x="1914781" y="820361"/>
                  </a:lnTo>
                  <a:lnTo>
                    <a:pt x="1906811" y="774311"/>
                  </a:lnTo>
                  <a:lnTo>
                    <a:pt x="1896686" y="729037"/>
                  </a:lnTo>
                  <a:lnTo>
                    <a:pt x="1884463" y="684593"/>
                  </a:lnTo>
                  <a:lnTo>
                    <a:pt x="1870196" y="641035"/>
                  </a:lnTo>
                  <a:lnTo>
                    <a:pt x="1853940" y="598417"/>
                  </a:lnTo>
                  <a:lnTo>
                    <a:pt x="1835752" y="556795"/>
                  </a:lnTo>
                  <a:lnTo>
                    <a:pt x="1815685" y="516225"/>
                  </a:lnTo>
                  <a:lnTo>
                    <a:pt x="1793795" y="476760"/>
                  </a:lnTo>
                  <a:lnTo>
                    <a:pt x="1770137" y="438456"/>
                  </a:lnTo>
                  <a:lnTo>
                    <a:pt x="1744766" y="401369"/>
                  </a:lnTo>
                  <a:lnTo>
                    <a:pt x="1717738" y="365554"/>
                  </a:lnTo>
                  <a:lnTo>
                    <a:pt x="1689108" y="331065"/>
                  </a:lnTo>
                  <a:lnTo>
                    <a:pt x="1658930" y="297958"/>
                  </a:lnTo>
                  <a:lnTo>
                    <a:pt x="1627260" y="266288"/>
                  </a:lnTo>
                  <a:lnTo>
                    <a:pt x="1594153" y="236110"/>
                  </a:lnTo>
                  <a:lnTo>
                    <a:pt x="1559664" y="207480"/>
                  </a:lnTo>
                  <a:lnTo>
                    <a:pt x="1523849" y="180451"/>
                  </a:lnTo>
                  <a:lnTo>
                    <a:pt x="1486762" y="155081"/>
                  </a:lnTo>
                  <a:lnTo>
                    <a:pt x="1448458" y="131423"/>
                  </a:lnTo>
                  <a:lnTo>
                    <a:pt x="1408993" y="109533"/>
                  </a:lnTo>
                  <a:lnTo>
                    <a:pt x="1368422" y="89466"/>
                  </a:lnTo>
                  <a:lnTo>
                    <a:pt x="1326801" y="71278"/>
                  </a:lnTo>
                  <a:lnTo>
                    <a:pt x="1284183" y="55022"/>
                  </a:lnTo>
                  <a:lnTo>
                    <a:pt x="1240625" y="40755"/>
                  </a:lnTo>
                  <a:lnTo>
                    <a:pt x="1196181" y="28532"/>
                  </a:lnTo>
                  <a:lnTo>
                    <a:pt x="1150907" y="18407"/>
                  </a:lnTo>
                  <a:lnTo>
                    <a:pt x="1104857" y="10437"/>
                  </a:lnTo>
                  <a:lnTo>
                    <a:pt x="1058088" y="4675"/>
                  </a:lnTo>
                  <a:lnTo>
                    <a:pt x="1010653" y="1178"/>
                  </a:lnTo>
                  <a:lnTo>
                    <a:pt x="962609" y="0"/>
                  </a:lnTo>
                  <a:close/>
                </a:path>
              </a:pathLst>
            </a:custGeom>
            <a:solidFill>
              <a:srgbClr val="76A39A"/>
            </a:solidFill>
          </p:spPr>
          <p:txBody>
            <a:bodyPr wrap="square" lIns="0" tIns="0" rIns="0" bIns="0" rtlCol="0"/>
            <a:lstStyle/>
            <a:p>
              <a:endParaRPr/>
            </a:p>
          </p:txBody>
        </p:sp>
        <p:sp>
          <p:nvSpPr>
            <p:cNvPr id="8" name="object 8"/>
            <p:cNvSpPr/>
            <p:nvPr/>
          </p:nvSpPr>
          <p:spPr>
            <a:xfrm>
              <a:off x="562978" y="7595419"/>
              <a:ext cx="2250440" cy="2997200"/>
            </a:xfrm>
            <a:custGeom>
              <a:avLst/>
              <a:gdLst/>
              <a:ahLst/>
              <a:cxnLst/>
              <a:rect l="l" t="t" r="r" b="b"/>
              <a:pathLst>
                <a:path w="2250440" h="2997200">
                  <a:moveTo>
                    <a:pt x="784313" y="1798281"/>
                  </a:moveTo>
                  <a:lnTo>
                    <a:pt x="768578" y="1748624"/>
                  </a:lnTo>
                  <a:lnTo>
                    <a:pt x="735990" y="1707832"/>
                  </a:lnTo>
                  <a:lnTo>
                    <a:pt x="690892" y="1678355"/>
                  </a:lnTo>
                  <a:lnTo>
                    <a:pt x="639229" y="1662963"/>
                  </a:lnTo>
                  <a:lnTo>
                    <a:pt x="586968" y="1664398"/>
                  </a:lnTo>
                  <a:lnTo>
                    <a:pt x="242150" y="1737956"/>
                  </a:lnTo>
                  <a:lnTo>
                    <a:pt x="220560" y="1741347"/>
                  </a:lnTo>
                  <a:lnTo>
                    <a:pt x="197256" y="1742846"/>
                  </a:lnTo>
                  <a:lnTo>
                    <a:pt x="172720" y="1742554"/>
                  </a:lnTo>
                  <a:lnTo>
                    <a:pt x="147485" y="1740560"/>
                  </a:lnTo>
                  <a:lnTo>
                    <a:pt x="123012" y="1781657"/>
                  </a:lnTo>
                  <a:lnTo>
                    <a:pt x="100558" y="1824050"/>
                  </a:lnTo>
                  <a:lnTo>
                    <a:pt x="80175" y="1867636"/>
                  </a:lnTo>
                  <a:lnTo>
                    <a:pt x="61937" y="1912391"/>
                  </a:lnTo>
                  <a:lnTo>
                    <a:pt x="45910" y="1958213"/>
                  </a:lnTo>
                  <a:lnTo>
                    <a:pt x="32169" y="2005076"/>
                  </a:lnTo>
                  <a:lnTo>
                    <a:pt x="20764" y="2052878"/>
                  </a:lnTo>
                  <a:lnTo>
                    <a:pt x="11785" y="2101570"/>
                  </a:lnTo>
                  <a:lnTo>
                    <a:pt x="5283" y="2151100"/>
                  </a:lnTo>
                  <a:lnTo>
                    <a:pt x="1333" y="2201380"/>
                  </a:lnTo>
                  <a:lnTo>
                    <a:pt x="0" y="2252370"/>
                  </a:lnTo>
                  <a:lnTo>
                    <a:pt x="1320" y="2303107"/>
                  </a:lnTo>
                  <a:lnTo>
                    <a:pt x="5219" y="2353157"/>
                  </a:lnTo>
                  <a:lnTo>
                    <a:pt x="11645" y="2402459"/>
                  </a:lnTo>
                  <a:lnTo>
                    <a:pt x="20535" y="2450947"/>
                  </a:lnTo>
                  <a:lnTo>
                    <a:pt x="31826" y="2498547"/>
                  </a:lnTo>
                  <a:lnTo>
                    <a:pt x="45427" y="2545207"/>
                  </a:lnTo>
                  <a:lnTo>
                    <a:pt x="61302" y="2590850"/>
                  </a:lnTo>
                  <a:lnTo>
                    <a:pt x="79362" y="2635427"/>
                  </a:lnTo>
                  <a:lnTo>
                    <a:pt x="99568" y="2678861"/>
                  </a:lnTo>
                  <a:lnTo>
                    <a:pt x="121818" y="2721089"/>
                  </a:lnTo>
                  <a:lnTo>
                    <a:pt x="146088" y="2762046"/>
                  </a:lnTo>
                  <a:lnTo>
                    <a:pt x="172275" y="2801670"/>
                  </a:lnTo>
                  <a:lnTo>
                    <a:pt x="200342" y="2839897"/>
                  </a:lnTo>
                  <a:lnTo>
                    <a:pt x="230200" y="2876664"/>
                  </a:lnTo>
                  <a:lnTo>
                    <a:pt x="261810" y="2911906"/>
                  </a:lnTo>
                  <a:lnTo>
                    <a:pt x="295084" y="2945561"/>
                  </a:lnTo>
                  <a:lnTo>
                    <a:pt x="298856" y="2938627"/>
                  </a:lnTo>
                  <a:lnTo>
                    <a:pt x="302183" y="2931566"/>
                  </a:lnTo>
                  <a:lnTo>
                    <a:pt x="379831" y="2715298"/>
                  </a:lnTo>
                  <a:lnTo>
                    <a:pt x="388442" y="2673781"/>
                  </a:lnTo>
                  <a:lnTo>
                    <a:pt x="386880" y="2629382"/>
                  </a:lnTo>
                  <a:lnTo>
                    <a:pt x="375983" y="2585478"/>
                  </a:lnTo>
                  <a:lnTo>
                    <a:pt x="356590" y="2545499"/>
                  </a:lnTo>
                  <a:lnTo>
                    <a:pt x="329565" y="2512822"/>
                  </a:lnTo>
                  <a:lnTo>
                    <a:pt x="274269" y="2462403"/>
                  </a:lnTo>
                  <a:lnTo>
                    <a:pt x="240385" y="2421572"/>
                  </a:lnTo>
                  <a:lnTo>
                    <a:pt x="216573" y="2372880"/>
                  </a:lnTo>
                  <a:lnTo>
                    <a:pt x="205016" y="2322411"/>
                  </a:lnTo>
                  <a:lnTo>
                    <a:pt x="207899" y="2276284"/>
                  </a:lnTo>
                  <a:lnTo>
                    <a:pt x="227825" y="2235098"/>
                  </a:lnTo>
                  <a:lnTo>
                    <a:pt x="262699" y="2198065"/>
                  </a:lnTo>
                  <a:lnTo>
                    <a:pt x="307581" y="2169261"/>
                  </a:lnTo>
                  <a:lnTo>
                    <a:pt x="357581" y="2152726"/>
                  </a:lnTo>
                  <a:lnTo>
                    <a:pt x="430860" y="2139708"/>
                  </a:lnTo>
                  <a:lnTo>
                    <a:pt x="474433" y="2128380"/>
                  </a:lnTo>
                  <a:lnTo>
                    <a:pt x="521271" y="2110092"/>
                  </a:lnTo>
                  <a:lnTo>
                    <a:pt x="567766" y="2086648"/>
                  </a:lnTo>
                  <a:lnTo>
                    <a:pt x="610323" y="2059863"/>
                  </a:lnTo>
                  <a:lnTo>
                    <a:pt x="645325" y="2031580"/>
                  </a:lnTo>
                  <a:lnTo>
                    <a:pt x="736549" y="1945195"/>
                  </a:lnTo>
                  <a:lnTo>
                    <a:pt x="767245" y="1903018"/>
                  </a:lnTo>
                  <a:lnTo>
                    <a:pt x="783513" y="1851901"/>
                  </a:lnTo>
                  <a:lnTo>
                    <a:pt x="784313" y="1798281"/>
                  </a:lnTo>
                  <a:close/>
                </a:path>
                <a:path w="2250440" h="2997200">
                  <a:moveTo>
                    <a:pt x="970572" y="2211324"/>
                  </a:moveTo>
                  <a:lnTo>
                    <a:pt x="967320" y="2180615"/>
                  </a:lnTo>
                  <a:lnTo>
                    <a:pt x="948347" y="2161857"/>
                  </a:lnTo>
                  <a:lnTo>
                    <a:pt x="917321" y="2157222"/>
                  </a:lnTo>
                  <a:lnTo>
                    <a:pt x="878560" y="2166442"/>
                  </a:lnTo>
                  <a:lnTo>
                    <a:pt x="836358" y="2189226"/>
                  </a:lnTo>
                  <a:lnTo>
                    <a:pt x="762901" y="2240178"/>
                  </a:lnTo>
                  <a:lnTo>
                    <a:pt x="726084" y="2273579"/>
                  </a:lnTo>
                  <a:lnTo>
                    <a:pt x="702005" y="2311679"/>
                  </a:lnTo>
                  <a:lnTo>
                    <a:pt x="692708" y="2349804"/>
                  </a:lnTo>
                  <a:lnTo>
                    <a:pt x="700265" y="2383256"/>
                  </a:lnTo>
                  <a:lnTo>
                    <a:pt x="723544" y="2404745"/>
                  </a:lnTo>
                  <a:lnTo>
                    <a:pt x="757097" y="2410320"/>
                  </a:lnTo>
                  <a:lnTo>
                    <a:pt x="796442" y="2400236"/>
                  </a:lnTo>
                  <a:lnTo>
                    <a:pt x="837082" y="2374798"/>
                  </a:lnTo>
                  <a:lnTo>
                    <a:pt x="898817" y="2323528"/>
                  </a:lnTo>
                  <a:lnTo>
                    <a:pt x="934059" y="2287473"/>
                  </a:lnTo>
                  <a:lnTo>
                    <a:pt x="958735" y="2248509"/>
                  </a:lnTo>
                  <a:lnTo>
                    <a:pt x="970572" y="2211324"/>
                  </a:lnTo>
                  <a:close/>
                </a:path>
                <a:path w="2250440" h="2997200">
                  <a:moveTo>
                    <a:pt x="1925218" y="2252370"/>
                  </a:moveTo>
                  <a:lnTo>
                    <a:pt x="1923923" y="2202142"/>
                  </a:lnTo>
                  <a:lnTo>
                    <a:pt x="1920100" y="2152586"/>
                  </a:lnTo>
                  <a:lnTo>
                    <a:pt x="1913801" y="2103767"/>
                  </a:lnTo>
                  <a:lnTo>
                    <a:pt x="1905101" y="2055736"/>
                  </a:lnTo>
                  <a:lnTo>
                    <a:pt x="1894039" y="2008581"/>
                  </a:lnTo>
                  <a:lnTo>
                    <a:pt x="1880704" y="1962340"/>
                  </a:lnTo>
                  <a:lnTo>
                    <a:pt x="1865160" y="1917090"/>
                  </a:lnTo>
                  <a:lnTo>
                    <a:pt x="1847443" y="1872881"/>
                  </a:lnTo>
                  <a:lnTo>
                    <a:pt x="1827644" y="1829790"/>
                  </a:lnTo>
                  <a:lnTo>
                    <a:pt x="1805813" y="1787867"/>
                  </a:lnTo>
                  <a:lnTo>
                    <a:pt x="1782013" y="1747189"/>
                  </a:lnTo>
                  <a:lnTo>
                    <a:pt x="1756308" y="1707807"/>
                  </a:lnTo>
                  <a:lnTo>
                    <a:pt x="1728774" y="1669796"/>
                  </a:lnTo>
                  <a:lnTo>
                    <a:pt x="1699450" y="1633194"/>
                  </a:lnTo>
                  <a:lnTo>
                    <a:pt x="1668424" y="1598091"/>
                  </a:lnTo>
                  <a:lnTo>
                    <a:pt x="1635747" y="1564538"/>
                  </a:lnTo>
                  <a:lnTo>
                    <a:pt x="1601482" y="1532597"/>
                  </a:lnTo>
                  <a:lnTo>
                    <a:pt x="1565694" y="1502321"/>
                  </a:lnTo>
                  <a:lnTo>
                    <a:pt x="1454797" y="1509788"/>
                  </a:lnTo>
                  <a:lnTo>
                    <a:pt x="1337729" y="1517002"/>
                  </a:lnTo>
                  <a:lnTo>
                    <a:pt x="1207401" y="1524622"/>
                  </a:lnTo>
                  <a:lnTo>
                    <a:pt x="1158798" y="1537258"/>
                  </a:lnTo>
                  <a:lnTo>
                    <a:pt x="1118997" y="1566430"/>
                  </a:lnTo>
                  <a:lnTo>
                    <a:pt x="1092098" y="1607820"/>
                  </a:lnTo>
                  <a:lnTo>
                    <a:pt x="1082230" y="1657057"/>
                  </a:lnTo>
                  <a:lnTo>
                    <a:pt x="1082230" y="1702409"/>
                  </a:lnTo>
                  <a:lnTo>
                    <a:pt x="1092085" y="1751850"/>
                  </a:lnTo>
                  <a:lnTo>
                    <a:pt x="1118946" y="1793786"/>
                  </a:lnTo>
                  <a:lnTo>
                    <a:pt x="1158684" y="1823796"/>
                  </a:lnTo>
                  <a:lnTo>
                    <a:pt x="1207223" y="1837436"/>
                  </a:lnTo>
                  <a:lnTo>
                    <a:pt x="1360944" y="1849335"/>
                  </a:lnTo>
                  <a:lnTo>
                    <a:pt x="1404924" y="1861858"/>
                  </a:lnTo>
                  <a:lnTo>
                    <a:pt x="1432267" y="1888858"/>
                  </a:lnTo>
                  <a:lnTo>
                    <a:pt x="1440789" y="1926323"/>
                  </a:lnTo>
                  <a:lnTo>
                    <a:pt x="1428254" y="1970303"/>
                  </a:lnTo>
                  <a:lnTo>
                    <a:pt x="1400759" y="2023351"/>
                  </a:lnTo>
                  <a:lnTo>
                    <a:pt x="1386751" y="2071827"/>
                  </a:lnTo>
                  <a:lnTo>
                    <a:pt x="1391234" y="2121535"/>
                  </a:lnTo>
                  <a:lnTo>
                    <a:pt x="1412621" y="2166607"/>
                  </a:lnTo>
                  <a:lnTo>
                    <a:pt x="1449311" y="2201253"/>
                  </a:lnTo>
                  <a:lnTo>
                    <a:pt x="1625028" y="2311349"/>
                  </a:lnTo>
                  <a:lnTo>
                    <a:pt x="1663052" y="2346553"/>
                  </a:lnTo>
                  <a:lnTo>
                    <a:pt x="1688071" y="2393188"/>
                  </a:lnTo>
                  <a:lnTo>
                    <a:pt x="1697926" y="2445181"/>
                  </a:lnTo>
                  <a:lnTo>
                    <a:pt x="1690484" y="2496477"/>
                  </a:lnTo>
                  <a:lnTo>
                    <a:pt x="1563966" y="2864269"/>
                  </a:lnTo>
                  <a:lnTo>
                    <a:pt x="1556918" y="2896120"/>
                  </a:lnTo>
                  <a:lnTo>
                    <a:pt x="1556346" y="2929864"/>
                  </a:lnTo>
                  <a:lnTo>
                    <a:pt x="1561820" y="2963926"/>
                  </a:lnTo>
                  <a:lnTo>
                    <a:pt x="1572882" y="2996768"/>
                  </a:lnTo>
                  <a:lnTo>
                    <a:pt x="1610017" y="2964675"/>
                  </a:lnTo>
                  <a:lnTo>
                    <a:pt x="1645462" y="2930753"/>
                  </a:lnTo>
                  <a:lnTo>
                    <a:pt x="1679155" y="2895092"/>
                  </a:lnTo>
                  <a:lnTo>
                    <a:pt x="1711007" y="2857754"/>
                  </a:lnTo>
                  <a:lnTo>
                    <a:pt x="1740954" y="2818790"/>
                  </a:lnTo>
                  <a:lnTo>
                    <a:pt x="1768919" y="2778315"/>
                  </a:lnTo>
                  <a:lnTo>
                    <a:pt x="1794840" y="2736354"/>
                  </a:lnTo>
                  <a:lnTo>
                    <a:pt x="1818627" y="2693022"/>
                  </a:lnTo>
                  <a:lnTo>
                    <a:pt x="1840230" y="2648369"/>
                  </a:lnTo>
                  <a:lnTo>
                    <a:pt x="1859559" y="2602471"/>
                  </a:lnTo>
                  <a:lnTo>
                    <a:pt x="1876539" y="2555392"/>
                  </a:lnTo>
                  <a:lnTo>
                    <a:pt x="1891106" y="2507221"/>
                  </a:lnTo>
                  <a:lnTo>
                    <a:pt x="1903196" y="2458008"/>
                  </a:lnTo>
                  <a:lnTo>
                    <a:pt x="1912721" y="2407856"/>
                  </a:lnTo>
                  <a:lnTo>
                    <a:pt x="1919617" y="2356815"/>
                  </a:lnTo>
                  <a:lnTo>
                    <a:pt x="1923808" y="2304961"/>
                  </a:lnTo>
                  <a:lnTo>
                    <a:pt x="1925218" y="2252370"/>
                  </a:lnTo>
                  <a:close/>
                </a:path>
                <a:path w="2250440" h="2997200">
                  <a:moveTo>
                    <a:pt x="2250300" y="393153"/>
                  </a:moveTo>
                  <a:lnTo>
                    <a:pt x="2247227" y="343839"/>
                  </a:lnTo>
                  <a:lnTo>
                    <a:pt x="2238286" y="296341"/>
                  </a:lnTo>
                  <a:lnTo>
                    <a:pt x="2223833" y="251053"/>
                  </a:lnTo>
                  <a:lnTo>
                    <a:pt x="2204237" y="208330"/>
                  </a:lnTo>
                  <a:lnTo>
                    <a:pt x="2179853" y="168529"/>
                  </a:lnTo>
                  <a:lnTo>
                    <a:pt x="2151075" y="132041"/>
                  </a:lnTo>
                  <a:lnTo>
                    <a:pt x="2118258" y="99225"/>
                  </a:lnTo>
                  <a:lnTo>
                    <a:pt x="2081758" y="70434"/>
                  </a:lnTo>
                  <a:lnTo>
                    <a:pt x="2041969" y="46062"/>
                  </a:lnTo>
                  <a:lnTo>
                    <a:pt x="1999246" y="26466"/>
                  </a:lnTo>
                  <a:lnTo>
                    <a:pt x="1953945" y="12001"/>
                  </a:lnTo>
                  <a:lnTo>
                    <a:pt x="1906460" y="3060"/>
                  </a:lnTo>
                  <a:lnTo>
                    <a:pt x="1857146" y="0"/>
                  </a:lnTo>
                  <a:lnTo>
                    <a:pt x="1807832" y="3060"/>
                  </a:lnTo>
                  <a:lnTo>
                    <a:pt x="1760334" y="12001"/>
                  </a:lnTo>
                  <a:lnTo>
                    <a:pt x="1715046" y="26466"/>
                  </a:lnTo>
                  <a:lnTo>
                    <a:pt x="1672323" y="46062"/>
                  </a:lnTo>
                  <a:lnTo>
                    <a:pt x="1632534" y="70434"/>
                  </a:lnTo>
                  <a:lnTo>
                    <a:pt x="1596034" y="99225"/>
                  </a:lnTo>
                  <a:lnTo>
                    <a:pt x="1563217" y="132041"/>
                  </a:lnTo>
                  <a:lnTo>
                    <a:pt x="1534426" y="168529"/>
                  </a:lnTo>
                  <a:lnTo>
                    <a:pt x="1510055" y="208330"/>
                  </a:lnTo>
                  <a:lnTo>
                    <a:pt x="1490459" y="251053"/>
                  </a:lnTo>
                  <a:lnTo>
                    <a:pt x="1476006" y="296341"/>
                  </a:lnTo>
                  <a:lnTo>
                    <a:pt x="1467053" y="343839"/>
                  </a:lnTo>
                  <a:lnTo>
                    <a:pt x="1463992" y="393153"/>
                  </a:lnTo>
                  <a:lnTo>
                    <a:pt x="1467053" y="442468"/>
                  </a:lnTo>
                  <a:lnTo>
                    <a:pt x="1476006" y="489953"/>
                  </a:lnTo>
                  <a:lnTo>
                    <a:pt x="1490459" y="535241"/>
                  </a:lnTo>
                  <a:lnTo>
                    <a:pt x="1510055" y="577977"/>
                  </a:lnTo>
                  <a:lnTo>
                    <a:pt x="1534426" y="617766"/>
                  </a:lnTo>
                  <a:lnTo>
                    <a:pt x="1563217" y="654253"/>
                  </a:lnTo>
                  <a:lnTo>
                    <a:pt x="1596034" y="687082"/>
                  </a:lnTo>
                  <a:lnTo>
                    <a:pt x="1632534" y="715860"/>
                  </a:lnTo>
                  <a:lnTo>
                    <a:pt x="1672323" y="740232"/>
                  </a:lnTo>
                  <a:lnTo>
                    <a:pt x="1715046" y="759841"/>
                  </a:lnTo>
                  <a:lnTo>
                    <a:pt x="1760334" y="774293"/>
                  </a:lnTo>
                  <a:lnTo>
                    <a:pt x="1807832" y="783234"/>
                  </a:lnTo>
                  <a:lnTo>
                    <a:pt x="1857146" y="786295"/>
                  </a:lnTo>
                  <a:lnTo>
                    <a:pt x="1906460" y="783234"/>
                  </a:lnTo>
                  <a:lnTo>
                    <a:pt x="1953945" y="774293"/>
                  </a:lnTo>
                  <a:lnTo>
                    <a:pt x="1999246" y="759841"/>
                  </a:lnTo>
                  <a:lnTo>
                    <a:pt x="2041969" y="740232"/>
                  </a:lnTo>
                  <a:lnTo>
                    <a:pt x="2081758" y="715860"/>
                  </a:lnTo>
                  <a:lnTo>
                    <a:pt x="2118258" y="687082"/>
                  </a:lnTo>
                  <a:lnTo>
                    <a:pt x="2151075" y="654253"/>
                  </a:lnTo>
                  <a:lnTo>
                    <a:pt x="2179853" y="617766"/>
                  </a:lnTo>
                  <a:lnTo>
                    <a:pt x="2204237" y="577977"/>
                  </a:lnTo>
                  <a:lnTo>
                    <a:pt x="2223833" y="535241"/>
                  </a:lnTo>
                  <a:lnTo>
                    <a:pt x="2238286" y="489953"/>
                  </a:lnTo>
                  <a:lnTo>
                    <a:pt x="2247227" y="442468"/>
                  </a:lnTo>
                  <a:lnTo>
                    <a:pt x="2250300" y="393153"/>
                  </a:lnTo>
                  <a:close/>
                </a:path>
              </a:pathLst>
            </a:custGeom>
            <a:solidFill>
              <a:srgbClr val="F8DE33"/>
            </a:solidFill>
          </p:spPr>
          <p:txBody>
            <a:bodyPr wrap="square" lIns="0" tIns="0" rIns="0" bIns="0" rtlCol="0"/>
            <a:lstStyle/>
            <a:p>
              <a:endParaRPr/>
            </a:p>
          </p:txBody>
        </p:sp>
        <p:pic>
          <p:nvPicPr>
            <p:cNvPr id="9" name="object 9"/>
            <p:cNvPicPr/>
            <p:nvPr/>
          </p:nvPicPr>
          <p:blipFill>
            <a:blip r:embed="rId5" cstate="print"/>
            <a:stretch>
              <a:fillRect/>
            </a:stretch>
          </p:blipFill>
          <p:spPr>
            <a:xfrm>
              <a:off x="2274098" y="7815574"/>
              <a:ext cx="116823" cy="116823"/>
            </a:xfrm>
            <a:prstGeom prst="rect">
              <a:avLst/>
            </a:prstGeom>
          </p:spPr>
        </p:pic>
        <p:pic>
          <p:nvPicPr>
            <p:cNvPr id="10" name="object 10"/>
            <p:cNvPicPr/>
            <p:nvPr/>
          </p:nvPicPr>
          <p:blipFill>
            <a:blip r:embed="rId6" cstate="print"/>
            <a:stretch>
              <a:fillRect/>
            </a:stretch>
          </p:blipFill>
          <p:spPr>
            <a:xfrm>
              <a:off x="1958275" y="7428940"/>
              <a:ext cx="827197" cy="879550"/>
            </a:xfrm>
            <a:prstGeom prst="rect">
              <a:avLst/>
            </a:prstGeom>
          </p:spPr>
        </p:pic>
        <p:pic>
          <p:nvPicPr>
            <p:cNvPr id="11" name="object 11"/>
            <p:cNvPicPr/>
            <p:nvPr/>
          </p:nvPicPr>
          <p:blipFill>
            <a:blip r:embed="rId7" cstate="print"/>
            <a:stretch>
              <a:fillRect/>
            </a:stretch>
          </p:blipFill>
          <p:spPr>
            <a:xfrm>
              <a:off x="2557468" y="8055972"/>
              <a:ext cx="76950" cy="76963"/>
            </a:xfrm>
            <a:prstGeom prst="rect">
              <a:avLst/>
            </a:prstGeom>
          </p:spPr>
        </p:pic>
        <p:pic>
          <p:nvPicPr>
            <p:cNvPr id="12" name="object 12"/>
            <p:cNvPicPr/>
            <p:nvPr/>
          </p:nvPicPr>
          <p:blipFill>
            <a:blip r:embed="rId8" cstate="print"/>
            <a:stretch>
              <a:fillRect/>
            </a:stretch>
          </p:blipFill>
          <p:spPr>
            <a:xfrm>
              <a:off x="2220047" y="7669770"/>
              <a:ext cx="806255" cy="848137"/>
            </a:xfrm>
            <a:prstGeom prst="rect">
              <a:avLst/>
            </a:prstGeom>
          </p:spPr>
        </p:pic>
        <p:sp>
          <p:nvSpPr>
            <p:cNvPr id="13" name="object 13"/>
            <p:cNvSpPr/>
            <p:nvPr/>
          </p:nvSpPr>
          <p:spPr>
            <a:xfrm>
              <a:off x="2241912" y="8135632"/>
              <a:ext cx="60960" cy="60960"/>
            </a:xfrm>
            <a:custGeom>
              <a:avLst/>
              <a:gdLst/>
              <a:ahLst/>
              <a:cxnLst/>
              <a:rect l="l" t="t" r="r" b="b"/>
              <a:pathLst>
                <a:path w="60960" h="60959">
                  <a:moveTo>
                    <a:pt x="30313" y="0"/>
                  </a:moveTo>
                  <a:lnTo>
                    <a:pt x="18513" y="2381"/>
                  </a:lnTo>
                  <a:lnTo>
                    <a:pt x="8878" y="8878"/>
                  </a:lnTo>
                  <a:lnTo>
                    <a:pt x="2381" y="18513"/>
                  </a:lnTo>
                  <a:lnTo>
                    <a:pt x="0" y="30313"/>
                  </a:lnTo>
                  <a:lnTo>
                    <a:pt x="2381" y="42113"/>
                  </a:lnTo>
                  <a:lnTo>
                    <a:pt x="8878" y="51748"/>
                  </a:lnTo>
                  <a:lnTo>
                    <a:pt x="18513" y="58244"/>
                  </a:lnTo>
                  <a:lnTo>
                    <a:pt x="30313" y="60626"/>
                  </a:lnTo>
                  <a:lnTo>
                    <a:pt x="42113" y="58244"/>
                  </a:lnTo>
                  <a:lnTo>
                    <a:pt x="51748" y="51748"/>
                  </a:lnTo>
                  <a:lnTo>
                    <a:pt x="58244" y="42113"/>
                  </a:lnTo>
                  <a:lnTo>
                    <a:pt x="60626" y="30313"/>
                  </a:lnTo>
                  <a:lnTo>
                    <a:pt x="58244" y="18513"/>
                  </a:lnTo>
                  <a:lnTo>
                    <a:pt x="51748" y="8878"/>
                  </a:lnTo>
                  <a:lnTo>
                    <a:pt x="42113" y="2381"/>
                  </a:lnTo>
                  <a:lnTo>
                    <a:pt x="30313" y="0"/>
                  </a:lnTo>
                  <a:close/>
                </a:path>
              </a:pathLst>
            </a:custGeom>
            <a:solidFill>
              <a:srgbClr val="AF8A1C"/>
            </a:solidFill>
          </p:spPr>
          <p:txBody>
            <a:bodyPr wrap="square" lIns="0" tIns="0" rIns="0" bIns="0" rtlCol="0"/>
            <a:lstStyle/>
            <a:p>
              <a:endParaRPr/>
            </a:p>
          </p:txBody>
        </p:sp>
        <p:pic>
          <p:nvPicPr>
            <p:cNvPr id="14" name="object 14"/>
            <p:cNvPicPr/>
            <p:nvPr/>
          </p:nvPicPr>
          <p:blipFill>
            <a:blip r:embed="rId9" cstate="print"/>
            <a:stretch>
              <a:fillRect/>
            </a:stretch>
          </p:blipFill>
          <p:spPr>
            <a:xfrm>
              <a:off x="2241920" y="8135637"/>
              <a:ext cx="34773" cy="60615"/>
            </a:xfrm>
            <a:prstGeom prst="rect">
              <a:avLst/>
            </a:prstGeom>
          </p:spPr>
        </p:pic>
        <p:pic>
          <p:nvPicPr>
            <p:cNvPr id="15" name="object 15"/>
            <p:cNvPicPr/>
            <p:nvPr/>
          </p:nvPicPr>
          <p:blipFill>
            <a:blip r:embed="rId10" cstate="print"/>
            <a:stretch>
              <a:fillRect/>
            </a:stretch>
          </p:blipFill>
          <p:spPr>
            <a:xfrm>
              <a:off x="1895450" y="7753537"/>
              <a:ext cx="795784" cy="827195"/>
            </a:xfrm>
            <a:prstGeom prst="rect">
              <a:avLst/>
            </a:prstGeom>
          </p:spPr>
        </p:pic>
        <p:sp>
          <p:nvSpPr>
            <p:cNvPr id="16" name="object 16"/>
            <p:cNvSpPr/>
            <p:nvPr/>
          </p:nvSpPr>
          <p:spPr>
            <a:xfrm>
              <a:off x="12062363" y="9804770"/>
              <a:ext cx="8042275" cy="1504315"/>
            </a:xfrm>
            <a:custGeom>
              <a:avLst/>
              <a:gdLst/>
              <a:ahLst/>
              <a:cxnLst/>
              <a:rect l="l" t="t" r="r" b="b"/>
              <a:pathLst>
                <a:path w="8042275" h="1504315">
                  <a:moveTo>
                    <a:pt x="6599318" y="0"/>
                  </a:moveTo>
                  <a:lnTo>
                    <a:pt x="6481522" y="414"/>
                  </a:lnTo>
                  <a:lnTo>
                    <a:pt x="6188749" y="5037"/>
                  </a:lnTo>
                  <a:lnTo>
                    <a:pt x="5898557" y="14685"/>
                  </a:lnTo>
                  <a:lnTo>
                    <a:pt x="5611107" y="29234"/>
                  </a:lnTo>
                  <a:lnTo>
                    <a:pt x="5326564" y="48561"/>
                  </a:lnTo>
                  <a:lnTo>
                    <a:pt x="5045090" y="72541"/>
                  </a:lnTo>
                  <a:lnTo>
                    <a:pt x="4766847" y="101052"/>
                  </a:lnTo>
                  <a:lnTo>
                    <a:pt x="4491998" y="133970"/>
                  </a:lnTo>
                  <a:lnTo>
                    <a:pt x="4220705" y="171170"/>
                  </a:lnTo>
                  <a:lnTo>
                    <a:pt x="3953132" y="212530"/>
                  </a:lnTo>
                  <a:lnTo>
                    <a:pt x="3689441" y="257925"/>
                  </a:lnTo>
                  <a:lnTo>
                    <a:pt x="3429794" y="307232"/>
                  </a:lnTo>
                  <a:lnTo>
                    <a:pt x="3174354" y="360328"/>
                  </a:lnTo>
                  <a:lnTo>
                    <a:pt x="2923284" y="417088"/>
                  </a:lnTo>
                  <a:lnTo>
                    <a:pt x="2676747" y="477389"/>
                  </a:lnTo>
                  <a:lnTo>
                    <a:pt x="2434905" y="541108"/>
                  </a:lnTo>
                  <a:lnTo>
                    <a:pt x="2197920" y="608120"/>
                  </a:lnTo>
                  <a:lnTo>
                    <a:pt x="1965956" y="678302"/>
                  </a:lnTo>
                  <a:lnTo>
                    <a:pt x="1784109" y="736647"/>
                  </a:lnTo>
                  <a:lnTo>
                    <a:pt x="1605662" y="796879"/>
                  </a:lnTo>
                  <a:lnTo>
                    <a:pt x="1430698" y="858933"/>
                  </a:lnTo>
                  <a:lnTo>
                    <a:pt x="1259302" y="922748"/>
                  </a:lnTo>
                  <a:lnTo>
                    <a:pt x="1091556" y="988258"/>
                  </a:lnTo>
                  <a:lnTo>
                    <a:pt x="927543" y="1055402"/>
                  </a:lnTo>
                  <a:lnTo>
                    <a:pt x="767348" y="1124115"/>
                  </a:lnTo>
                  <a:lnTo>
                    <a:pt x="649756" y="1176642"/>
                  </a:lnTo>
                  <a:lnTo>
                    <a:pt x="534393" y="1229990"/>
                  </a:lnTo>
                  <a:lnTo>
                    <a:pt x="421293" y="1284132"/>
                  </a:lnTo>
                  <a:lnTo>
                    <a:pt x="310494" y="1339041"/>
                  </a:lnTo>
                  <a:lnTo>
                    <a:pt x="202028" y="1394691"/>
                  </a:lnTo>
                  <a:lnTo>
                    <a:pt x="95932" y="1451054"/>
                  </a:lnTo>
                  <a:lnTo>
                    <a:pt x="0" y="1503785"/>
                  </a:lnTo>
                  <a:lnTo>
                    <a:pt x="8041736" y="1503785"/>
                  </a:lnTo>
                  <a:lnTo>
                    <a:pt x="8041736" y="71473"/>
                  </a:lnTo>
                  <a:lnTo>
                    <a:pt x="7896204" y="56058"/>
                  </a:lnTo>
                  <a:lnTo>
                    <a:pt x="7708170" y="39720"/>
                  </a:lnTo>
                  <a:lnTo>
                    <a:pt x="7510471" y="26138"/>
                  </a:lnTo>
                  <a:lnTo>
                    <a:pt x="7252175" y="13091"/>
                  </a:lnTo>
                  <a:lnTo>
                    <a:pt x="6984358" y="4477"/>
                  </a:lnTo>
                  <a:lnTo>
                    <a:pt x="6710118" y="367"/>
                  </a:lnTo>
                  <a:lnTo>
                    <a:pt x="6599318" y="0"/>
                  </a:lnTo>
                  <a:close/>
                </a:path>
              </a:pathLst>
            </a:custGeom>
            <a:solidFill>
              <a:srgbClr val="F8DE33"/>
            </a:solidFill>
          </p:spPr>
          <p:txBody>
            <a:bodyPr wrap="square" lIns="0" tIns="0" rIns="0" bIns="0" rtlCol="0"/>
            <a:lstStyle/>
            <a:p>
              <a:endParaRPr/>
            </a:p>
          </p:txBody>
        </p:sp>
        <p:sp>
          <p:nvSpPr>
            <p:cNvPr id="17" name="object 17"/>
            <p:cNvSpPr/>
            <p:nvPr/>
          </p:nvSpPr>
          <p:spPr>
            <a:xfrm>
              <a:off x="17343592" y="7844956"/>
              <a:ext cx="1602740" cy="1743710"/>
            </a:xfrm>
            <a:custGeom>
              <a:avLst/>
              <a:gdLst/>
              <a:ahLst/>
              <a:cxnLst/>
              <a:rect l="l" t="t" r="r" b="b"/>
              <a:pathLst>
                <a:path w="1602740" h="1743709">
                  <a:moveTo>
                    <a:pt x="1498006" y="0"/>
                  </a:moveTo>
                  <a:lnTo>
                    <a:pt x="104708" y="0"/>
                  </a:lnTo>
                  <a:lnTo>
                    <a:pt x="64052" y="8262"/>
                  </a:lnTo>
                  <a:lnTo>
                    <a:pt x="30758" y="30758"/>
                  </a:lnTo>
                  <a:lnTo>
                    <a:pt x="8262" y="64052"/>
                  </a:lnTo>
                  <a:lnTo>
                    <a:pt x="0" y="104708"/>
                  </a:lnTo>
                  <a:lnTo>
                    <a:pt x="0" y="1638599"/>
                  </a:lnTo>
                  <a:lnTo>
                    <a:pt x="8262" y="1679255"/>
                  </a:lnTo>
                  <a:lnTo>
                    <a:pt x="30758" y="1712549"/>
                  </a:lnTo>
                  <a:lnTo>
                    <a:pt x="64052" y="1735045"/>
                  </a:lnTo>
                  <a:lnTo>
                    <a:pt x="104708" y="1743308"/>
                  </a:lnTo>
                  <a:lnTo>
                    <a:pt x="1498006" y="1743308"/>
                  </a:lnTo>
                  <a:lnTo>
                    <a:pt x="1538663" y="1735045"/>
                  </a:lnTo>
                  <a:lnTo>
                    <a:pt x="1571957" y="1712549"/>
                  </a:lnTo>
                  <a:lnTo>
                    <a:pt x="1594453" y="1679255"/>
                  </a:lnTo>
                  <a:lnTo>
                    <a:pt x="1602715" y="1638599"/>
                  </a:lnTo>
                  <a:lnTo>
                    <a:pt x="1602715" y="104708"/>
                  </a:lnTo>
                  <a:lnTo>
                    <a:pt x="1594453" y="64052"/>
                  </a:lnTo>
                  <a:lnTo>
                    <a:pt x="1571957" y="30758"/>
                  </a:lnTo>
                  <a:lnTo>
                    <a:pt x="1538663" y="8262"/>
                  </a:lnTo>
                  <a:lnTo>
                    <a:pt x="1498006" y="0"/>
                  </a:lnTo>
                  <a:close/>
                </a:path>
              </a:pathLst>
            </a:custGeom>
            <a:solidFill>
              <a:srgbClr val="DECCAA"/>
            </a:solidFill>
          </p:spPr>
          <p:txBody>
            <a:bodyPr wrap="square" lIns="0" tIns="0" rIns="0" bIns="0" rtlCol="0"/>
            <a:lstStyle/>
            <a:p>
              <a:endParaRPr/>
            </a:p>
          </p:txBody>
        </p:sp>
        <p:sp>
          <p:nvSpPr>
            <p:cNvPr id="18" name="object 18"/>
            <p:cNvSpPr/>
            <p:nvPr/>
          </p:nvSpPr>
          <p:spPr>
            <a:xfrm>
              <a:off x="17481830" y="7901222"/>
              <a:ext cx="1362075" cy="2896235"/>
            </a:xfrm>
            <a:custGeom>
              <a:avLst/>
              <a:gdLst/>
              <a:ahLst/>
              <a:cxnLst/>
              <a:rect l="l" t="t" r="r" b="b"/>
              <a:pathLst>
                <a:path w="1362075" h="2896234">
                  <a:moveTo>
                    <a:pt x="1361605" y="2625547"/>
                  </a:moveTo>
                  <a:lnTo>
                    <a:pt x="1325245" y="2494915"/>
                  </a:lnTo>
                  <a:lnTo>
                    <a:pt x="1280274" y="2398344"/>
                  </a:lnTo>
                  <a:lnTo>
                    <a:pt x="1258277" y="2360638"/>
                  </a:lnTo>
                  <a:lnTo>
                    <a:pt x="1258277" y="1282877"/>
                  </a:lnTo>
                  <a:lnTo>
                    <a:pt x="1270241" y="1241501"/>
                  </a:lnTo>
                  <a:lnTo>
                    <a:pt x="1284973" y="1178204"/>
                  </a:lnTo>
                  <a:lnTo>
                    <a:pt x="1297127" y="1110145"/>
                  </a:lnTo>
                  <a:lnTo>
                    <a:pt x="1306334" y="1037221"/>
                  </a:lnTo>
                  <a:lnTo>
                    <a:pt x="1312252" y="959319"/>
                  </a:lnTo>
                  <a:lnTo>
                    <a:pt x="1314500" y="876325"/>
                  </a:lnTo>
                  <a:lnTo>
                    <a:pt x="1312786" y="793318"/>
                  </a:lnTo>
                  <a:lnTo>
                    <a:pt x="1307299" y="715416"/>
                  </a:lnTo>
                  <a:lnTo>
                    <a:pt x="1298409" y="642480"/>
                  </a:lnTo>
                  <a:lnTo>
                    <a:pt x="1286471" y="574421"/>
                  </a:lnTo>
                  <a:lnTo>
                    <a:pt x="1271879" y="511136"/>
                  </a:lnTo>
                  <a:lnTo>
                    <a:pt x="1254975" y="452488"/>
                  </a:lnTo>
                  <a:lnTo>
                    <a:pt x="1236141" y="398399"/>
                  </a:lnTo>
                  <a:lnTo>
                    <a:pt x="1215745" y="348754"/>
                  </a:lnTo>
                  <a:lnTo>
                    <a:pt x="1194168" y="303428"/>
                  </a:lnTo>
                  <a:lnTo>
                    <a:pt x="1171765" y="262331"/>
                  </a:lnTo>
                  <a:lnTo>
                    <a:pt x="1148892" y="225348"/>
                  </a:lnTo>
                  <a:lnTo>
                    <a:pt x="1125956" y="192379"/>
                  </a:lnTo>
                  <a:lnTo>
                    <a:pt x="1081290" y="138010"/>
                  </a:lnTo>
                  <a:lnTo>
                    <a:pt x="1040714" y="98386"/>
                  </a:lnTo>
                  <a:lnTo>
                    <a:pt x="1007198" y="72631"/>
                  </a:lnTo>
                  <a:lnTo>
                    <a:pt x="943267" y="47193"/>
                  </a:lnTo>
                  <a:lnTo>
                    <a:pt x="893330" y="32448"/>
                  </a:lnTo>
                  <a:lnTo>
                    <a:pt x="844054" y="20459"/>
                  </a:lnTo>
                  <a:lnTo>
                    <a:pt x="795324" y="11226"/>
                  </a:lnTo>
                  <a:lnTo>
                    <a:pt x="746988" y="4737"/>
                  </a:lnTo>
                  <a:lnTo>
                    <a:pt x="698919" y="990"/>
                  </a:lnTo>
                  <a:lnTo>
                    <a:pt x="651002" y="0"/>
                  </a:lnTo>
                  <a:lnTo>
                    <a:pt x="603097" y="1752"/>
                  </a:lnTo>
                  <a:lnTo>
                    <a:pt x="555078" y="6248"/>
                  </a:lnTo>
                  <a:lnTo>
                    <a:pt x="506818" y="13487"/>
                  </a:lnTo>
                  <a:lnTo>
                    <a:pt x="458165" y="23469"/>
                  </a:lnTo>
                  <a:lnTo>
                    <a:pt x="409028" y="36195"/>
                  </a:lnTo>
                  <a:lnTo>
                    <a:pt x="359232" y="51663"/>
                  </a:lnTo>
                  <a:lnTo>
                    <a:pt x="308686" y="69862"/>
                  </a:lnTo>
                  <a:lnTo>
                    <a:pt x="278498" y="94462"/>
                  </a:lnTo>
                  <a:lnTo>
                    <a:pt x="239839" y="139560"/>
                  </a:lnTo>
                  <a:lnTo>
                    <a:pt x="195897" y="203352"/>
                  </a:lnTo>
                  <a:lnTo>
                    <a:pt x="172935" y="241681"/>
                  </a:lnTo>
                  <a:lnTo>
                    <a:pt x="149860" y="283997"/>
                  </a:lnTo>
                  <a:lnTo>
                    <a:pt x="127050" y="330073"/>
                  </a:lnTo>
                  <a:lnTo>
                    <a:pt x="104927" y="379691"/>
                  </a:lnTo>
                  <a:lnTo>
                    <a:pt x="83870" y="432600"/>
                  </a:lnTo>
                  <a:lnTo>
                    <a:pt x="64287" y="488581"/>
                  </a:lnTo>
                  <a:lnTo>
                    <a:pt x="46570" y="547420"/>
                  </a:lnTo>
                  <a:lnTo>
                    <a:pt x="31115" y="608876"/>
                  </a:lnTo>
                  <a:lnTo>
                    <a:pt x="18338" y="672719"/>
                  </a:lnTo>
                  <a:lnTo>
                    <a:pt x="8623" y="738733"/>
                  </a:lnTo>
                  <a:lnTo>
                    <a:pt x="2374" y="806665"/>
                  </a:lnTo>
                  <a:lnTo>
                    <a:pt x="0" y="876325"/>
                  </a:lnTo>
                  <a:lnTo>
                    <a:pt x="1816" y="945972"/>
                  </a:lnTo>
                  <a:lnTo>
                    <a:pt x="7620" y="1013904"/>
                  </a:lnTo>
                  <a:lnTo>
                    <a:pt x="17018" y="1079919"/>
                  </a:lnTo>
                  <a:lnTo>
                    <a:pt x="29578" y="1143762"/>
                  </a:lnTo>
                  <a:lnTo>
                    <a:pt x="44907" y="1205217"/>
                  </a:lnTo>
                  <a:lnTo>
                    <a:pt x="62585" y="1264043"/>
                  </a:lnTo>
                  <a:lnTo>
                    <a:pt x="82207" y="1320038"/>
                  </a:lnTo>
                  <a:lnTo>
                    <a:pt x="103352" y="1372946"/>
                  </a:lnTo>
                  <a:lnTo>
                    <a:pt x="125628" y="1422552"/>
                  </a:lnTo>
                  <a:lnTo>
                    <a:pt x="148602" y="1468628"/>
                  </a:lnTo>
                  <a:lnTo>
                    <a:pt x="171881" y="1510944"/>
                  </a:lnTo>
                  <a:lnTo>
                    <a:pt x="195046" y="1549285"/>
                  </a:lnTo>
                  <a:lnTo>
                    <a:pt x="217690" y="1583397"/>
                  </a:lnTo>
                  <a:lnTo>
                    <a:pt x="259765" y="1638071"/>
                  </a:lnTo>
                  <a:lnTo>
                    <a:pt x="294817" y="1673148"/>
                  </a:lnTo>
                  <a:lnTo>
                    <a:pt x="359232" y="1700961"/>
                  </a:lnTo>
                  <a:lnTo>
                    <a:pt x="409028" y="1716430"/>
                  </a:lnTo>
                  <a:lnTo>
                    <a:pt x="458165" y="1729155"/>
                  </a:lnTo>
                  <a:lnTo>
                    <a:pt x="506818" y="1739138"/>
                  </a:lnTo>
                  <a:lnTo>
                    <a:pt x="555078" y="1746377"/>
                  </a:lnTo>
                  <a:lnTo>
                    <a:pt x="603097" y="1750872"/>
                  </a:lnTo>
                  <a:lnTo>
                    <a:pt x="651002" y="1752625"/>
                  </a:lnTo>
                  <a:lnTo>
                    <a:pt x="698919" y="1751634"/>
                  </a:lnTo>
                  <a:lnTo>
                    <a:pt x="711822" y="1750644"/>
                  </a:lnTo>
                  <a:lnTo>
                    <a:pt x="708190" y="1849615"/>
                  </a:lnTo>
                  <a:lnTo>
                    <a:pt x="701903" y="2133587"/>
                  </a:lnTo>
                  <a:lnTo>
                    <a:pt x="708190" y="2290330"/>
                  </a:lnTo>
                  <a:lnTo>
                    <a:pt x="727062" y="2421547"/>
                  </a:lnTo>
                  <a:lnTo>
                    <a:pt x="737209" y="2477922"/>
                  </a:lnTo>
                  <a:lnTo>
                    <a:pt x="748817" y="2531910"/>
                  </a:lnTo>
                  <a:lnTo>
                    <a:pt x="762139" y="2583180"/>
                  </a:lnTo>
                  <a:lnTo>
                    <a:pt x="777455" y="2631389"/>
                  </a:lnTo>
                  <a:lnTo>
                    <a:pt x="795007" y="2676182"/>
                  </a:lnTo>
                  <a:lnTo>
                    <a:pt x="815047" y="2717228"/>
                  </a:lnTo>
                  <a:lnTo>
                    <a:pt x="837831" y="2754172"/>
                  </a:lnTo>
                  <a:lnTo>
                    <a:pt x="863638" y="2786684"/>
                  </a:lnTo>
                  <a:lnTo>
                    <a:pt x="892695" y="2814409"/>
                  </a:lnTo>
                  <a:lnTo>
                    <a:pt x="925271" y="2837015"/>
                  </a:lnTo>
                  <a:lnTo>
                    <a:pt x="961631" y="2854147"/>
                  </a:lnTo>
                  <a:lnTo>
                    <a:pt x="997953" y="2866656"/>
                  </a:lnTo>
                  <a:lnTo>
                    <a:pt x="1037996" y="2878137"/>
                  </a:lnTo>
                  <a:lnTo>
                    <a:pt x="1080516" y="2887561"/>
                  </a:lnTo>
                  <a:lnTo>
                    <a:pt x="1124242" y="2893898"/>
                  </a:lnTo>
                  <a:lnTo>
                    <a:pt x="1167904" y="2896108"/>
                  </a:lnTo>
                  <a:lnTo>
                    <a:pt x="1210233" y="2893187"/>
                  </a:lnTo>
                  <a:lnTo>
                    <a:pt x="1249984" y="2884093"/>
                  </a:lnTo>
                  <a:lnTo>
                    <a:pt x="1285875" y="2867799"/>
                  </a:lnTo>
                  <a:lnTo>
                    <a:pt x="1316659" y="2843276"/>
                  </a:lnTo>
                  <a:lnTo>
                    <a:pt x="1341056" y="2809494"/>
                  </a:lnTo>
                  <a:lnTo>
                    <a:pt x="1357807" y="2765437"/>
                  </a:lnTo>
                  <a:lnTo>
                    <a:pt x="1361605" y="2625547"/>
                  </a:lnTo>
                  <a:close/>
                </a:path>
              </a:pathLst>
            </a:custGeom>
            <a:solidFill>
              <a:srgbClr val="BA4E0E"/>
            </a:solidFill>
          </p:spPr>
          <p:txBody>
            <a:bodyPr wrap="square" lIns="0" tIns="0" rIns="0" bIns="0" rtlCol="0"/>
            <a:lstStyle/>
            <a:p>
              <a:endParaRPr/>
            </a:p>
          </p:txBody>
        </p:sp>
        <p:sp>
          <p:nvSpPr>
            <p:cNvPr id="19" name="object 19"/>
            <p:cNvSpPr/>
            <p:nvPr/>
          </p:nvSpPr>
          <p:spPr>
            <a:xfrm>
              <a:off x="18165749" y="9972864"/>
              <a:ext cx="602615" cy="186690"/>
            </a:xfrm>
            <a:custGeom>
              <a:avLst/>
              <a:gdLst/>
              <a:ahLst/>
              <a:cxnLst/>
              <a:rect l="l" t="t" r="r" b="b"/>
              <a:pathLst>
                <a:path w="602615" h="186690">
                  <a:moveTo>
                    <a:pt x="569874" y="0"/>
                  </a:moveTo>
                  <a:lnTo>
                    <a:pt x="556072" y="14187"/>
                  </a:lnTo>
                  <a:lnTo>
                    <a:pt x="533363" y="47060"/>
                  </a:lnTo>
                  <a:lnTo>
                    <a:pt x="518599" y="56858"/>
                  </a:lnTo>
                  <a:lnTo>
                    <a:pt x="473319" y="78938"/>
                  </a:lnTo>
                  <a:lnTo>
                    <a:pt x="396039" y="102330"/>
                  </a:lnTo>
                  <a:lnTo>
                    <a:pt x="285276" y="116063"/>
                  </a:lnTo>
                  <a:lnTo>
                    <a:pt x="185511" y="119334"/>
                  </a:lnTo>
                  <a:lnTo>
                    <a:pt x="127147" y="116005"/>
                  </a:lnTo>
                  <a:lnTo>
                    <a:pt x="87588" y="102098"/>
                  </a:lnTo>
                  <a:lnTo>
                    <a:pt x="44236" y="73635"/>
                  </a:lnTo>
                  <a:lnTo>
                    <a:pt x="38268" y="70273"/>
                  </a:lnTo>
                  <a:lnTo>
                    <a:pt x="24802" y="65778"/>
                  </a:lnTo>
                  <a:lnTo>
                    <a:pt x="10496" y="68533"/>
                  </a:lnTo>
                  <a:lnTo>
                    <a:pt x="2007" y="86922"/>
                  </a:lnTo>
                  <a:lnTo>
                    <a:pt x="0" y="109471"/>
                  </a:lnTo>
                  <a:lnTo>
                    <a:pt x="2751" y="122302"/>
                  </a:lnTo>
                  <a:lnTo>
                    <a:pt x="13339" y="130200"/>
                  </a:lnTo>
                  <a:lnTo>
                    <a:pt x="34844" y="137947"/>
                  </a:lnTo>
                  <a:lnTo>
                    <a:pt x="52146" y="146480"/>
                  </a:lnTo>
                  <a:lnTo>
                    <a:pt x="102871" y="164754"/>
                  </a:lnTo>
                  <a:lnTo>
                    <a:pt x="185248" y="181781"/>
                  </a:lnTo>
                  <a:lnTo>
                    <a:pt x="297506" y="186574"/>
                  </a:lnTo>
                  <a:lnTo>
                    <a:pt x="374747" y="179404"/>
                  </a:lnTo>
                  <a:lnTo>
                    <a:pt x="438232" y="166110"/>
                  </a:lnTo>
                  <a:lnTo>
                    <a:pt x="488818" y="149058"/>
                  </a:lnTo>
                  <a:lnTo>
                    <a:pt x="527366" y="130614"/>
                  </a:lnTo>
                  <a:lnTo>
                    <a:pt x="571781" y="99016"/>
                  </a:lnTo>
                  <a:lnTo>
                    <a:pt x="599527" y="58749"/>
                  </a:lnTo>
                  <a:lnTo>
                    <a:pt x="602168" y="36947"/>
                  </a:lnTo>
                  <a:lnTo>
                    <a:pt x="593183" y="16055"/>
                  </a:lnTo>
                  <a:lnTo>
                    <a:pt x="580374" y="1591"/>
                  </a:lnTo>
                  <a:lnTo>
                    <a:pt x="569874" y="0"/>
                  </a:lnTo>
                  <a:close/>
                </a:path>
              </a:pathLst>
            </a:custGeom>
            <a:solidFill>
              <a:srgbClr val="DECCAA"/>
            </a:solidFill>
          </p:spPr>
          <p:txBody>
            <a:bodyPr wrap="square" lIns="0" tIns="0" rIns="0" bIns="0" rtlCol="0"/>
            <a:lstStyle/>
            <a:p>
              <a:endParaRPr/>
            </a:p>
          </p:txBody>
        </p:sp>
        <p:sp>
          <p:nvSpPr>
            <p:cNvPr id="20" name="object 20"/>
            <p:cNvSpPr/>
            <p:nvPr/>
          </p:nvSpPr>
          <p:spPr>
            <a:xfrm>
              <a:off x="17483952" y="9203190"/>
              <a:ext cx="659765" cy="1631314"/>
            </a:xfrm>
            <a:custGeom>
              <a:avLst/>
              <a:gdLst/>
              <a:ahLst/>
              <a:cxnLst/>
              <a:rect l="l" t="t" r="r" b="b"/>
              <a:pathLst>
                <a:path w="659765" h="1631315">
                  <a:moveTo>
                    <a:pt x="103323" y="0"/>
                  </a:moveTo>
                  <a:lnTo>
                    <a:pt x="103323" y="1095348"/>
                  </a:lnTo>
                  <a:lnTo>
                    <a:pt x="81322" y="1133053"/>
                  </a:lnTo>
                  <a:lnTo>
                    <a:pt x="36361" y="1229628"/>
                  </a:lnTo>
                  <a:lnTo>
                    <a:pt x="0" y="1360265"/>
                  </a:lnTo>
                  <a:lnTo>
                    <a:pt x="3797" y="1500153"/>
                  </a:lnTo>
                  <a:lnTo>
                    <a:pt x="20548" y="1544212"/>
                  </a:lnTo>
                  <a:lnTo>
                    <a:pt x="44945" y="1577989"/>
                  </a:lnTo>
                  <a:lnTo>
                    <a:pt x="75722" y="1602511"/>
                  </a:lnTo>
                  <a:lnTo>
                    <a:pt x="111616" y="1618806"/>
                  </a:lnTo>
                  <a:lnTo>
                    <a:pt x="151363" y="1627902"/>
                  </a:lnTo>
                  <a:lnTo>
                    <a:pt x="193699" y="1630827"/>
                  </a:lnTo>
                  <a:lnTo>
                    <a:pt x="237360" y="1628609"/>
                  </a:lnTo>
                  <a:lnTo>
                    <a:pt x="281082" y="1622275"/>
                  </a:lnTo>
                  <a:lnTo>
                    <a:pt x="323600" y="1612854"/>
                  </a:lnTo>
                  <a:lnTo>
                    <a:pt x="363652" y="1601374"/>
                  </a:lnTo>
                  <a:lnTo>
                    <a:pt x="399973" y="1588862"/>
                  </a:lnTo>
                  <a:lnTo>
                    <a:pt x="436327" y="1571729"/>
                  </a:lnTo>
                  <a:lnTo>
                    <a:pt x="468905" y="1549127"/>
                  </a:lnTo>
                  <a:lnTo>
                    <a:pt x="497965" y="1521400"/>
                  </a:lnTo>
                  <a:lnTo>
                    <a:pt x="523763" y="1488891"/>
                  </a:lnTo>
                  <a:lnTo>
                    <a:pt x="546554" y="1451943"/>
                  </a:lnTo>
                  <a:lnTo>
                    <a:pt x="566596" y="1410899"/>
                  </a:lnTo>
                  <a:lnTo>
                    <a:pt x="584145" y="1366104"/>
                  </a:lnTo>
                  <a:lnTo>
                    <a:pt x="599456" y="1317899"/>
                  </a:lnTo>
                  <a:lnTo>
                    <a:pt x="612787" y="1266630"/>
                  </a:lnTo>
                  <a:lnTo>
                    <a:pt x="624393" y="1212638"/>
                  </a:lnTo>
                  <a:lnTo>
                    <a:pt x="634532" y="1156268"/>
                  </a:lnTo>
                  <a:lnTo>
                    <a:pt x="653409" y="1025042"/>
                  </a:lnTo>
                  <a:lnTo>
                    <a:pt x="659701" y="868296"/>
                  </a:lnTo>
                  <a:lnTo>
                    <a:pt x="653409" y="584327"/>
                  </a:lnTo>
                  <a:lnTo>
                    <a:pt x="634532" y="71432"/>
                  </a:lnTo>
                  <a:lnTo>
                    <a:pt x="103323" y="0"/>
                  </a:lnTo>
                  <a:close/>
                </a:path>
              </a:pathLst>
            </a:custGeom>
            <a:solidFill>
              <a:srgbClr val="BA4E0E"/>
            </a:solidFill>
          </p:spPr>
          <p:txBody>
            <a:bodyPr wrap="square" lIns="0" tIns="0" rIns="0" bIns="0" rtlCol="0"/>
            <a:lstStyle/>
            <a:p>
              <a:endParaRPr/>
            </a:p>
          </p:txBody>
        </p:sp>
        <p:sp>
          <p:nvSpPr>
            <p:cNvPr id="21" name="object 21"/>
            <p:cNvSpPr/>
            <p:nvPr/>
          </p:nvSpPr>
          <p:spPr>
            <a:xfrm>
              <a:off x="17559470" y="10009554"/>
              <a:ext cx="602615" cy="186690"/>
            </a:xfrm>
            <a:custGeom>
              <a:avLst/>
              <a:gdLst/>
              <a:ahLst/>
              <a:cxnLst/>
              <a:rect l="l" t="t" r="r" b="b"/>
              <a:pathLst>
                <a:path w="602615" h="186690">
                  <a:moveTo>
                    <a:pt x="32294" y="0"/>
                  </a:moveTo>
                  <a:lnTo>
                    <a:pt x="21793" y="1591"/>
                  </a:lnTo>
                  <a:lnTo>
                    <a:pt x="8984" y="16055"/>
                  </a:lnTo>
                  <a:lnTo>
                    <a:pt x="0" y="36947"/>
                  </a:lnTo>
                  <a:lnTo>
                    <a:pt x="2640" y="58749"/>
                  </a:lnTo>
                  <a:lnTo>
                    <a:pt x="30387" y="99016"/>
                  </a:lnTo>
                  <a:lnTo>
                    <a:pt x="74801" y="130614"/>
                  </a:lnTo>
                  <a:lnTo>
                    <a:pt x="113349" y="149058"/>
                  </a:lnTo>
                  <a:lnTo>
                    <a:pt x="163936" y="166110"/>
                  </a:lnTo>
                  <a:lnTo>
                    <a:pt x="227420" y="179404"/>
                  </a:lnTo>
                  <a:lnTo>
                    <a:pt x="304661" y="186574"/>
                  </a:lnTo>
                  <a:lnTo>
                    <a:pt x="416924" y="181781"/>
                  </a:lnTo>
                  <a:lnTo>
                    <a:pt x="499301" y="164754"/>
                  </a:lnTo>
                  <a:lnTo>
                    <a:pt x="550023" y="146480"/>
                  </a:lnTo>
                  <a:lnTo>
                    <a:pt x="567323" y="137947"/>
                  </a:lnTo>
                  <a:lnTo>
                    <a:pt x="588828" y="130200"/>
                  </a:lnTo>
                  <a:lnTo>
                    <a:pt x="599417" y="122302"/>
                  </a:lnTo>
                  <a:lnTo>
                    <a:pt x="602168" y="109471"/>
                  </a:lnTo>
                  <a:lnTo>
                    <a:pt x="600160" y="86922"/>
                  </a:lnTo>
                  <a:lnTo>
                    <a:pt x="591671" y="68533"/>
                  </a:lnTo>
                  <a:lnTo>
                    <a:pt x="577365" y="65778"/>
                  </a:lnTo>
                  <a:lnTo>
                    <a:pt x="563899" y="70273"/>
                  </a:lnTo>
                  <a:lnTo>
                    <a:pt x="557931" y="73635"/>
                  </a:lnTo>
                  <a:lnTo>
                    <a:pt x="514579" y="102098"/>
                  </a:lnTo>
                  <a:lnTo>
                    <a:pt x="475020" y="116005"/>
                  </a:lnTo>
                  <a:lnTo>
                    <a:pt x="416656" y="119334"/>
                  </a:lnTo>
                  <a:lnTo>
                    <a:pt x="316891" y="116063"/>
                  </a:lnTo>
                  <a:lnTo>
                    <a:pt x="206128" y="102330"/>
                  </a:lnTo>
                  <a:lnTo>
                    <a:pt x="128848" y="78938"/>
                  </a:lnTo>
                  <a:lnTo>
                    <a:pt x="83568" y="56858"/>
                  </a:lnTo>
                  <a:lnTo>
                    <a:pt x="68805" y="47060"/>
                  </a:lnTo>
                  <a:lnTo>
                    <a:pt x="46095" y="14187"/>
                  </a:lnTo>
                  <a:lnTo>
                    <a:pt x="32294" y="0"/>
                  </a:lnTo>
                  <a:close/>
                </a:path>
              </a:pathLst>
            </a:custGeom>
            <a:solidFill>
              <a:srgbClr val="DECCAA"/>
            </a:solidFill>
          </p:spPr>
          <p:txBody>
            <a:bodyPr wrap="square" lIns="0" tIns="0" rIns="0" bIns="0" rtlCol="0"/>
            <a:lstStyle/>
            <a:p>
              <a:endParaRPr/>
            </a:p>
          </p:txBody>
        </p:sp>
        <p:sp>
          <p:nvSpPr>
            <p:cNvPr id="22" name="object 22"/>
            <p:cNvSpPr/>
            <p:nvPr/>
          </p:nvSpPr>
          <p:spPr>
            <a:xfrm>
              <a:off x="17221743" y="6551541"/>
              <a:ext cx="1893570" cy="1621790"/>
            </a:xfrm>
            <a:custGeom>
              <a:avLst/>
              <a:gdLst/>
              <a:ahLst/>
              <a:cxnLst/>
              <a:rect l="l" t="t" r="r" b="b"/>
              <a:pathLst>
                <a:path w="1893569" h="1621790">
                  <a:moveTo>
                    <a:pt x="946641" y="0"/>
                  </a:moveTo>
                  <a:lnTo>
                    <a:pt x="896366" y="1083"/>
                  </a:lnTo>
                  <a:lnTo>
                    <a:pt x="846775" y="4308"/>
                  </a:lnTo>
                  <a:lnTo>
                    <a:pt x="797932" y="9642"/>
                  </a:lnTo>
                  <a:lnTo>
                    <a:pt x="749904" y="17048"/>
                  </a:lnTo>
                  <a:lnTo>
                    <a:pt x="702756" y="26490"/>
                  </a:lnTo>
                  <a:lnTo>
                    <a:pt x="656552" y="37935"/>
                  </a:lnTo>
                  <a:lnTo>
                    <a:pt x="611359" y="51346"/>
                  </a:lnTo>
                  <a:lnTo>
                    <a:pt x="567242" y="66689"/>
                  </a:lnTo>
                  <a:lnTo>
                    <a:pt x="524267" y="83928"/>
                  </a:lnTo>
                  <a:lnTo>
                    <a:pt x="482498" y="103028"/>
                  </a:lnTo>
                  <a:lnTo>
                    <a:pt x="442002" y="123954"/>
                  </a:lnTo>
                  <a:lnTo>
                    <a:pt x="402843" y="146670"/>
                  </a:lnTo>
                  <a:lnTo>
                    <a:pt x="365087" y="171142"/>
                  </a:lnTo>
                  <a:lnTo>
                    <a:pt x="328800" y="197334"/>
                  </a:lnTo>
                  <a:lnTo>
                    <a:pt x="294047" y="225210"/>
                  </a:lnTo>
                  <a:lnTo>
                    <a:pt x="260893" y="254737"/>
                  </a:lnTo>
                  <a:lnTo>
                    <a:pt x="229404" y="285878"/>
                  </a:lnTo>
                  <a:lnTo>
                    <a:pt x="199645" y="318598"/>
                  </a:lnTo>
                  <a:lnTo>
                    <a:pt x="171682" y="352862"/>
                  </a:lnTo>
                  <a:lnTo>
                    <a:pt x="145580" y="388635"/>
                  </a:lnTo>
                  <a:lnTo>
                    <a:pt x="121404" y="425882"/>
                  </a:lnTo>
                  <a:lnTo>
                    <a:pt x="99221" y="464567"/>
                  </a:lnTo>
                  <a:lnTo>
                    <a:pt x="79094" y="504655"/>
                  </a:lnTo>
                  <a:lnTo>
                    <a:pt x="61091" y="546111"/>
                  </a:lnTo>
                  <a:lnTo>
                    <a:pt x="45275" y="588900"/>
                  </a:lnTo>
                  <a:lnTo>
                    <a:pt x="31714" y="632986"/>
                  </a:lnTo>
                  <a:lnTo>
                    <a:pt x="20471" y="678335"/>
                  </a:lnTo>
                  <a:lnTo>
                    <a:pt x="11613" y="724911"/>
                  </a:lnTo>
                  <a:lnTo>
                    <a:pt x="5205" y="772678"/>
                  </a:lnTo>
                  <a:lnTo>
                    <a:pt x="1312" y="821603"/>
                  </a:lnTo>
                  <a:lnTo>
                    <a:pt x="0" y="871648"/>
                  </a:lnTo>
                  <a:lnTo>
                    <a:pt x="1400" y="922946"/>
                  </a:lnTo>
                  <a:lnTo>
                    <a:pt x="5554" y="972287"/>
                  </a:lnTo>
                  <a:lnTo>
                    <a:pt x="12390" y="1019686"/>
                  </a:lnTo>
                  <a:lnTo>
                    <a:pt x="21834" y="1065159"/>
                  </a:lnTo>
                  <a:lnTo>
                    <a:pt x="33815" y="1108722"/>
                  </a:lnTo>
                  <a:lnTo>
                    <a:pt x="48260" y="1150388"/>
                  </a:lnTo>
                  <a:lnTo>
                    <a:pt x="65098" y="1190174"/>
                  </a:lnTo>
                  <a:lnTo>
                    <a:pt x="84256" y="1228096"/>
                  </a:lnTo>
                  <a:lnTo>
                    <a:pt x="105663" y="1264167"/>
                  </a:lnTo>
                  <a:lnTo>
                    <a:pt x="129245" y="1298404"/>
                  </a:lnTo>
                  <a:lnTo>
                    <a:pt x="154930" y="1330822"/>
                  </a:lnTo>
                  <a:lnTo>
                    <a:pt x="182648" y="1361436"/>
                  </a:lnTo>
                  <a:lnTo>
                    <a:pt x="212324" y="1390261"/>
                  </a:lnTo>
                  <a:lnTo>
                    <a:pt x="243888" y="1417313"/>
                  </a:lnTo>
                  <a:lnTo>
                    <a:pt x="277266" y="1442607"/>
                  </a:lnTo>
                  <a:lnTo>
                    <a:pt x="312387" y="1466159"/>
                  </a:lnTo>
                  <a:lnTo>
                    <a:pt x="349179" y="1487983"/>
                  </a:lnTo>
                  <a:lnTo>
                    <a:pt x="387569" y="1508095"/>
                  </a:lnTo>
                  <a:lnTo>
                    <a:pt x="427485" y="1526510"/>
                  </a:lnTo>
                  <a:lnTo>
                    <a:pt x="468855" y="1543243"/>
                  </a:lnTo>
                  <a:lnTo>
                    <a:pt x="511607" y="1558310"/>
                  </a:lnTo>
                  <a:lnTo>
                    <a:pt x="555668" y="1571727"/>
                  </a:lnTo>
                  <a:lnTo>
                    <a:pt x="600967" y="1583507"/>
                  </a:lnTo>
                  <a:lnTo>
                    <a:pt x="647431" y="1593668"/>
                  </a:lnTo>
                  <a:lnTo>
                    <a:pt x="694988" y="1602223"/>
                  </a:lnTo>
                  <a:lnTo>
                    <a:pt x="743565" y="1609188"/>
                  </a:lnTo>
                  <a:lnTo>
                    <a:pt x="793092" y="1614579"/>
                  </a:lnTo>
                  <a:lnTo>
                    <a:pt x="843495" y="1618411"/>
                  </a:lnTo>
                  <a:lnTo>
                    <a:pt x="894702" y="1620699"/>
                  </a:lnTo>
                  <a:lnTo>
                    <a:pt x="946641" y="1621458"/>
                  </a:lnTo>
                  <a:lnTo>
                    <a:pt x="998580" y="1620699"/>
                  </a:lnTo>
                  <a:lnTo>
                    <a:pt x="1049787" y="1618411"/>
                  </a:lnTo>
                  <a:lnTo>
                    <a:pt x="1100190" y="1614579"/>
                  </a:lnTo>
                  <a:lnTo>
                    <a:pt x="1149716" y="1609188"/>
                  </a:lnTo>
                  <a:lnTo>
                    <a:pt x="1198293" y="1602223"/>
                  </a:lnTo>
                  <a:lnTo>
                    <a:pt x="1245850" y="1593668"/>
                  </a:lnTo>
                  <a:lnTo>
                    <a:pt x="1292314" y="1583507"/>
                  </a:lnTo>
                  <a:lnTo>
                    <a:pt x="1337612" y="1571727"/>
                  </a:lnTo>
                  <a:lnTo>
                    <a:pt x="1381673" y="1558310"/>
                  </a:lnTo>
                  <a:lnTo>
                    <a:pt x="1424424" y="1543243"/>
                  </a:lnTo>
                  <a:lnTo>
                    <a:pt x="1465794" y="1526510"/>
                  </a:lnTo>
                  <a:lnTo>
                    <a:pt x="1505709" y="1508095"/>
                  </a:lnTo>
                  <a:lnTo>
                    <a:pt x="1544099" y="1487983"/>
                  </a:lnTo>
                  <a:lnTo>
                    <a:pt x="1580890" y="1466159"/>
                  </a:lnTo>
                  <a:lnTo>
                    <a:pt x="1616011" y="1442607"/>
                  </a:lnTo>
                  <a:lnTo>
                    <a:pt x="1649388" y="1417313"/>
                  </a:lnTo>
                  <a:lnTo>
                    <a:pt x="1680951" y="1390261"/>
                  </a:lnTo>
                  <a:lnTo>
                    <a:pt x="1710627" y="1361436"/>
                  </a:lnTo>
                  <a:lnTo>
                    <a:pt x="1738344" y="1330822"/>
                  </a:lnTo>
                  <a:lnTo>
                    <a:pt x="1764029" y="1298404"/>
                  </a:lnTo>
                  <a:lnTo>
                    <a:pt x="1787611" y="1264167"/>
                  </a:lnTo>
                  <a:lnTo>
                    <a:pt x="1809017" y="1228096"/>
                  </a:lnTo>
                  <a:lnTo>
                    <a:pt x="1828174" y="1190174"/>
                  </a:lnTo>
                  <a:lnTo>
                    <a:pt x="1845012" y="1150388"/>
                  </a:lnTo>
                  <a:lnTo>
                    <a:pt x="1859457" y="1108722"/>
                  </a:lnTo>
                  <a:lnTo>
                    <a:pt x="1871438" y="1065159"/>
                  </a:lnTo>
                  <a:lnTo>
                    <a:pt x="1880882" y="1019686"/>
                  </a:lnTo>
                  <a:lnTo>
                    <a:pt x="1887717" y="972287"/>
                  </a:lnTo>
                  <a:lnTo>
                    <a:pt x="1891871" y="922946"/>
                  </a:lnTo>
                  <a:lnTo>
                    <a:pt x="1893272" y="871648"/>
                  </a:lnTo>
                  <a:lnTo>
                    <a:pt x="1891960" y="821603"/>
                  </a:lnTo>
                  <a:lnTo>
                    <a:pt x="1888067" y="772678"/>
                  </a:lnTo>
                  <a:lnTo>
                    <a:pt x="1881659" y="724911"/>
                  </a:lnTo>
                  <a:lnTo>
                    <a:pt x="1872801" y="678335"/>
                  </a:lnTo>
                  <a:lnTo>
                    <a:pt x="1861558" y="632986"/>
                  </a:lnTo>
                  <a:lnTo>
                    <a:pt x="1847997" y="588900"/>
                  </a:lnTo>
                  <a:lnTo>
                    <a:pt x="1832182" y="546111"/>
                  </a:lnTo>
                  <a:lnTo>
                    <a:pt x="1814179" y="504655"/>
                  </a:lnTo>
                  <a:lnTo>
                    <a:pt x="1794053" y="464567"/>
                  </a:lnTo>
                  <a:lnTo>
                    <a:pt x="1771869" y="425882"/>
                  </a:lnTo>
                  <a:lnTo>
                    <a:pt x="1747694" y="388635"/>
                  </a:lnTo>
                  <a:lnTo>
                    <a:pt x="1721593" y="352862"/>
                  </a:lnTo>
                  <a:lnTo>
                    <a:pt x="1693630" y="318598"/>
                  </a:lnTo>
                  <a:lnTo>
                    <a:pt x="1663872" y="285878"/>
                  </a:lnTo>
                  <a:lnTo>
                    <a:pt x="1632383" y="254737"/>
                  </a:lnTo>
                  <a:lnTo>
                    <a:pt x="1599230" y="225210"/>
                  </a:lnTo>
                  <a:lnTo>
                    <a:pt x="1564477" y="197334"/>
                  </a:lnTo>
                  <a:lnTo>
                    <a:pt x="1528190" y="171142"/>
                  </a:lnTo>
                  <a:lnTo>
                    <a:pt x="1490435" y="146670"/>
                  </a:lnTo>
                  <a:lnTo>
                    <a:pt x="1451277" y="123954"/>
                  </a:lnTo>
                  <a:lnTo>
                    <a:pt x="1410781" y="103028"/>
                  </a:lnTo>
                  <a:lnTo>
                    <a:pt x="1369013" y="83928"/>
                  </a:lnTo>
                  <a:lnTo>
                    <a:pt x="1326038" y="66689"/>
                  </a:lnTo>
                  <a:lnTo>
                    <a:pt x="1281921" y="51346"/>
                  </a:lnTo>
                  <a:lnTo>
                    <a:pt x="1236729" y="37935"/>
                  </a:lnTo>
                  <a:lnTo>
                    <a:pt x="1190525" y="26490"/>
                  </a:lnTo>
                  <a:lnTo>
                    <a:pt x="1143377" y="17048"/>
                  </a:lnTo>
                  <a:lnTo>
                    <a:pt x="1095349" y="9642"/>
                  </a:lnTo>
                  <a:lnTo>
                    <a:pt x="1046507" y="4308"/>
                  </a:lnTo>
                  <a:lnTo>
                    <a:pt x="996916" y="1083"/>
                  </a:lnTo>
                  <a:lnTo>
                    <a:pt x="946641" y="0"/>
                  </a:lnTo>
                  <a:close/>
                </a:path>
              </a:pathLst>
            </a:custGeom>
            <a:solidFill>
              <a:srgbClr val="BA4E0E"/>
            </a:solidFill>
          </p:spPr>
          <p:txBody>
            <a:bodyPr wrap="square" lIns="0" tIns="0" rIns="0" bIns="0" rtlCol="0"/>
            <a:lstStyle/>
            <a:p>
              <a:endParaRPr/>
            </a:p>
          </p:txBody>
        </p:sp>
        <p:sp>
          <p:nvSpPr>
            <p:cNvPr id="23" name="object 23"/>
            <p:cNvSpPr/>
            <p:nvPr/>
          </p:nvSpPr>
          <p:spPr>
            <a:xfrm>
              <a:off x="17409200" y="6738991"/>
              <a:ext cx="1518920" cy="1106170"/>
            </a:xfrm>
            <a:custGeom>
              <a:avLst/>
              <a:gdLst/>
              <a:ahLst/>
              <a:cxnLst/>
              <a:rect l="l" t="t" r="r" b="b"/>
              <a:pathLst>
                <a:path w="1518919" h="1106170">
                  <a:moveTo>
                    <a:pt x="759181" y="0"/>
                  </a:moveTo>
                  <a:lnTo>
                    <a:pt x="706585" y="1255"/>
                  </a:lnTo>
                  <a:lnTo>
                    <a:pt x="654887" y="4997"/>
                  </a:lnTo>
                  <a:lnTo>
                    <a:pt x="604210" y="11186"/>
                  </a:lnTo>
                  <a:lnTo>
                    <a:pt x="554679" y="19784"/>
                  </a:lnTo>
                  <a:lnTo>
                    <a:pt x="506416" y="30751"/>
                  </a:lnTo>
                  <a:lnTo>
                    <a:pt x="459546" y="44049"/>
                  </a:lnTo>
                  <a:lnTo>
                    <a:pt x="414191" y="59639"/>
                  </a:lnTo>
                  <a:lnTo>
                    <a:pt x="370475" y="77483"/>
                  </a:lnTo>
                  <a:lnTo>
                    <a:pt x="328522" y="97540"/>
                  </a:lnTo>
                  <a:lnTo>
                    <a:pt x="288455" y="119774"/>
                  </a:lnTo>
                  <a:lnTo>
                    <a:pt x="250398" y="144144"/>
                  </a:lnTo>
                  <a:lnTo>
                    <a:pt x="214475" y="170612"/>
                  </a:lnTo>
                  <a:lnTo>
                    <a:pt x="174374" y="205060"/>
                  </a:lnTo>
                  <a:lnTo>
                    <a:pt x="138290" y="241811"/>
                  </a:lnTo>
                  <a:lnTo>
                    <a:pt x="106271" y="280769"/>
                  </a:lnTo>
                  <a:lnTo>
                    <a:pt x="78366" y="321835"/>
                  </a:lnTo>
                  <a:lnTo>
                    <a:pt x="54621" y="364911"/>
                  </a:lnTo>
                  <a:lnTo>
                    <a:pt x="35086" y="409900"/>
                  </a:lnTo>
                  <a:lnTo>
                    <a:pt x="19808" y="456705"/>
                  </a:lnTo>
                  <a:lnTo>
                    <a:pt x="8835" y="505226"/>
                  </a:lnTo>
                  <a:lnTo>
                    <a:pt x="2216" y="555366"/>
                  </a:lnTo>
                  <a:lnTo>
                    <a:pt x="0" y="607028"/>
                  </a:lnTo>
                  <a:lnTo>
                    <a:pt x="2411" y="660491"/>
                  </a:lnTo>
                  <a:lnTo>
                    <a:pt x="9666" y="710763"/>
                  </a:lnTo>
                  <a:lnTo>
                    <a:pt x="21794" y="757903"/>
                  </a:lnTo>
                  <a:lnTo>
                    <a:pt x="38826" y="801967"/>
                  </a:lnTo>
                  <a:lnTo>
                    <a:pt x="60792" y="843012"/>
                  </a:lnTo>
                  <a:lnTo>
                    <a:pt x="87724" y="881097"/>
                  </a:lnTo>
                  <a:lnTo>
                    <a:pt x="119650" y="916278"/>
                  </a:lnTo>
                  <a:lnTo>
                    <a:pt x="156603" y="948613"/>
                  </a:lnTo>
                  <a:lnTo>
                    <a:pt x="198611" y="978158"/>
                  </a:lnTo>
                  <a:lnTo>
                    <a:pt x="232937" y="998237"/>
                  </a:lnTo>
                  <a:lnTo>
                    <a:pt x="269757" y="1016657"/>
                  </a:lnTo>
                  <a:lnTo>
                    <a:pt x="309000" y="1033401"/>
                  </a:lnTo>
                  <a:lnTo>
                    <a:pt x="350592" y="1048454"/>
                  </a:lnTo>
                  <a:lnTo>
                    <a:pt x="394461" y="1061797"/>
                  </a:lnTo>
                  <a:lnTo>
                    <a:pt x="440533" y="1073416"/>
                  </a:lnTo>
                  <a:lnTo>
                    <a:pt x="488737" y="1083292"/>
                  </a:lnTo>
                  <a:lnTo>
                    <a:pt x="539000" y="1091411"/>
                  </a:lnTo>
                  <a:lnTo>
                    <a:pt x="591248" y="1097754"/>
                  </a:lnTo>
                  <a:lnTo>
                    <a:pt x="645409" y="1102305"/>
                  </a:lnTo>
                  <a:lnTo>
                    <a:pt x="701411" y="1105048"/>
                  </a:lnTo>
                  <a:lnTo>
                    <a:pt x="759181" y="1105966"/>
                  </a:lnTo>
                  <a:lnTo>
                    <a:pt x="816950" y="1105048"/>
                  </a:lnTo>
                  <a:lnTo>
                    <a:pt x="872952" y="1102305"/>
                  </a:lnTo>
                  <a:lnTo>
                    <a:pt x="927113" y="1097754"/>
                  </a:lnTo>
                  <a:lnTo>
                    <a:pt x="979362" y="1091411"/>
                  </a:lnTo>
                  <a:lnTo>
                    <a:pt x="1029624" y="1083292"/>
                  </a:lnTo>
                  <a:lnTo>
                    <a:pt x="1077828" y="1073416"/>
                  </a:lnTo>
                  <a:lnTo>
                    <a:pt x="1123901" y="1061797"/>
                  </a:lnTo>
                  <a:lnTo>
                    <a:pt x="1167769" y="1048454"/>
                  </a:lnTo>
                  <a:lnTo>
                    <a:pt x="1209361" y="1033401"/>
                  </a:lnTo>
                  <a:lnTo>
                    <a:pt x="1248604" y="1016657"/>
                  </a:lnTo>
                  <a:lnTo>
                    <a:pt x="1285424" y="998237"/>
                  </a:lnTo>
                  <a:lnTo>
                    <a:pt x="1319750" y="978158"/>
                  </a:lnTo>
                  <a:lnTo>
                    <a:pt x="1361761" y="948613"/>
                  </a:lnTo>
                  <a:lnTo>
                    <a:pt x="1398715" y="916278"/>
                  </a:lnTo>
                  <a:lnTo>
                    <a:pt x="1430642" y="881097"/>
                  </a:lnTo>
                  <a:lnTo>
                    <a:pt x="1457573" y="843012"/>
                  </a:lnTo>
                  <a:lnTo>
                    <a:pt x="1479539" y="801967"/>
                  </a:lnTo>
                  <a:lnTo>
                    <a:pt x="1496570" y="757903"/>
                  </a:lnTo>
                  <a:lnTo>
                    <a:pt x="1508697" y="710763"/>
                  </a:lnTo>
                  <a:lnTo>
                    <a:pt x="1515951" y="660491"/>
                  </a:lnTo>
                  <a:lnTo>
                    <a:pt x="1518362" y="607028"/>
                  </a:lnTo>
                  <a:lnTo>
                    <a:pt x="1516145" y="555366"/>
                  </a:lnTo>
                  <a:lnTo>
                    <a:pt x="1509526" y="505226"/>
                  </a:lnTo>
                  <a:lnTo>
                    <a:pt x="1498554" y="456705"/>
                  </a:lnTo>
                  <a:lnTo>
                    <a:pt x="1483276" y="409900"/>
                  </a:lnTo>
                  <a:lnTo>
                    <a:pt x="1463740" y="364911"/>
                  </a:lnTo>
                  <a:lnTo>
                    <a:pt x="1439996" y="321835"/>
                  </a:lnTo>
                  <a:lnTo>
                    <a:pt x="1412090" y="280769"/>
                  </a:lnTo>
                  <a:lnTo>
                    <a:pt x="1380071" y="241811"/>
                  </a:lnTo>
                  <a:lnTo>
                    <a:pt x="1343987" y="205060"/>
                  </a:lnTo>
                  <a:lnTo>
                    <a:pt x="1303887" y="170612"/>
                  </a:lnTo>
                  <a:lnTo>
                    <a:pt x="1267963" y="144144"/>
                  </a:lnTo>
                  <a:lnTo>
                    <a:pt x="1229906" y="119774"/>
                  </a:lnTo>
                  <a:lnTo>
                    <a:pt x="1189839" y="97540"/>
                  </a:lnTo>
                  <a:lnTo>
                    <a:pt x="1147886" y="77483"/>
                  </a:lnTo>
                  <a:lnTo>
                    <a:pt x="1104170" y="59639"/>
                  </a:lnTo>
                  <a:lnTo>
                    <a:pt x="1058815" y="44049"/>
                  </a:lnTo>
                  <a:lnTo>
                    <a:pt x="1011945" y="30751"/>
                  </a:lnTo>
                  <a:lnTo>
                    <a:pt x="963682" y="19784"/>
                  </a:lnTo>
                  <a:lnTo>
                    <a:pt x="914151" y="11186"/>
                  </a:lnTo>
                  <a:lnTo>
                    <a:pt x="863474" y="4997"/>
                  </a:lnTo>
                  <a:lnTo>
                    <a:pt x="811776" y="1255"/>
                  </a:lnTo>
                  <a:lnTo>
                    <a:pt x="759181" y="0"/>
                  </a:lnTo>
                  <a:close/>
                </a:path>
              </a:pathLst>
            </a:custGeom>
            <a:solidFill>
              <a:srgbClr val="76A39A"/>
            </a:solidFill>
          </p:spPr>
          <p:txBody>
            <a:bodyPr wrap="square" lIns="0" tIns="0" rIns="0" bIns="0" rtlCol="0"/>
            <a:lstStyle/>
            <a:p>
              <a:endParaRPr/>
            </a:p>
          </p:txBody>
        </p:sp>
        <p:sp>
          <p:nvSpPr>
            <p:cNvPr id="24" name="object 24"/>
            <p:cNvSpPr/>
            <p:nvPr/>
          </p:nvSpPr>
          <p:spPr>
            <a:xfrm>
              <a:off x="17793476" y="8248701"/>
              <a:ext cx="675005" cy="739775"/>
            </a:xfrm>
            <a:custGeom>
              <a:avLst/>
              <a:gdLst/>
              <a:ahLst/>
              <a:cxnLst/>
              <a:rect l="l" t="t" r="r" b="b"/>
              <a:pathLst>
                <a:path w="675005" h="739775">
                  <a:moveTo>
                    <a:pt x="570118" y="0"/>
                  </a:moveTo>
                  <a:lnTo>
                    <a:pt x="104708" y="0"/>
                  </a:lnTo>
                  <a:lnTo>
                    <a:pt x="64052" y="8262"/>
                  </a:lnTo>
                  <a:lnTo>
                    <a:pt x="30758" y="30758"/>
                  </a:lnTo>
                  <a:lnTo>
                    <a:pt x="8262" y="64052"/>
                  </a:lnTo>
                  <a:lnTo>
                    <a:pt x="0" y="104708"/>
                  </a:lnTo>
                  <a:lnTo>
                    <a:pt x="0" y="635006"/>
                  </a:lnTo>
                  <a:lnTo>
                    <a:pt x="8262" y="675663"/>
                  </a:lnTo>
                  <a:lnTo>
                    <a:pt x="30758" y="708957"/>
                  </a:lnTo>
                  <a:lnTo>
                    <a:pt x="64052" y="731453"/>
                  </a:lnTo>
                  <a:lnTo>
                    <a:pt x="104708" y="739715"/>
                  </a:lnTo>
                  <a:lnTo>
                    <a:pt x="570118" y="739715"/>
                  </a:lnTo>
                  <a:lnTo>
                    <a:pt x="610775" y="731453"/>
                  </a:lnTo>
                  <a:lnTo>
                    <a:pt x="644069" y="708957"/>
                  </a:lnTo>
                  <a:lnTo>
                    <a:pt x="666565" y="675663"/>
                  </a:lnTo>
                  <a:lnTo>
                    <a:pt x="674827" y="635006"/>
                  </a:lnTo>
                  <a:lnTo>
                    <a:pt x="674827" y="104708"/>
                  </a:lnTo>
                  <a:lnTo>
                    <a:pt x="666565" y="64052"/>
                  </a:lnTo>
                  <a:lnTo>
                    <a:pt x="644069" y="30758"/>
                  </a:lnTo>
                  <a:lnTo>
                    <a:pt x="610775" y="8262"/>
                  </a:lnTo>
                  <a:lnTo>
                    <a:pt x="570118" y="0"/>
                  </a:lnTo>
                  <a:close/>
                </a:path>
              </a:pathLst>
            </a:custGeom>
            <a:solidFill>
              <a:srgbClr val="DECCAA"/>
            </a:solidFill>
          </p:spPr>
          <p:txBody>
            <a:bodyPr wrap="square" lIns="0" tIns="0" rIns="0" bIns="0" rtlCol="0"/>
            <a:lstStyle/>
            <a:p>
              <a:endParaRPr/>
            </a:p>
          </p:txBody>
        </p:sp>
        <p:pic>
          <p:nvPicPr>
            <p:cNvPr id="25" name="object 25"/>
            <p:cNvPicPr/>
            <p:nvPr/>
          </p:nvPicPr>
          <p:blipFill>
            <a:blip r:embed="rId11" cstate="print"/>
            <a:stretch>
              <a:fillRect/>
            </a:stretch>
          </p:blipFill>
          <p:spPr>
            <a:xfrm>
              <a:off x="18174188" y="8343909"/>
              <a:ext cx="229228" cy="229228"/>
            </a:xfrm>
            <a:prstGeom prst="rect">
              <a:avLst/>
            </a:prstGeom>
          </p:spPr>
        </p:pic>
        <p:pic>
          <p:nvPicPr>
            <p:cNvPr id="26" name="object 26"/>
            <p:cNvPicPr/>
            <p:nvPr/>
          </p:nvPicPr>
          <p:blipFill>
            <a:blip r:embed="rId12" cstate="print"/>
            <a:stretch>
              <a:fillRect/>
            </a:stretch>
          </p:blipFill>
          <p:spPr>
            <a:xfrm>
              <a:off x="17864853" y="8343909"/>
              <a:ext cx="229228" cy="229228"/>
            </a:xfrm>
            <a:prstGeom prst="rect">
              <a:avLst/>
            </a:prstGeom>
          </p:spPr>
        </p:pic>
        <p:sp>
          <p:nvSpPr>
            <p:cNvPr id="27" name="object 27"/>
            <p:cNvSpPr/>
            <p:nvPr/>
          </p:nvSpPr>
          <p:spPr>
            <a:xfrm>
              <a:off x="17307461" y="8061078"/>
              <a:ext cx="702945" cy="974725"/>
            </a:xfrm>
            <a:custGeom>
              <a:avLst/>
              <a:gdLst/>
              <a:ahLst/>
              <a:cxnLst/>
              <a:rect l="l" t="t" r="r" b="b"/>
              <a:pathLst>
                <a:path w="702944" h="974725">
                  <a:moveTo>
                    <a:pt x="308916" y="0"/>
                  </a:moveTo>
                  <a:lnTo>
                    <a:pt x="269395" y="9763"/>
                  </a:lnTo>
                  <a:lnTo>
                    <a:pt x="233285" y="29835"/>
                  </a:lnTo>
                  <a:lnTo>
                    <a:pt x="200786" y="57749"/>
                  </a:lnTo>
                  <a:lnTo>
                    <a:pt x="172099" y="91041"/>
                  </a:lnTo>
                  <a:lnTo>
                    <a:pt x="147422" y="127244"/>
                  </a:lnTo>
                  <a:lnTo>
                    <a:pt x="126958" y="163894"/>
                  </a:lnTo>
                  <a:lnTo>
                    <a:pt x="110905" y="198526"/>
                  </a:lnTo>
                  <a:lnTo>
                    <a:pt x="90199" y="253427"/>
                  </a:lnTo>
                  <a:lnTo>
                    <a:pt x="77544" y="284743"/>
                  </a:lnTo>
                  <a:lnTo>
                    <a:pt x="62761" y="322263"/>
                  </a:lnTo>
                  <a:lnTo>
                    <a:pt x="47111" y="365625"/>
                  </a:lnTo>
                  <a:lnTo>
                    <a:pt x="31855" y="414469"/>
                  </a:lnTo>
                  <a:lnTo>
                    <a:pt x="18255" y="468435"/>
                  </a:lnTo>
                  <a:lnTo>
                    <a:pt x="7571" y="527161"/>
                  </a:lnTo>
                  <a:lnTo>
                    <a:pt x="1066" y="590288"/>
                  </a:lnTo>
                  <a:lnTo>
                    <a:pt x="0" y="657456"/>
                  </a:lnTo>
                  <a:lnTo>
                    <a:pt x="5634" y="728302"/>
                  </a:lnTo>
                  <a:lnTo>
                    <a:pt x="20055" y="797862"/>
                  </a:lnTo>
                  <a:lnTo>
                    <a:pt x="41980" y="850837"/>
                  </a:lnTo>
                  <a:lnTo>
                    <a:pt x="70041" y="890050"/>
                  </a:lnTo>
                  <a:lnTo>
                    <a:pt x="102871" y="918321"/>
                  </a:lnTo>
                  <a:lnTo>
                    <a:pt x="139102" y="938472"/>
                  </a:lnTo>
                  <a:lnTo>
                    <a:pt x="177367" y="953324"/>
                  </a:lnTo>
                  <a:lnTo>
                    <a:pt x="216297" y="965698"/>
                  </a:lnTo>
                  <a:lnTo>
                    <a:pt x="257814" y="973030"/>
                  </a:lnTo>
                  <a:lnTo>
                    <a:pt x="311214" y="974439"/>
                  </a:lnTo>
                  <a:lnTo>
                    <a:pt x="371635" y="970756"/>
                  </a:lnTo>
                  <a:lnTo>
                    <a:pt x="434212" y="962815"/>
                  </a:lnTo>
                  <a:lnTo>
                    <a:pt x="494082" y="951446"/>
                  </a:lnTo>
                  <a:lnTo>
                    <a:pt x="546381" y="937481"/>
                  </a:lnTo>
                  <a:lnTo>
                    <a:pt x="586244" y="921753"/>
                  </a:lnTo>
                  <a:lnTo>
                    <a:pt x="627460" y="886457"/>
                  </a:lnTo>
                  <a:lnTo>
                    <a:pt x="648707" y="870793"/>
                  </a:lnTo>
                  <a:lnTo>
                    <a:pt x="669688" y="851073"/>
                  </a:lnTo>
                  <a:lnTo>
                    <a:pt x="687539" y="820269"/>
                  </a:lnTo>
                  <a:lnTo>
                    <a:pt x="699397" y="771350"/>
                  </a:lnTo>
                  <a:lnTo>
                    <a:pt x="702398" y="697288"/>
                  </a:lnTo>
                  <a:lnTo>
                    <a:pt x="693867" y="633781"/>
                  </a:lnTo>
                  <a:lnTo>
                    <a:pt x="674415" y="593104"/>
                  </a:lnTo>
                  <a:lnTo>
                    <a:pt x="647126" y="571209"/>
                  </a:lnTo>
                  <a:lnTo>
                    <a:pt x="615086" y="564049"/>
                  </a:lnTo>
                  <a:lnTo>
                    <a:pt x="581379" y="567577"/>
                  </a:lnTo>
                  <a:lnTo>
                    <a:pt x="549090" y="577744"/>
                  </a:lnTo>
                  <a:lnTo>
                    <a:pt x="521304" y="590505"/>
                  </a:lnTo>
                  <a:lnTo>
                    <a:pt x="474700" y="612374"/>
                  </a:lnTo>
                  <a:lnTo>
                    <a:pt x="425432" y="628449"/>
                  </a:lnTo>
                  <a:lnTo>
                    <a:pt x="380633" y="631178"/>
                  </a:lnTo>
                  <a:lnTo>
                    <a:pt x="347435" y="613007"/>
                  </a:lnTo>
                  <a:lnTo>
                    <a:pt x="337075" y="583816"/>
                  </a:lnTo>
                  <a:lnTo>
                    <a:pt x="342372" y="546558"/>
                  </a:lnTo>
                  <a:lnTo>
                    <a:pt x="357846" y="501957"/>
                  </a:lnTo>
                  <a:lnTo>
                    <a:pt x="378013" y="450737"/>
                  </a:lnTo>
                  <a:lnTo>
                    <a:pt x="397391" y="393621"/>
                  </a:lnTo>
                  <a:lnTo>
                    <a:pt x="409087" y="356945"/>
                  </a:lnTo>
                  <a:lnTo>
                    <a:pt x="423499" y="314659"/>
                  </a:lnTo>
                  <a:lnTo>
                    <a:pt x="438209" y="268664"/>
                  </a:lnTo>
                  <a:lnTo>
                    <a:pt x="450802" y="220861"/>
                  </a:lnTo>
                  <a:lnTo>
                    <a:pt x="458859" y="173152"/>
                  </a:lnTo>
                  <a:lnTo>
                    <a:pt x="459963" y="127435"/>
                  </a:lnTo>
                  <a:lnTo>
                    <a:pt x="451698" y="85613"/>
                  </a:lnTo>
                  <a:lnTo>
                    <a:pt x="431647" y="49587"/>
                  </a:lnTo>
                  <a:lnTo>
                    <a:pt x="397391" y="21256"/>
                  </a:lnTo>
                  <a:lnTo>
                    <a:pt x="351648" y="3009"/>
                  </a:lnTo>
                  <a:lnTo>
                    <a:pt x="308916" y="0"/>
                  </a:lnTo>
                  <a:close/>
                </a:path>
              </a:pathLst>
            </a:custGeom>
            <a:solidFill>
              <a:srgbClr val="CE6913"/>
            </a:solidFill>
          </p:spPr>
          <p:txBody>
            <a:bodyPr wrap="square" lIns="0" tIns="0" rIns="0" bIns="0" rtlCol="0"/>
            <a:lstStyle/>
            <a:p>
              <a:endParaRPr/>
            </a:p>
          </p:txBody>
        </p:sp>
        <p:sp>
          <p:nvSpPr>
            <p:cNvPr id="28" name="object 28"/>
            <p:cNvSpPr/>
            <p:nvPr/>
          </p:nvSpPr>
          <p:spPr>
            <a:xfrm>
              <a:off x="17776733" y="8470458"/>
              <a:ext cx="476250" cy="495300"/>
            </a:xfrm>
            <a:custGeom>
              <a:avLst/>
              <a:gdLst/>
              <a:ahLst/>
              <a:cxnLst/>
              <a:rect l="l" t="t" r="r" b="b"/>
              <a:pathLst>
                <a:path w="476250" h="495300">
                  <a:moveTo>
                    <a:pt x="33962" y="0"/>
                  </a:moveTo>
                  <a:lnTo>
                    <a:pt x="4724" y="17792"/>
                  </a:lnTo>
                  <a:lnTo>
                    <a:pt x="0" y="76070"/>
                  </a:lnTo>
                  <a:lnTo>
                    <a:pt x="11951" y="192388"/>
                  </a:lnTo>
                  <a:lnTo>
                    <a:pt x="151664" y="494975"/>
                  </a:lnTo>
                  <a:lnTo>
                    <a:pt x="194679" y="492576"/>
                  </a:lnTo>
                  <a:lnTo>
                    <a:pt x="237508" y="486515"/>
                  </a:lnTo>
                  <a:lnTo>
                    <a:pt x="279311" y="476746"/>
                  </a:lnTo>
                  <a:lnTo>
                    <a:pt x="319248" y="463223"/>
                  </a:lnTo>
                  <a:lnTo>
                    <a:pt x="356478" y="445897"/>
                  </a:lnTo>
                  <a:lnTo>
                    <a:pt x="390162" y="424722"/>
                  </a:lnTo>
                  <a:lnTo>
                    <a:pt x="419458" y="399652"/>
                  </a:lnTo>
                  <a:lnTo>
                    <a:pt x="461526" y="337635"/>
                  </a:lnTo>
                  <a:lnTo>
                    <a:pt x="472619" y="300596"/>
                  </a:lnTo>
                  <a:lnTo>
                    <a:pt x="475962" y="259472"/>
                  </a:lnTo>
                  <a:lnTo>
                    <a:pt x="470717" y="214218"/>
                  </a:lnTo>
                  <a:lnTo>
                    <a:pt x="456043" y="164787"/>
                  </a:lnTo>
                  <a:lnTo>
                    <a:pt x="413475" y="65207"/>
                  </a:lnTo>
                  <a:lnTo>
                    <a:pt x="367355" y="28092"/>
                  </a:lnTo>
                  <a:lnTo>
                    <a:pt x="288945" y="49910"/>
                  </a:lnTo>
                  <a:lnTo>
                    <a:pt x="149507" y="127133"/>
                  </a:lnTo>
                  <a:lnTo>
                    <a:pt x="153597" y="109747"/>
                  </a:lnTo>
                  <a:lnTo>
                    <a:pt x="155917" y="70604"/>
                  </a:lnTo>
                  <a:lnTo>
                    <a:pt x="141543" y="29226"/>
                  </a:lnTo>
                  <a:lnTo>
                    <a:pt x="95551" y="5137"/>
                  </a:lnTo>
                  <a:lnTo>
                    <a:pt x="33962" y="0"/>
                  </a:lnTo>
                  <a:close/>
                </a:path>
              </a:pathLst>
            </a:custGeom>
            <a:solidFill>
              <a:srgbClr val="F8DE33"/>
            </a:solidFill>
          </p:spPr>
          <p:txBody>
            <a:bodyPr wrap="square" lIns="0" tIns="0" rIns="0" bIns="0" rtlCol="0"/>
            <a:lstStyle/>
            <a:p>
              <a:endParaRPr/>
            </a:p>
          </p:txBody>
        </p:sp>
        <p:sp>
          <p:nvSpPr>
            <p:cNvPr id="29" name="object 29"/>
            <p:cNvSpPr/>
            <p:nvPr/>
          </p:nvSpPr>
          <p:spPr>
            <a:xfrm>
              <a:off x="17718910" y="8622910"/>
              <a:ext cx="249554" cy="375285"/>
            </a:xfrm>
            <a:custGeom>
              <a:avLst/>
              <a:gdLst/>
              <a:ahLst/>
              <a:cxnLst/>
              <a:rect l="l" t="t" r="r" b="b"/>
              <a:pathLst>
                <a:path w="249555" h="375284">
                  <a:moveTo>
                    <a:pt x="37988" y="0"/>
                  </a:moveTo>
                  <a:lnTo>
                    <a:pt x="21858" y="4903"/>
                  </a:lnTo>
                  <a:lnTo>
                    <a:pt x="8969" y="15575"/>
                  </a:lnTo>
                  <a:lnTo>
                    <a:pt x="1499" y="29798"/>
                  </a:lnTo>
                  <a:lnTo>
                    <a:pt x="0" y="45717"/>
                  </a:lnTo>
                  <a:lnTo>
                    <a:pt x="5021" y="61478"/>
                  </a:lnTo>
                  <a:lnTo>
                    <a:pt x="169257" y="353563"/>
                  </a:lnTo>
                  <a:lnTo>
                    <a:pt x="180176" y="366158"/>
                  </a:lnTo>
                  <a:lnTo>
                    <a:pt x="194734" y="373458"/>
                  </a:lnTo>
                  <a:lnTo>
                    <a:pt x="211029" y="374923"/>
                  </a:lnTo>
                  <a:lnTo>
                    <a:pt x="227161" y="370013"/>
                  </a:lnTo>
                  <a:lnTo>
                    <a:pt x="240046" y="359347"/>
                  </a:lnTo>
                  <a:lnTo>
                    <a:pt x="247516" y="345127"/>
                  </a:lnTo>
                  <a:lnTo>
                    <a:pt x="249018" y="329209"/>
                  </a:lnTo>
                  <a:lnTo>
                    <a:pt x="243998" y="313449"/>
                  </a:lnTo>
                  <a:lnTo>
                    <a:pt x="79762" y="21353"/>
                  </a:lnTo>
                  <a:lnTo>
                    <a:pt x="68839" y="8764"/>
                  </a:lnTo>
                  <a:lnTo>
                    <a:pt x="54281" y="1466"/>
                  </a:lnTo>
                  <a:lnTo>
                    <a:pt x="37988" y="0"/>
                  </a:lnTo>
                  <a:close/>
                </a:path>
              </a:pathLst>
            </a:custGeom>
            <a:solidFill>
              <a:srgbClr val="DECCAA"/>
            </a:solidFill>
          </p:spPr>
          <p:txBody>
            <a:bodyPr wrap="square" lIns="0" tIns="0" rIns="0" bIns="0" rtlCol="0"/>
            <a:lstStyle/>
            <a:p>
              <a:endParaRPr/>
            </a:p>
          </p:txBody>
        </p:sp>
        <p:sp>
          <p:nvSpPr>
            <p:cNvPr id="30" name="object 30"/>
            <p:cNvSpPr/>
            <p:nvPr/>
          </p:nvSpPr>
          <p:spPr>
            <a:xfrm>
              <a:off x="18168375" y="8105697"/>
              <a:ext cx="777875" cy="1176020"/>
            </a:xfrm>
            <a:custGeom>
              <a:avLst/>
              <a:gdLst/>
              <a:ahLst/>
              <a:cxnLst/>
              <a:rect l="l" t="t" r="r" b="b"/>
              <a:pathLst>
                <a:path w="777875" h="1176020">
                  <a:moveTo>
                    <a:pt x="436686" y="0"/>
                  </a:moveTo>
                  <a:lnTo>
                    <a:pt x="394980" y="9783"/>
                  </a:lnTo>
                  <a:lnTo>
                    <a:pt x="352732" y="35090"/>
                  </a:lnTo>
                  <a:lnTo>
                    <a:pt x="323432" y="68521"/>
                  </a:lnTo>
                  <a:lnTo>
                    <a:pt x="309382" y="107285"/>
                  </a:lnTo>
                  <a:lnTo>
                    <a:pt x="307891" y="149890"/>
                  </a:lnTo>
                  <a:lnTo>
                    <a:pt x="316271" y="194846"/>
                  </a:lnTo>
                  <a:lnTo>
                    <a:pt x="331832" y="240662"/>
                  </a:lnTo>
                  <a:lnTo>
                    <a:pt x="351885" y="285845"/>
                  </a:lnTo>
                  <a:lnTo>
                    <a:pt x="373741" y="328905"/>
                  </a:lnTo>
                  <a:lnTo>
                    <a:pt x="394710" y="368351"/>
                  </a:lnTo>
                  <a:lnTo>
                    <a:pt x="412102" y="402691"/>
                  </a:lnTo>
                  <a:lnTo>
                    <a:pt x="438075" y="468201"/>
                  </a:lnTo>
                  <a:lnTo>
                    <a:pt x="449681" y="523914"/>
                  </a:lnTo>
                  <a:lnTo>
                    <a:pt x="446757" y="569812"/>
                  </a:lnTo>
                  <a:lnTo>
                    <a:pt x="429138" y="605879"/>
                  </a:lnTo>
                  <a:lnTo>
                    <a:pt x="367703" y="664980"/>
                  </a:lnTo>
                  <a:lnTo>
                    <a:pt x="323461" y="700902"/>
                  </a:lnTo>
                  <a:lnTo>
                    <a:pt x="276891" y="735012"/>
                  </a:lnTo>
                  <a:lnTo>
                    <a:pt x="233009" y="762767"/>
                  </a:lnTo>
                  <a:lnTo>
                    <a:pt x="196831" y="779622"/>
                  </a:lnTo>
                  <a:lnTo>
                    <a:pt x="167007" y="789495"/>
                  </a:lnTo>
                  <a:lnTo>
                    <a:pt x="132280" y="803610"/>
                  </a:lnTo>
                  <a:lnTo>
                    <a:pt x="95933" y="824141"/>
                  </a:lnTo>
                  <a:lnTo>
                    <a:pt x="61249" y="853265"/>
                  </a:lnTo>
                  <a:lnTo>
                    <a:pt x="31510" y="893156"/>
                  </a:lnTo>
                  <a:lnTo>
                    <a:pt x="9999" y="945989"/>
                  </a:lnTo>
                  <a:lnTo>
                    <a:pt x="0" y="1013939"/>
                  </a:lnTo>
                  <a:lnTo>
                    <a:pt x="1546" y="1071309"/>
                  </a:lnTo>
                  <a:lnTo>
                    <a:pt x="10816" y="1114333"/>
                  </a:lnTo>
                  <a:lnTo>
                    <a:pt x="48071" y="1163899"/>
                  </a:lnTo>
                  <a:lnTo>
                    <a:pt x="102842" y="1175731"/>
                  </a:lnTo>
                  <a:lnTo>
                    <a:pt x="134009" y="1171590"/>
                  </a:lnTo>
                  <a:lnTo>
                    <a:pt x="166209" y="1162928"/>
                  </a:lnTo>
                  <a:lnTo>
                    <a:pt x="198328" y="1151380"/>
                  </a:lnTo>
                  <a:lnTo>
                    <a:pt x="229250" y="1138584"/>
                  </a:lnTo>
                  <a:lnTo>
                    <a:pt x="257860" y="1126178"/>
                  </a:lnTo>
                  <a:lnTo>
                    <a:pt x="283044" y="1115798"/>
                  </a:lnTo>
                  <a:lnTo>
                    <a:pt x="303686" y="1109081"/>
                  </a:lnTo>
                  <a:lnTo>
                    <a:pt x="318670" y="1107664"/>
                  </a:lnTo>
                  <a:lnTo>
                    <a:pt x="357747" y="1105455"/>
                  </a:lnTo>
                  <a:lnTo>
                    <a:pt x="406053" y="1090935"/>
                  </a:lnTo>
                  <a:lnTo>
                    <a:pt x="459190" y="1067210"/>
                  </a:lnTo>
                  <a:lnTo>
                    <a:pt x="512758" y="1037385"/>
                  </a:lnTo>
                  <a:lnTo>
                    <a:pt x="562359" y="1004568"/>
                  </a:lnTo>
                  <a:lnTo>
                    <a:pt x="600542" y="978151"/>
                  </a:lnTo>
                  <a:lnTo>
                    <a:pt x="635971" y="954137"/>
                  </a:lnTo>
                  <a:lnTo>
                    <a:pt x="668293" y="930038"/>
                  </a:lnTo>
                  <a:lnTo>
                    <a:pt x="697154" y="903366"/>
                  </a:lnTo>
                  <a:lnTo>
                    <a:pt x="722201" y="871631"/>
                  </a:lnTo>
                  <a:lnTo>
                    <a:pt x="743081" y="832347"/>
                  </a:lnTo>
                  <a:lnTo>
                    <a:pt x="759442" y="783023"/>
                  </a:lnTo>
                  <a:lnTo>
                    <a:pt x="770929" y="721173"/>
                  </a:lnTo>
                  <a:lnTo>
                    <a:pt x="776664" y="655835"/>
                  </a:lnTo>
                  <a:lnTo>
                    <a:pt x="777278" y="592155"/>
                  </a:lnTo>
                  <a:lnTo>
                    <a:pt x="773544" y="530733"/>
                  </a:lnTo>
                  <a:lnTo>
                    <a:pt x="766236" y="472166"/>
                  </a:lnTo>
                  <a:lnTo>
                    <a:pt x="756126" y="417052"/>
                  </a:lnTo>
                  <a:lnTo>
                    <a:pt x="743987" y="365989"/>
                  </a:lnTo>
                  <a:lnTo>
                    <a:pt x="730593" y="319573"/>
                  </a:lnTo>
                  <a:lnTo>
                    <a:pt x="716715" y="278404"/>
                  </a:lnTo>
                  <a:lnTo>
                    <a:pt x="690604" y="214196"/>
                  </a:lnTo>
                  <a:lnTo>
                    <a:pt x="663816" y="164415"/>
                  </a:lnTo>
                  <a:lnTo>
                    <a:pt x="642448" y="132787"/>
                  </a:lnTo>
                  <a:lnTo>
                    <a:pt x="616402" y="99869"/>
                  </a:lnTo>
                  <a:lnTo>
                    <a:pt x="586270" y="68063"/>
                  </a:lnTo>
                  <a:lnTo>
                    <a:pt x="552641" y="39771"/>
                  </a:lnTo>
                  <a:lnTo>
                    <a:pt x="516107" y="17396"/>
                  </a:lnTo>
                  <a:lnTo>
                    <a:pt x="477258" y="3338"/>
                  </a:lnTo>
                  <a:lnTo>
                    <a:pt x="436686" y="0"/>
                  </a:lnTo>
                  <a:close/>
                </a:path>
              </a:pathLst>
            </a:custGeom>
            <a:solidFill>
              <a:srgbClr val="CE6913"/>
            </a:solidFill>
          </p:spPr>
          <p:txBody>
            <a:bodyPr wrap="square" lIns="0" tIns="0" rIns="0" bIns="0" rtlCol="0"/>
            <a:lstStyle/>
            <a:p>
              <a:endParaRPr/>
            </a:p>
          </p:txBody>
        </p:sp>
        <p:sp>
          <p:nvSpPr>
            <p:cNvPr id="31" name="object 31"/>
            <p:cNvSpPr/>
            <p:nvPr/>
          </p:nvSpPr>
          <p:spPr>
            <a:xfrm>
              <a:off x="17961382" y="8772833"/>
              <a:ext cx="490220" cy="563880"/>
            </a:xfrm>
            <a:custGeom>
              <a:avLst/>
              <a:gdLst/>
              <a:ahLst/>
              <a:cxnLst/>
              <a:rect l="l" t="t" r="r" b="b"/>
              <a:pathLst>
                <a:path w="490219" h="563879">
                  <a:moveTo>
                    <a:pt x="253862" y="0"/>
                  </a:moveTo>
                  <a:lnTo>
                    <a:pt x="220649" y="8261"/>
                  </a:lnTo>
                  <a:lnTo>
                    <a:pt x="180974" y="55646"/>
                  </a:lnTo>
                  <a:lnTo>
                    <a:pt x="165739" y="105281"/>
                  </a:lnTo>
                  <a:lnTo>
                    <a:pt x="185033" y="144606"/>
                  </a:lnTo>
                  <a:lnTo>
                    <a:pt x="214483" y="170495"/>
                  </a:lnTo>
                  <a:lnTo>
                    <a:pt x="229716" y="179820"/>
                  </a:lnTo>
                  <a:lnTo>
                    <a:pt x="76738" y="224596"/>
                  </a:lnTo>
                  <a:lnTo>
                    <a:pt x="6069" y="264973"/>
                  </a:lnTo>
                  <a:lnTo>
                    <a:pt x="0" y="323858"/>
                  </a:lnTo>
                  <a:lnTo>
                    <a:pt x="40822" y="424158"/>
                  </a:lnTo>
                  <a:lnTo>
                    <a:pt x="65631" y="469362"/>
                  </a:lnTo>
                  <a:lnTo>
                    <a:pt x="94104" y="504926"/>
                  </a:lnTo>
                  <a:lnTo>
                    <a:pt x="125684" y="531480"/>
                  </a:lnTo>
                  <a:lnTo>
                    <a:pt x="159812" y="549655"/>
                  </a:lnTo>
                  <a:lnTo>
                    <a:pt x="233483" y="563388"/>
                  </a:lnTo>
                  <a:lnTo>
                    <a:pt x="271911" y="560206"/>
                  </a:lnTo>
                  <a:lnTo>
                    <a:pt x="310656" y="551165"/>
                  </a:lnTo>
                  <a:lnTo>
                    <a:pt x="349161" y="536896"/>
                  </a:lnTo>
                  <a:lnTo>
                    <a:pt x="386869" y="518028"/>
                  </a:lnTo>
                  <a:lnTo>
                    <a:pt x="423220" y="495192"/>
                  </a:lnTo>
                  <a:lnTo>
                    <a:pt x="457658" y="469018"/>
                  </a:lnTo>
                  <a:lnTo>
                    <a:pt x="489625" y="440137"/>
                  </a:lnTo>
                  <a:lnTo>
                    <a:pt x="372864" y="127968"/>
                  </a:lnTo>
                  <a:lnTo>
                    <a:pt x="298604" y="37642"/>
                  </a:lnTo>
                  <a:lnTo>
                    <a:pt x="253862" y="0"/>
                  </a:lnTo>
                  <a:close/>
                </a:path>
              </a:pathLst>
            </a:custGeom>
            <a:solidFill>
              <a:srgbClr val="F8DE33"/>
            </a:solidFill>
          </p:spPr>
          <p:txBody>
            <a:bodyPr wrap="square" lIns="0" tIns="0" rIns="0" bIns="0" rtlCol="0"/>
            <a:lstStyle/>
            <a:p>
              <a:endParaRPr/>
            </a:p>
          </p:txBody>
        </p:sp>
        <p:sp>
          <p:nvSpPr>
            <p:cNvPr id="32" name="object 32"/>
            <p:cNvSpPr/>
            <p:nvPr/>
          </p:nvSpPr>
          <p:spPr>
            <a:xfrm>
              <a:off x="18312750" y="8840455"/>
              <a:ext cx="175895" cy="406400"/>
            </a:xfrm>
            <a:custGeom>
              <a:avLst/>
              <a:gdLst/>
              <a:ahLst/>
              <a:cxnLst/>
              <a:rect l="l" t="t" r="r" b="b"/>
              <a:pathLst>
                <a:path w="175894" h="406400">
                  <a:moveTo>
                    <a:pt x="46958" y="0"/>
                  </a:moveTo>
                  <a:lnTo>
                    <a:pt x="30312" y="1656"/>
                  </a:lnTo>
                  <a:lnTo>
                    <a:pt x="15475" y="9662"/>
                  </a:lnTo>
                  <a:lnTo>
                    <a:pt x="5053" y="22272"/>
                  </a:lnTo>
                  <a:lnTo>
                    <a:pt x="0" y="37753"/>
                  </a:lnTo>
                  <a:lnTo>
                    <a:pt x="1265" y="54377"/>
                  </a:lnTo>
                  <a:lnTo>
                    <a:pt x="93315" y="376576"/>
                  </a:lnTo>
                  <a:lnTo>
                    <a:pt x="100980" y="391235"/>
                  </a:lnTo>
                  <a:lnTo>
                    <a:pt x="113348" y="401369"/>
                  </a:lnTo>
                  <a:lnTo>
                    <a:pt x="128713" y="406064"/>
                  </a:lnTo>
                  <a:lnTo>
                    <a:pt x="145366" y="404408"/>
                  </a:lnTo>
                  <a:lnTo>
                    <a:pt x="160197" y="396397"/>
                  </a:lnTo>
                  <a:lnTo>
                    <a:pt x="170615" y="383788"/>
                  </a:lnTo>
                  <a:lnTo>
                    <a:pt x="175668" y="368309"/>
                  </a:lnTo>
                  <a:lnTo>
                    <a:pt x="174402" y="351687"/>
                  </a:lnTo>
                  <a:lnTo>
                    <a:pt x="82352" y="29477"/>
                  </a:lnTo>
                  <a:lnTo>
                    <a:pt x="74688" y="14824"/>
                  </a:lnTo>
                  <a:lnTo>
                    <a:pt x="62320" y="4694"/>
                  </a:lnTo>
                  <a:lnTo>
                    <a:pt x="46958" y="0"/>
                  </a:lnTo>
                  <a:close/>
                </a:path>
              </a:pathLst>
            </a:custGeom>
            <a:solidFill>
              <a:srgbClr val="DECCAA"/>
            </a:solidFill>
          </p:spPr>
          <p:txBody>
            <a:bodyPr wrap="square" lIns="0" tIns="0" rIns="0" bIns="0" rtlCol="0"/>
            <a:lstStyle/>
            <a:p>
              <a:endParaRPr/>
            </a:p>
          </p:txBody>
        </p:sp>
        <p:sp>
          <p:nvSpPr>
            <p:cNvPr id="33" name="object 33"/>
            <p:cNvSpPr/>
            <p:nvPr/>
          </p:nvSpPr>
          <p:spPr>
            <a:xfrm>
              <a:off x="18585924" y="6971841"/>
              <a:ext cx="89535" cy="77470"/>
            </a:xfrm>
            <a:custGeom>
              <a:avLst/>
              <a:gdLst/>
              <a:ahLst/>
              <a:cxnLst/>
              <a:rect l="l" t="t" r="r" b="b"/>
              <a:pathLst>
                <a:path w="89534" h="77470">
                  <a:moveTo>
                    <a:pt x="0" y="0"/>
                  </a:moveTo>
                  <a:lnTo>
                    <a:pt x="89505" y="77432"/>
                  </a:lnTo>
                </a:path>
              </a:pathLst>
            </a:custGeom>
            <a:ln w="67945">
              <a:solidFill>
                <a:srgbClr val="F1F8E9"/>
              </a:solidFill>
            </a:ln>
          </p:spPr>
          <p:txBody>
            <a:bodyPr wrap="square" lIns="0" tIns="0" rIns="0" bIns="0" rtlCol="0"/>
            <a:lstStyle/>
            <a:p>
              <a:endParaRPr/>
            </a:p>
          </p:txBody>
        </p:sp>
        <p:sp>
          <p:nvSpPr>
            <p:cNvPr id="34" name="object 34"/>
            <p:cNvSpPr/>
            <p:nvPr/>
          </p:nvSpPr>
          <p:spPr>
            <a:xfrm>
              <a:off x="18768229" y="7185796"/>
              <a:ext cx="84455" cy="344170"/>
            </a:xfrm>
            <a:custGeom>
              <a:avLst/>
              <a:gdLst/>
              <a:ahLst/>
              <a:cxnLst/>
              <a:rect l="l" t="t" r="r" b="b"/>
              <a:pathLst>
                <a:path w="84455" h="344170">
                  <a:moveTo>
                    <a:pt x="0" y="0"/>
                  </a:moveTo>
                  <a:lnTo>
                    <a:pt x="63263" y="110768"/>
                  </a:lnTo>
                  <a:lnTo>
                    <a:pt x="84350" y="183482"/>
                  </a:lnTo>
                  <a:lnTo>
                    <a:pt x="63263" y="250356"/>
                  </a:lnTo>
                  <a:lnTo>
                    <a:pt x="0" y="343602"/>
                  </a:lnTo>
                </a:path>
              </a:pathLst>
            </a:custGeom>
            <a:ln w="74982">
              <a:solidFill>
                <a:srgbClr val="F1F8E9"/>
              </a:solidFill>
            </a:ln>
          </p:spPr>
          <p:txBody>
            <a:bodyPr wrap="square" lIns="0" tIns="0" rIns="0" bIns="0" rtlCol="0"/>
            <a:lstStyle/>
            <a:p>
              <a:endParaRPr/>
            </a:p>
          </p:txBody>
        </p:sp>
        <p:pic>
          <p:nvPicPr>
            <p:cNvPr id="35" name="object 35"/>
            <p:cNvPicPr/>
            <p:nvPr/>
          </p:nvPicPr>
          <p:blipFill>
            <a:blip r:embed="rId13" cstate="print"/>
            <a:stretch>
              <a:fillRect/>
            </a:stretch>
          </p:blipFill>
          <p:spPr>
            <a:xfrm>
              <a:off x="16228333" y="9881437"/>
              <a:ext cx="1263123" cy="431246"/>
            </a:xfrm>
            <a:prstGeom prst="rect">
              <a:avLst/>
            </a:prstGeom>
          </p:spPr>
        </p:pic>
        <p:pic>
          <p:nvPicPr>
            <p:cNvPr id="36" name="object 36"/>
            <p:cNvPicPr/>
            <p:nvPr/>
          </p:nvPicPr>
          <p:blipFill>
            <a:blip r:embed="rId14" cstate="print"/>
            <a:stretch>
              <a:fillRect/>
            </a:stretch>
          </p:blipFill>
          <p:spPr>
            <a:xfrm>
              <a:off x="13457883" y="10021485"/>
              <a:ext cx="1874592" cy="744650"/>
            </a:xfrm>
            <a:prstGeom prst="rect">
              <a:avLst/>
            </a:prstGeom>
          </p:spPr>
        </p:pic>
        <p:pic>
          <p:nvPicPr>
            <p:cNvPr id="37" name="object 37"/>
            <p:cNvPicPr/>
            <p:nvPr/>
          </p:nvPicPr>
          <p:blipFill>
            <a:blip r:embed="rId15" cstate="print"/>
            <a:stretch>
              <a:fillRect/>
            </a:stretch>
          </p:blipFill>
          <p:spPr>
            <a:xfrm>
              <a:off x="19241939" y="9925456"/>
              <a:ext cx="731695" cy="216335"/>
            </a:xfrm>
            <a:prstGeom prst="rect">
              <a:avLst/>
            </a:prstGeom>
          </p:spPr>
        </p:pic>
        <p:pic>
          <p:nvPicPr>
            <p:cNvPr id="38" name="object 38"/>
            <p:cNvPicPr/>
            <p:nvPr/>
          </p:nvPicPr>
          <p:blipFill>
            <a:blip r:embed="rId16" cstate="print"/>
            <a:stretch>
              <a:fillRect/>
            </a:stretch>
          </p:blipFill>
          <p:spPr>
            <a:xfrm>
              <a:off x="19267401" y="9716782"/>
              <a:ext cx="505754" cy="66940"/>
            </a:xfrm>
            <a:prstGeom prst="rect">
              <a:avLst/>
            </a:prstGeom>
          </p:spPr>
        </p:pic>
        <p:pic>
          <p:nvPicPr>
            <p:cNvPr id="39" name="object 39"/>
            <p:cNvPicPr/>
            <p:nvPr/>
          </p:nvPicPr>
          <p:blipFill>
            <a:blip r:embed="rId17" cstate="print"/>
            <a:stretch>
              <a:fillRect/>
            </a:stretch>
          </p:blipFill>
          <p:spPr>
            <a:xfrm>
              <a:off x="15884709" y="10782980"/>
              <a:ext cx="539658" cy="215055"/>
            </a:xfrm>
            <a:prstGeom prst="rect">
              <a:avLst/>
            </a:prstGeom>
          </p:spPr>
        </p:pic>
        <p:sp>
          <p:nvSpPr>
            <p:cNvPr id="40" name="object 40"/>
            <p:cNvSpPr/>
            <p:nvPr/>
          </p:nvSpPr>
          <p:spPr>
            <a:xfrm>
              <a:off x="8022322" y="676989"/>
              <a:ext cx="157480" cy="482600"/>
            </a:xfrm>
            <a:custGeom>
              <a:avLst/>
              <a:gdLst/>
              <a:ahLst/>
              <a:cxnLst/>
              <a:rect l="l" t="t" r="r" b="b"/>
              <a:pathLst>
                <a:path w="157479" h="482600">
                  <a:moveTo>
                    <a:pt x="157482" y="0"/>
                  </a:moveTo>
                  <a:lnTo>
                    <a:pt x="0" y="0"/>
                  </a:lnTo>
                  <a:lnTo>
                    <a:pt x="0" y="438007"/>
                  </a:lnTo>
                  <a:lnTo>
                    <a:pt x="293" y="438007"/>
                  </a:lnTo>
                  <a:lnTo>
                    <a:pt x="6459" y="455254"/>
                  </a:lnTo>
                  <a:lnTo>
                    <a:pt x="23272" y="469340"/>
                  </a:lnTo>
                  <a:lnTo>
                    <a:pt x="48208" y="478837"/>
                  </a:lnTo>
                  <a:lnTo>
                    <a:pt x="78741" y="482320"/>
                  </a:lnTo>
                  <a:lnTo>
                    <a:pt x="109277" y="478837"/>
                  </a:lnTo>
                  <a:lnTo>
                    <a:pt x="134213" y="469340"/>
                  </a:lnTo>
                  <a:lnTo>
                    <a:pt x="151024" y="455254"/>
                  </a:lnTo>
                  <a:lnTo>
                    <a:pt x="157188" y="438007"/>
                  </a:lnTo>
                  <a:lnTo>
                    <a:pt x="157482" y="438007"/>
                  </a:lnTo>
                  <a:lnTo>
                    <a:pt x="157482" y="0"/>
                  </a:lnTo>
                  <a:close/>
                </a:path>
              </a:pathLst>
            </a:custGeom>
            <a:solidFill>
              <a:srgbClr val="DECCAA"/>
            </a:solidFill>
          </p:spPr>
          <p:txBody>
            <a:bodyPr wrap="square" lIns="0" tIns="0" rIns="0" bIns="0" rtlCol="0"/>
            <a:lstStyle/>
            <a:p>
              <a:endParaRPr/>
            </a:p>
          </p:txBody>
        </p:sp>
        <p:pic>
          <p:nvPicPr>
            <p:cNvPr id="41" name="object 41"/>
            <p:cNvPicPr/>
            <p:nvPr/>
          </p:nvPicPr>
          <p:blipFill>
            <a:blip r:embed="rId18" cstate="print"/>
            <a:stretch>
              <a:fillRect/>
            </a:stretch>
          </p:blipFill>
          <p:spPr>
            <a:xfrm>
              <a:off x="8022616" y="632681"/>
              <a:ext cx="156895" cy="88625"/>
            </a:xfrm>
            <a:prstGeom prst="rect">
              <a:avLst/>
            </a:prstGeom>
          </p:spPr>
        </p:pic>
        <p:sp>
          <p:nvSpPr>
            <p:cNvPr id="42" name="object 42"/>
            <p:cNvSpPr/>
            <p:nvPr/>
          </p:nvSpPr>
          <p:spPr>
            <a:xfrm>
              <a:off x="7199451" y="296648"/>
              <a:ext cx="234315" cy="746125"/>
            </a:xfrm>
            <a:custGeom>
              <a:avLst/>
              <a:gdLst/>
              <a:ahLst/>
              <a:cxnLst/>
              <a:rect l="l" t="t" r="r" b="b"/>
              <a:pathLst>
                <a:path w="234315" h="746125">
                  <a:moveTo>
                    <a:pt x="0" y="0"/>
                  </a:moveTo>
                  <a:lnTo>
                    <a:pt x="0" y="705078"/>
                  </a:lnTo>
                  <a:lnTo>
                    <a:pt x="234191" y="745652"/>
                  </a:lnTo>
                  <a:lnTo>
                    <a:pt x="234191" y="40574"/>
                  </a:lnTo>
                  <a:lnTo>
                    <a:pt x="0" y="0"/>
                  </a:lnTo>
                  <a:close/>
                </a:path>
              </a:pathLst>
            </a:custGeom>
            <a:solidFill>
              <a:srgbClr val="DECCAA"/>
            </a:solidFill>
          </p:spPr>
          <p:txBody>
            <a:bodyPr wrap="square" lIns="0" tIns="0" rIns="0" bIns="0" rtlCol="0"/>
            <a:lstStyle/>
            <a:p>
              <a:endParaRPr/>
            </a:p>
          </p:txBody>
        </p:sp>
        <p:sp>
          <p:nvSpPr>
            <p:cNvPr id="43" name="object 43"/>
            <p:cNvSpPr/>
            <p:nvPr/>
          </p:nvSpPr>
          <p:spPr>
            <a:xfrm>
              <a:off x="7222744" y="327386"/>
              <a:ext cx="183515" cy="687705"/>
            </a:xfrm>
            <a:custGeom>
              <a:avLst/>
              <a:gdLst/>
              <a:ahLst/>
              <a:cxnLst/>
              <a:rect l="l" t="t" r="r" b="b"/>
              <a:pathLst>
                <a:path w="183515" h="687705">
                  <a:moveTo>
                    <a:pt x="183070" y="600329"/>
                  </a:moveTo>
                  <a:lnTo>
                    <a:pt x="0" y="568617"/>
                  </a:lnTo>
                  <a:lnTo>
                    <a:pt x="0" y="655472"/>
                  </a:lnTo>
                  <a:lnTo>
                    <a:pt x="183070" y="687184"/>
                  </a:lnTo>
                  <a:lnTo>
                    <a:pt x="183070" y="600329"/>
                  </a:lnTo>
                  <a:close/>
                </a:path>
                <a:path w="183515" h="687705">
                  <a:moveTo>
                    <a:pt x="183070" y="486613"/>
                  </a:moveTo>
                  <a:lnTo>
                    <a:pt x="0" y="454888"/>
                  </a:lnTo>
                  <a:lnTo>
                    <a:pt x="0" y="541743"/>
                  </a:lnTo>
                  <a:lnTo>
                    <a:pt x="183070" y="573468"/>
                  </a:lnTo>
                  <a:lnTo>
                    <a:pt x="183070" y="486613"/>
                  </a:lnTo>
                  <a:close/>
                </a:path>
                <a:path w="183515" h="687705">
                  <a:moveTo>
                    <a:pt x="183070" y="372884"/>
                  </a:moveTo>
                  <a:lnTo>
                    <a:pt x="0" y="341172"/>
                  </a:lnTo>
                  <a:lnTo>
                    <a:pt x="0" y="428028"/>
                  </a:lnTo>
                  <a:lnTo>
                    <a:pt x="183070" y="459740"/>
                  </a:lnTo>
                  <a:lnTo>
                    <a:pt x="183070" y="372884"/>
                  </a:lnTo>
                  <a:close/>
                </a:path>
                <a:path w="183515" h="687705">
                  <a:moveTo>
                    <a:pt x="183070" y="259168"/>
                  </a:moveTo>
                  <a:lnTo>
                    <a:pt x="0" y="227444"/>
                  </a:lnTo>
                  <a:lnTo>
                    <a:pt x="0" y="314299"/>
                  </a:lnTo>
                  <a:lnTo>
                    <a:pt x="183070" y="346024"/>
                  </a:lnTo>
                  <a:lnTo>
                    <a:pt x="183070" y="259168"/>
                  </a:lnTo>
                  <a:close/>
                </a:path>
                <a:path w="183515" h="687705">
                  <a:moveTo>
                    <a:pt x="183070" y="145440"/>
                  </a:moveTo>
                  <a:lnTo>
                    <a:pt x="0" y="113728"/>
                  </a:lnTo>
                  <a:lnTo>
                    <a:pt x="0" y="200583"/>
                  </a:lnTo>
                  <a:lnTo>
                    <a:pt x="183070" y="232295"/>
                  </a:lnTo>
                  <a:lnTo>
                    <a:pt x="183070" y="145440"/>
                  </a:lnTo>
                  <a:close/>
                </a:path>
                <a:path w="183515" h="687705">
                  <a:moveTo>
                    <a:pt x="183070" y="31724"/>
                  </a:moveTo>
                  <a:lnTo>
                    <a:pt x="0" y="0"/>
                  </a:lnTo>
                  <a:lnTo>
                    <a:pt x="0" y="86855"/>
                  </a:lnTo>
                  <a:lnTo>
                    <a:pt x="183070" y="118579"/>
                  </a:lnTo>
                  <a:lnTo>
                    <a:pt x="183070" y="31724"/>
                  </a:lnTo>
                  <a:close/>
                </a:path>
              </a:pathLst>
            </a:custGeom>
            <a:solidFill>
              <a:srgbClr val="76A39A"/>
            </a:solidFill>
          </p:spPr>
          <p:txBody>
            <a:bodyPr wrap="square" lIns="0" tIns="0" rIns="0" bIns="0" rtlCol="0"/>
            <a:lstStyle/>
            <a:p>
              <a:endParaRPr/>
            </a:p>
          </p:txBody>
        </p:sp>
        <p:sp>
          <p:nvSpPr>
            <p:cNvPr id="44" name="object 44"/>
            <p:cNvSpPr/>
            <p:nvPr/>
          </p:nvSpPr>
          <p:spPr>
            <a:xfrm>
              <a:off x="7490281" y="339004"/>
              <a:ext cx="234315" cy="746125"/>
            </a:xfrm>
            <a:custGeom>
              <a:avLst/>
              <a:gdLst/>
              <a:ahLst/>
              <a:cxnLst/>
              <a:rect l="l" t="t" r="r" b="b"/>
              <a:pathLst>
                <a:path w="234315" h="746125">
                  <a:moveTo>
                    <a:pt x="0" y="0"/>
                  </a:moveTo>
                  <a:lnTo>
                    <a:pt x="0" y="705078"/>
                  </a:lnTo>
                  <a:lnTo>
                    <a:pt x="234191" y="745652"/>
                  </a:lnTo>
                  <a:lnTo>
                    <a:pt x="234191" y="40574"/>
                  </a:lnTo>
                  <a:lnTo>
                    <a:pt x="0" y="0"/>
                  </a:lnTo>
                  <a:close/>
                </a:path>
              </a:pathLst>
            </a:custGeom>
            <a:solidFill>
              <a:srgbClr val="DECCAA"/>
            </a:solidFill>
          </p:spPr>
          <p:txBody>
            <a:bodyPr wrap="square" lIns="0" tIns="0" rIns="0" bIns="0" rtlCol="0"/>
            <a:lstStyle/>
            <a:p>
              <a:endParaRPr/>
            </a:p>
          </p:txBody>
        </p:sp>
        <p:sp>
          <p:nvSpPr>
            <p:cNvPr id="45" name="object 45"/>
            <p:cNvSpPr/>
            <p:nvPr/>
          </p:nvSpPr>
          <p:spPr>
            <a:xfrm>
              <a:off x="7513574" y="369740"/>
              <a:ext cx="183515" cy="687705"/>
            </a:xfrm>
            <a:custGeom>
              <a:avLst/>
              <a:gdLst/>
              <a:ahLst/>
              <a:cxnLst/>
              <a:rect l="l" t="t" r="r" b="b"/>
              <a:pathLst>
                <a:path w="183515" h="687705">
                  <a:moveTo>
                    <a:pt x="183070" y="600329"/>
                  </a:moveTo>
                  <a:lnTo>
                    <a:pt x="0" y="568617"/>
                  </a:lnTo>
                  <a:lnTo>
                    <a:pt x="0" y="655472"/>
                  </a:lnTo>
                  <a:lnTo>
                    <a:pt x="183070" y="687184"/>
                  </a:lnTo>
                  <a:lnTo>
                    <a:pt x="183070" y="600329"/>
                  </a:lnTo>
                  <a:close/>
                </a:path>
                <a:path w="183515" h="687705">
                  <a:moveTo>
                    <a:pt x="183070" y="486613"/>
                  </a:moveTo>
                  <a:lnTo>
                    <a:pt x="0" y="454888"/>
                  </a:lnTo>
                  <a:lnTo>
                    <a:pt x="0" y="541743"/>
                  </a:lnTo>
                  <a:lnTo>
                    <a:pt x="183070" y="573468"/>
                  </a:lnTo>
                  <a:lnTo>
                    <a:pt x="183070" y="486613"/>
                  </a:lnTo>
                  <a:close/>
                </a:path>
                <a:path w="183515" h="687705">
                  <a:moveTo>
                    <a:pt x="183070" y="372884"/>
                  </a:moveTo>
                  <a:lnTo>
                    <a:pt x="0" y="341172"/>
                  </a:lnTo>
                  <a:lnTo>
                    <a:pt x="0" y="428028"/>
                  </a:lnTo>
                  <a:lnTo>
                    <a:pt x="183070" y="459740"/>
                  </a:lnTo>
                  <a:lnTo>
                    <a:pt x="183070" y="372884"/>
                  </a:lnTo>
                  <a:close/>
                </a:path>
                <a:path w="183515" h="687705">
                  <a:moveTo>
                    <a:pt x="183070" y="259168"/>
                  </a:moveTo>
                  <a:lnTo>
                    <a:pt x="0" y="227444"/>
                  </a:lnTo>
                  <a:lnTo>
                    <a:pt x="0" y="314299"/>
                  </a:lnTo>
                  <a:lnTo>
                    <a:pt x="183070" y="346024"/>
                  </a:lnTo>
                  <a:lnTo>
                    <a:pt x="183070" y="259168"/>
                  </a:lnTo>
                  <a:close/>
                </a:path>
                <a:path w="183515" h="687705">
                  <a:moveTo>
                    <a:pt x="183070" y="145440"/>
                  </a:moveTo>
                  <a:lnTo>
                    <a:pt x="0" y="113728"/>
                  </a:lnTo>
                  <a:lnTo>
                    <a:pt x="0" y="200583"/>
                  </a:lnTo>
                  <a:lnTo>
                    <a:pt x="183070" y="232295"/>
                  </a:lnTo>
                  <a:lnTo>
                    <a:pt x="183070" y="145440"/>
                  </a:lnTo>
                  <a:close/>
                </a:path>
                <a:path w="183515" h="687705">
                  <a:moveTo>
                    <a:pt x="183070" y="31724"/>
                  </a:moveTo>
                  <a:lnTo>
                    <a:pt x="0" y="0"/>
                  </a:lnTo>
                  <a:lnTo>
                    <a:pt x="0" y="86855"/>
                  </a:lnTo>
                  <a:lnTo>
                    <a:pt x="183070" y="118579"/>
                  </a:lnTo>
                  <a:lnTo>
                    <a:pt x="183070" y="31724"/>
                  </a:lnTo>
                  <a:close/>
                </a:path>
              </a:pathLst>
            </a:custGeom>
            <a:solidFill>
              <a:srgbClr val="76A39A"/>
            </a:solidFill>
          </p:spPr>
          <p:txBody>
            <a:bodyPr wrap="square" lIns="0" tIns="0" rIns="0" bIns="0" rtlCol="0"/>
            <a:lstStyle/>
            <a:p>
              <a:endParaRPr/>
            </a:p>
          </p:txBody>
        </p:sp>
        <p:sp>
          <p:nvSpPr>
            <p:cNvPr id="46" name="object 46"/>
            <p:cNvSpPr/>
            <p:nvPr/>
          </p:nvSpPr>
          <p:spPr>
            <a:xfrm>
              <a:off x="7194997" y="1110828"/>
              <a:ext cx="234315" cy="746125"/>
            </a:xfrm>
            <a:custGeom>
              <a:avLst/>
              <a:gdLst/>
              <a:ahLst/>
              <a:cxnLst/>
              <a:rect l="l" t="t" r="r" b="b"/>
              <a:pathLst>
                <a:path w="234315" h="746125">
                  <a:moveTo>
                    <a:pt x="0" y="0"/>
                  </a:moveTo>
                  <a:lnTo>
                    <a:pt x="0" y="705078"/>
                  </a:lnTo>
                  <a:lnTo>
                    <a:pt x="234191" y="745652"/>
                  </a:lnTo>
                  <a:lnTo>
                    <a:pt x="234191" y="40574"/>
                  </a:lnTo>
                  <a:lnTo>
                    <a:pt x="0" y="0"/>
                  </a:lnTo>
                  <a:close/>
                </a:path>
              </a:pathLst>
            </a:custGeom>
            <a:solidFill>
              <a:srgbClr val="DECCAA"/>
            </a:solidFill>
          </p:spPr>
          <p:txBody>
            <a:bodyPr wrap="square" lIns="0" tIns="0" rIns="0" bIns="0" rtlCol="0"/>
            <a:lstStyle/>
            <a:p>
              <a:endParaRPr/>
            </a:p>
          </p:txBody>
        </p:sp>
        <p:sp>
          <p:nvSpPr>
            <p:cNvPr id="47" name="object 47"/>
            <p:cNvSpPr/>
            <p:nvPr/>
          </p:nvSpPr>
          <p:spPr>
            <a:xfrm>
              <a:off x="7218286" y="1141570"/>
              <a:ext cx="183515" cy="687705"/>
            </a:xfrm>
            <a:custGeom>
              <a:avLst/>
              <a:gdLst/>
              <a:ahLst/>
              <a:cxnLst/>
              <a:rect l="l" t="t" r="r" b="b"/>
              <a:pathLst>
                <a:path w="183515" h="687705">
                  <a:moveTo>
                    <a:pt x="183070" y="600329"/>
                  </a:moveTo>
                  <a:lnTo>
                    <a:pt x="0" y="568604"/>
                  </a:lnTo>
                  <a:lnTo>
                    <a:pt x="0" y="655459"/>
                  </a:lnTo>
                  <a:lnTo>
                    <a:pt x="183070" y="687184"/>
                  </a:lnTo>
                  <a:lnTo>
                    <a:pt x="183070" y="600329"/>
                  </a:lnTo>
                  <a:close/>
                </a:path>
                <a:path w="183515" h="687705">
                  <a:moveTo>
                    <a:pt x="183070" y="486600"/>
                  </a:moveTo>
                  <a:lnTo>
                    <a:pt x="0" y="454888"/>
                  </a:lnTo>
                  <a:lnTo>
                    <a:pt x="0" y="541743"/>
                  </a:lnTo>
                  <a:lnTo>
                    <a:pt x="183070" y="573455"/>
                  </a:lnTo>
                  <a:lnTo>
                    <a:pt x="183070" y="486600"/>
                  </a:lnTo>
                  <a:close/>
                </a:path>
                <a:path w="183515" h="687705">
                  <a:moveTo>
                    <a:pt x="183070" y="372884"/>
                  </a:moveTo>
                  <a:lnTo>
                    <a:pt x="0" y="341160"/>
                  </a:lnTo>
                  <a:lnTo>
                    <a:pt x="0" y="428028"/>
                  </a:lnTo>
                  <a:lnTo>
                    <a:pt x="183070" y="459740"/>
                  </a:lnTo>
                  <a:lnTo>
                    <a:pt x="183070" y="372884"/>
                  </a:lnTo>
                  <a:close/>
                </a:path>
                <a:path w="183515" h="687705">
                  <a:moveTo>
                    <a:pt x="183070" y="259156"/>
                  </a:moveTo>
                  <a:lnTo>
                    <a:pt x="0" y="227444"/>
                  </a:lnTo>
                  <a:lnTo>
                    <a:pt x="0" y="314299"/>
                  </a:lnTo>
                  <a:lnTo>
                    <a:pt x="183070" y="346011"/>
                  </a:lnTo>
                  <a:lnTo>
                    <a:pt x="183070" y="259156"/>
                  </a:lnTo>
                  <a:close/>
                </a:path>
                <a:path w="183515" h="687705">
                  <a:moveTo>
                    <a:pt x="183070" y="145440"/>
                  </a:moveTo>
                  <a:lnTo>
                    <a:pt x="0" y="113715"/>
                  </a:lnTo>
                  <a:lnTo>
                    <a:pt x="0" y="200583"/>
                  </a:lnTo>
                  <a:lnTo>
                    <a:pt x="183070" y="232295"/>
                  </a:lnTo>
                  <a:lnTo>
                    <a:pt x="183070" y="145440"/>
                  </a:lnTo>
                  <a:close/>
                </a:path>
                <a:path w="183515" h="687705">
                  <a:moveTo>
                    <a:pt x="183070" y="31711"/>
                  </a:moveTo>
                  <a:lnTo>
                    <a:pt x="0" y="0"/>
                  </a:lnTo>
                  <a:lnTo>
                    <a:pt x="0" y="86855"/>
                  </a:lnTo>
                  <a:lnTo>
                    <a:pt x="183070" y="118567"/>
                  </a:lnTo>
                  <a:lnTo>
                    <a:pt x="183070" y="31711"/>
                  </a:lnTo>
                  <a:close/>
                </a:path>
              </a:pathLst>
            </a:custGeom>
            <a:solidFill>
              <a:srgbClr val="76A39A"/>
            </a:solidFill>
          </p:spPr>
          <p:txBody>
            <a:bodyPr wrap="square" lIns="0" tIns="0" rIns="0" bIns="0" rtlCol="0"/>
            <a:lstStyle/>
            <a:p>
              <a:endParaRPr/>
            </a:p>
          </p:txBody>
        </p:sp>
        <p:sp>
          <p:nvSpPr>
            <p:cNvPr id="48" name="object 48"/>
            <p:cNvSpPr/>
            <p:nvPr/>
          </p:nvSpPr>
          <p:spPr>
            <a:xfrm>
              <a:off x="7485826" y="1153183"/>
              <a:ext cx="234315" cy="746125"/>
            </a:xfrm>
            <a:custGeom>
              <a:avLst/>
              <a:gdLst/>
              <a:ahLst/>
              <a:cxnLst/>
              <a:rect l="l" t="t" r="r" b="b"/>
              <a:pathLst>
                <a:path w="234315" h="746125">
                  <a:moveTo>
                    <a:pt x="0" y="0"/>
                  </a:moveTo>
                  <a:lnTo>
                    <a:pt x="0" y="705078"/>
                  </a:lnTo>
                  <a:lnTo>
                    <a:pt x="234191" y="745652"/>
                  </a:lnTo>
                  <a:lnTo>
                    <a:pt x="234191" y="40574"/>
                  </a:lnTo>
                  <a:lnTo>
                    <a:pt x="0" y="0"/>
                  </a:lnTo>
                  <a:close/>
                </a:path>
              </a:pathLst>
            </a:custGeom>
            <a:solidFill>
              <a:srgbClr val="DECCAA"/>
            </a:solidFill>
          </p:spPr>
          <p:txBody>
            <a:bodyPr wrap="square" lIns="0" tIns="0" rIns="0" bIns="0" rtlCol="0"/>
            <a:lstStyle/>
            <a:p>
              <a:endParaRPr/>
            </a:p>
          </p:txBody>
        </p:sp>
        <p:sp>
          <p:nvSpPr>
            <p:cNvPr id="49" name="object 49"/>
            <p:cNvSpPr/>
            <p:nvPr/>
          </p:nvSpPr>
          <p:spPr>
            <a:xfrm>
              <a:off x="7509116" y="1183925"/>
              <a:ext cx="183515" cy="687705"/>
            </a:xfrm>
            <a:custGeom>
              <a:avLst/>
              <a:gdLst/>
              <a:ahLst/>
              <a:cxnLst/>
              <a:rect l="l" t="t" r="r" b="b"/>
              <a:pathLst>
                <a:path w="183515" h="687705">
                  <a:moveTo>
                    <a:pt x="183070" y="600329"/>
                  </a:moveTo>
                  <a:lnTo>
                    <a:pt x="0" y="568604"/>
                  </a:lnTo>
                  <a:lnTo>
                    <a:pt x="0" y="655472"/>
                  </a:lnTo>
                  <a:lnTo>
                    <a:pt x="183070" y="687184"/>
                  </a:lnTo>
                  <a:lnTo>
                    <a:pt x="183070" y="600329"/>
                  </a:lnTo>
                  <a:close/>
                </a:path>
                <a:path w="183515" h="687705">
                  <a:moveTo>
                    <a:pt x="183070" y="486600"/>
                  </a:moveTo>
                  <a:lnTo>
                    <a:pt x="0" y="454888"/>
                  </a:lnTo>
                  <a:lnTo>
                    <a:pt x="0" y="541743"/>
                  </a:lnTo>
                  <a:lnTo>
                    <a:pt x="183070" y="573455"/>
                  </a:lnTo>
                  <a:lnTo>
                    <a:pt x="183070" y="486600"/>
                  </a:lnTo>
                  <a:close/>
                </a:path>
                <a:path w="183515" h="687705">
                  <a:moveTo>
                    <a:pt x="183070" y="372884"/>
                  </a:moveTo>
                  <a:lnTo>
                    <a:pt x="0" y="341160"/>
                  </a:lnTo>
                  <a:lnTo>
                    <a:pt x="0" y="428028"/>
                  </a:lnTo>
                  <a:lnTo>
                    <a:pt x="183070" y="459740"/>
                  </a:lnTo>
                  <a:lnTo>
                    <a:pt x="183070" y="372884"/>
                  </a:lnTo>
                  <a:close/>
                </a:path>
                <a:path w="183515" h="687705">
                  <a:moveTo>
                    <a:pt x="183070" y="259156"/>
                  </a:moveTo>
                  <a:lnTo>
                    <a:pt x="0" y="227444"/>
                  </a:lnTo>
                  <a:lnTo>
                    <a:pt x="0" y="314299"/>
                  </a:lnTo>
                  <a:lnTo>
                    <a:pt x="183070" y="346011"/>
                  </a:lnTo>
                  <a:lnTo>
                    <a:pt x="183070" y="259156"/>
                  </a:lnTo>
                  <a:close/>
                </a:path>
                <a:path w="183515" h="687705">
                  <a:moveTo>
                    <a:pt x="183070" y="145440"/>
                  </a:moveTo>
                  <a:lnTo>
                    <a:pt x="0" y="113728"/>
                  </a:lnTo>
                  <a:lnTo>
                    <a:pt x="0" y="200583"/>
                  </a:lnTo>
                  <a:lnTo>
                    <a:pt x="183070" y="232295"/>
                  </a:lnTo>
                  <a:lnTo>
                    <a:pt x="183070" y="145440"/>
                  </a:lnTo>
                  <a:close/>
                </a:path>
                <a:path w="183515" h="687705">
                  <a:moveTo>
                    <a:pt x="183070" y="31711"/>
                  </a:moveTo>
                  <a:lnTo>
                    <a:pt x="0" y="0"/>
                  </a:lnTo>
                  <a:lnTo>
                    <a:pt x="0" y="86855"/>
                  </a:lnTo>
                  <a:lnTo>
                    <a:pt x="183070" y="118567"/>
                  </a:lnTo>
                  <a:lnTo>
                    <a:pt x="183070" y="31711"/>
                  </a:lnTo>
                  <a:close/>
                </a:path>
              </a:pathLst>
            </a:custGeom>
            <a:solidFill>
              <a:srgbClr val="76A39A"/>
            </a:solidFill>
          </p:spPr>
          <p:txBody>
            <a:bodyPr wrap="square" lIns="0" tIns="0" rIns="0" bIns="0" rtlCol="0"/>
            <a:lstStyle/>
            <a:p>
              <a:endParaRPr/>
            </a:p>
          </p:txBody>
        </p:sp>
        <p:sp>
          <p:nvSpPr>
            <p:cNvPr id="50" name="object 50"/>
            <p:cNvSpPr/>
            <p:nvPr/>
          </p:nvSpPr>
          <p:spPr>
            <a:xfrm>
              <a:off x="7103685" y="1017836"/>
              <a:ext cx="660400" cy="241935"/>
            </a:xfrm>
            <a:custGeom>
              <a:avLst/>
              <a:gdLst/>
              <a:ahLst/>
              <a:cxnLst/>
              <a:rect l="l" t="t" r="r" b="b"/>
              <a:pathLst>
                <a:path w="660400" h="241934">
                  <a:moveTo>
                    <a:pt x="55003" y="0"/>
                  </a:moveTo>
                  <a:lnTo>
                    <a:pt x="55003" y="282"/>
                  </a:lnTo>
                  <a:lnTo>
                    <a:pt x="32183" y="4856"/>
                  </a:lnTo>
                  <a:lnTo>
                    <a:pt x="14924" y="21072"/>
                  </a:lnTo>
                  <a:lnTo>
                    <a:pt x="3954" y="45558"/>
                  </a:lnTo>
                  <a:lnTo>
                    <a:pt x="0" y="74940"/>
                  </a:lnTo>
                  <a:lnTo>
                    <a:pt x="3571" y="103275"/>
                  </a:lnTo>
                  <a:lnTo>
                    <a:pt x="14228" y="125921"/>
                  </a:lnTo>
                  <a:lnTo>
                    <a:pt x="31276" y="141482"/>
                  </a:lnTo>
                  <a:lnTo>
                    <a:pt x="54019" y="148560"/>
                  </a:lnTo>
                  <a:lnTo>
                    <a:pt x="54019" y="148833"/>
                  </a:lnTo>
                  <a:lnTo>
                    <a:pt x="658932" y="241563"/>
                  </a:lnTo>
                  <a:lnTo>
                    <a:pt x="659906" y="92730"/>
                  </a:lnTo>
                  <a:lnTo>
                    <a:pt x="55003" y="0"/>
                  </a:lnTo>
                  <a:close/>
                </a:path>
              </a:pathLst>
            </a:custGeom>
            <a:solidFill>
              <a:srgbClr val="DECCAA"/>
            </a:solidFill>
          </p:spPr>
          <p:txBody>
            <a:bodyPr wrap="square" lIns="0" tIns="0" rIns="0" bIns="0" rtlCol="0"/>
            <a:lstStyle/>
            <a:p>
              <a:endParaRPr/>
            </a:p>
          </p:txBody>
        </p:sp>
        <p:pic>
          <p:nvPicPr>
            <p:cNvPr id="51" name="object 51"/>
            <p:cNvPicPr/>
            <p:nvPr/>
          </p:nvPicPr>
          <p:blipFill>
            <a:blip r:embed="rId19" cstate="print"/>
            <a:stretch>
              <a:fillRect/>
            </a:stretch>
          </p:blipFill>
          <p:spPr>
            <a:xfrm>
              <a:off x="7724465" y="1110822"/>
              <a:ext cx="78793" cy="148581"/>
            </a:xfrm>
            <a:prstGeom prst="rect">
              <a:avLst/>
            </a:prstGeom>
          </p:spPr>
        </p:pic>
        <p:sp>
          <p:nvSpPr>
            <p:cNvPr id="52" name="object 52"/>
            <p:cNvSpPr/>
            <p:nvPr/>
          </p:nvSpPr>
          <p:spPr>
            <a:xfrm>
              <a:off x="7738692" y="1119120"/>
              <a:ext cx="660400" cy="241935"/>
            </a:xfrm>
            <a:custGeom>
              <a:avLst/>
              <a:gdLst/>
              <a:ahLst/>
              <a:cxnLst/>
              <a:rect l="l" t="t" r="r" b="b"/>
              <a:pathLst>
                <a:path w="660400" h="241934">
                  <a:moveTo>
                    <a:pt x="55003" y="0"/>
                  </a:moveTo>
                  <a:lnTo>
                    <a:pt x="55003" y="282"/>
                  </a:lnTo>
                  <a:lnTo>
                    <a:pt x="32183" y="4856"/>
                  </a:lnTo>
                  <a:lnTo>
                    <a:pt x="14924" y="21072"/>
                  </a:lnTo>
                  <a:lnTo>
                    <a:pt x="3954" y="45558"/>
                  </a:lnTo>
                  <a:lnTo>
                    <a:pt x="0" y="74940"/>
                  </a:lnTo>
                  <a:lnTo>
                    <a:pt x="3571" y="103275"/>
                  </a:lnTo>
                  <a:lnTo>
                    <a:pt x="14228" y="125921"/>
                  </a:lnTo>
                  <a:lnTo>
                    <a:pt x="31276" y="141482"/>
                  </a:lnTo>
                  <a:lnTo>
                    <a:pt x="54019" y="148560"/>
                  </a:lnTo>
                  <a:lnTo>
                    <a:pt x="54019" y="148833"/>
                  </a:lnTo>
                  <a:lnTo>
                    <a:pt x="658932" y="241563"/>
                  </a:lnTo>
                  <a:lnTo>
                    <a:pt x="659906" y="92730"/>
                  </a:lnTo>
                  <a:lnTo>
                    <a:pt x="55003" y="0"/>
                  </a:lnTo>
                  <a:close/>
                </a:path>
              </a:pathLst>
            </a:custGeom>
            <a:solidFill>
              <a:srgbClr val="DECCAA"/>
            </a:solidFill>
          </p:spPr>
          <p:txBody>
            <a:bodyPr wrap="square" lIns="0" tIns="0" rIns="0" bIns="0" rtlCol="0"/>
            <a:lstStyle/>
            <a:p>
              <a:endParaRPr/>
            </a:p>
          </p:txBody>
        </p:sp>
        <p:pic>
          <p:nvPicPr>
            <p:cNvPr id="53" name="object 53"/>
            <p:cNvPicPr/>
            <p:nvPr/>
          </p:nvPicPr>
          <p:blipFill>
            <a:blip r:embed="rId20" cstate="print"/>
            <a:stretch>
              <a:fillRect/>
            </a:stretch>
          </p:blipFill>
          <p:spPr>
            <a:xfrm>
              <a:off x="8359472" y="1212107"/>
              <a:ext cx="78793" cy="148581"/>
            </a:xfrm>
            <a:prstGeom prst="rect">
              <a:avLst/>
            </a:prstGeom>
          </p:spPr>
        </p:pic>
        <p:sp>
          <p:nvSpPr>
            <p:cNvPr id="54" name="object 54"/>
            <p:cNvSpPr/>
            <p:nvPr/>
          </p:nvSpPr>
          <p:spPr>
            <a:xfrm>
              <a:off x="8494637" y="498394"/>
              <a:ext cx="234315" cy="746125"/>
            </a:xfrm>
            <a:custGeom>
              <a:avLst/>
              <a:gdLst/>
              <a:ahLst/>
              <a:cxnLst/>
              <a:rect l="l" t="t" r="r" b="b"/>
              <a:pathLst>
                <a:path w="234315" h="746125">
                  <a:moveTo>
                    <a:pt x="0" y="0"/>
                  </a:moveTo>
                  <a:lnTo>
                    <a:pt x="0" y="705078"/>
                  </a:lnTo>
                  <a:lnTo>
                    <a:pt x="234191" y="745652"/>
                  </a:lnTo>
                  <a:lnTo>
                    <a:pt x="234191" y="40574"/>
                  </a:lnTo>
                  <a:lnTo>
                    <a:pt x="0" y="0"/>
                  </a:lnTo>
                  <a:close/>
                </a:path>
              </a:pathLst>
            </a:custGeom>
            <a:solidFill>
              <a:srgbClr val="DECCAA"/>
            </a:solidFill>
          </p:spPr>
          <p:txBody>
            <a:bodyPr wrap="square" lIns="0" tIns="0" rIns="0" bIns="0" rtlCol="0"/>
            <a:lstStyle/>
            <a:p>
              <a:endParaRPr/>
            </a:p>
          </p:txBody>
        </p:sp>
        <p:sp>
          <p:nvSpPr>
            <p:cNvPr id="55" name="object 55"/>
            <p:cNvSpPr/>
            <p:nvPr/>
          </p:nvSpPr>
          <p:spPr>
            <a:xfrm>
              <a:off x="8517928" y="529138"/>
              <a:ext cx="183515" cy="687705"/>
            </a:xfrm>
            <a:custGeom>
              <a:avLst/>
              <a:gdLst/>
              <a:ahLst/>
              <a:cxnLst/>
              <a:rect l="l" t="t" r="r" b="b"/>
              <a:pathLst>
                <a:path w="183515" h="687705">
                  <a:moveTo>
                    <a:pt x="183070" y="600329"/>
                  </a:moveTo>
                  <a:lnTo>
                    <a:pt x="0" y="568604"/>
                  </a:lnTo>
                  <a:lnTo>
                    <a:pt x="0" y="655459"/>
                  </a:lnTo>
                  <a:lnTo>
                    <a:pt x="183070" y="687184"/>
                  </a:lnTo>
                  <a:lnTo>
                    <a:pt x="183070" y="600329"/>
                  </a:lnTo>
                  <a:close/>
                </a:path>
                <a:path w="183515" h="687705">
                  <a:moveTo>
                    <a:pt x="183070" y="486600"/>
                  </a:moveTo>
                  <a:lnTo>
                    <a:pt x="0" y="454888"/>
                  </a:lnTo>
                  <a:lnTo>
                    <a:pt x="0" y="541743"/>
                  </a:lnTo>
                  <a:lnTo>
                    <a:pt x="183070" y="573455"/>
                  </a:lnTo>
                  <a:lnTo>
                    <a:pt x="183070" y="486600"/>
                  </a:lnTo>
                  <a:close/>
                </a:path>
                <a:path w="183515" h="687705">
                  <a:moveTo>
                    <a:pt x="183070" y="372884"/>
                  </a:moveTo>
                  <a:lnTo>
                    <a:pt x="0" y="341160"/>
                  </a:lnTo>
                  <a:lnTo>
                    <a:pt x="0" y="428015"/>
                  </a:lnTo>
                  <a:lnTo>
                    <a:pt x="183070" y="459740"/>
                  </a:lnTo>
                  <a:lnTo>
                    <a:pt x="183070" y="372884"/>
                  </a:lnTo>
                  <a:close/>
                </a:path>
                <a:path w="183515" h="687705">
                  <a:moveTo>
                    <a:pt x="183070" y="259156"/>
                  </a:moveTo>
                  <a:lnTo>
                    <a:pt x="0" y="227444"/>
                  </a:lnTo>
                  <a:lnTo>
                    <a:pt x="0" y="314299"/>
                  </a:lnTo>
                  <a:lnTo>
                    <a:pt x="183070" y="346011"/>
                  </a:lnTo>
                  <a:lnTo>
                    <a:pt x="183070" y="259156"/>
                  </a:lnTo>
                  <a:close/>
                </a:path>
                <a:path w="183515" h="687705">
                  <a:moveTo>
                    <a:pt x="183070" y="145440"/>
                  </a:moveTo>
                  <a:lnTo>
                    <a:pt x="0" y="113715"/>
                  </a:lnTo>
                  <a:lnTo>
                    <a:pt x="0" y="200571"/>
                  </a:lnTo>
                  <a:lnTo>
                    <a:pt x="183070" y="232295"/>
                  </a:lnTo>
                  <a:lnTo>
                    <a:pt x="183070" y="145440"/>
                  </a:lnTo>
                  <a:close/>
                </a:path>
                <a:path w="183515" h="687705">
                  <a:moveTo>
                    <a:pt x="183070" y="31711"/>
                  </a:moveTo>
                  <a:lnTo>
                    <a:pt x="0" y="0"/>
                  </a:lnTo>
                  <a:lnTo>
                    <a:pt x="0" y="86855"/>
                  </a:lnTo>
                  <a:lnTo>
                    <a:pt x="183070" y="118567"/>
                  </a:lnTo>
                  <a:lnTo>
                    <a:pt x="183070" y="31711"/>
                  </a:lnTo>
                  <a:close/>
                </a:path>
              </a:pathLst>
            </a:custGeom>
            <a:solidFill>
              <a:srgbClr val="76A39A"/>
            </a:solidFill>
          </p:spPr>
          <p:txBody>
            <a:bodyPr wrap="square" lIns="0" tIns="0" rIns="0" bIns="0" rtlCol="0"/>
            <a:lstStyle/>
            <a:p>
              <a:endParaRPr/>
            </a:p>
          </p:txBody>
        </p:sp>
        <p:sp>
          <p:nvSpPr>
            <p:cNvPr id="56" name="object 56"/>
            <p:cNvSpPr/>
            <p:nvPr/>
          </p:nvSpPr>
          <p:spPr>
            <a:xfrm>
              <a:off x="8785467" y="540748"/>
              <a:ext cx="234315" cy="746125"/>
            </a:xfrm>
            <a:custGeom>
              <a:avLst/>
              <a:gdLst/>
              <a:ahLst/>
              <a:cxnLst/>
              <a:rect l="l" t="t" r="r" b="b"/>
              <a:pathLst>
                <a:path w="234315" h="746125">
                  <a:moveTo>
                    <a:pt x="0" y="0"/>
                  </a:moveTo>
                  <a:lnTo>
                    <a:pt x="0" y="705078"/>
                  </a:lnTo>
                  <a:lnTo>
                    <a:pt x="234191" y="745652"/>
                  </a:lnTo>
                  <a:lnTo>
                    <a:pt x="234191" y="40574"/>
                  </a:lnTo>
                  <a:lnTo>
                    <a:pt x="0" y="0"/>
                  </a:lnTo>
                  <a:close/>
                </a:path>
              </a:pathLst>
            </a:custGeom>
            <a:solidFill>
              <a:srgbClr val="DECCAA"/>
            </a:solidFill>
          </p:spPr>
          <p:txBody>
            <a:bodyPr wrap="square" lIns="0" tIns="0" rIns="0" bIns="0" rtlCol="0"/>
            <a:lstStyle/>
            <a:p>
              <a:endParaRPr/>
            </a:p>
          </p:txBody>
        </p:sp>
        <p:sp>
          <p:nvSpPr>
            <p:cNvPr id="57" name="object 57"/>
            <p:cNvSpPr/>
            <p:nvPr/>
          </p:nvSpPr>
          <p:spPr>
            <a:xfrm>
              <a:off x="8808758" y="571493"/>
              <a:ext cx="183515" cy="687705"/>
            </a:xfrm>
            <a:custGeom>
              <a:avLst/>
              <a:gdLst/>
              <a:ahLst/>
              <a:cxnLst/>
              <a:rect l="l" t="t" r="r" b="b"/>
              <a:pathLst>
                <a:path w="183515" h="687705">
                  <a:moveTo>
                    <a:pt x="183070" y="600329"/>
                  </a:moveTo>
                  <a:lnTo>
                    <a:pt x="0" y="568604"/>
                  </a:lnTo>
                  <a:lnTo>
                    <a:pt x="0" y="655459"/>
                  </a:lnTo>
                  <a:lnTo>
                    <a:pt x="183070" y="687184"/>
                  </a:lnTo>
                  <a:lnTo>
                    <a:pt x="183070" y="600329"/>
                  </a:lnTo>
                  <a:close/>
                </a:path>
                <a:path w="183515" h="687705">
                  <a:moveTo>
                    <a:pt x="183070" y="486600"/>
                  </a:moveTo>
                  <a:lnTo>
                    <a:pt x="0" y="454888"/>
                  </a:lnTo>
                  <a:lnTo>
                    <a:pt x="0" y="541743"/>
                  </a:lnTo>
                  <a:lnTo>
                    <a:pt x="183070" y="573455"/>
                  </a:lnTo>
                  <a:lnTo>
                    <a:pt x="183070" y="486600"/>
                  </a:lnTo>
                  <a:close/>
                </a:path>
                <a:path w="183515" h="687705">
                  <a:moveTo>
                    <a:pt x="183070" y="372884"/>
                  </a:moveTo>
                  <a:lnTo>
                    <a:pt x="0" y="341160"/>
                  </a:lnTo>
                  <a:lnTo>
                    <a:pt x="0" y="428015"/>
                  </a:lnTo>
                  <a:lnTo>
                    <a:pt x="183070" y="459740"/>
                  </a:lnTo>
                  <a:lnTo>
                    <a:pt x="183070" y="372884"/>
                  </a:lnTo>
                  <a:close/>
                </a:path>
                <a:path w="183515" h="687705">
                  <a:moveTo>
                    <a:pt x="183070" y="259156"/>
                  </a:moveTo>
                  <a:lnTo>
                    <a:pt x="0" y="227444"/>
                  </a:lnTo>
                  <a:lnTo>
                    <a:pt x="0" y="314299"/>
                  </a:lnTo>
                  <a:lnTo>
                    <a:pt x="183070" y="346011"/>
                  </a:lnTo>
                  <a:lnTo>
                    <a:pt x="183070" y="259156"/>
                  </a:lnTo>
                  <a:close/>
                </a:path>
                <a:path w="183515" h="687705">
                  <a:moveTo>
                    <a:pt x="183070" y="145440"/>
                  </a:moveTo>
                  <a:lnTo>
                    <a:pt x="0" y="113715"/>
                  </a:lnTo>
                  <a:lnTo>
                    <a:pt x="0" y="200571"/>
                  </a:lnTo>
                  <a:lnTo>
                    <a:pt x="183070" y="232295"/>
                  </a:lnTo>
                  <a:lnTo>
                    <a:pt x="183070" y="145440"/>
                  </a:lnTo>
                  <a:close/>
                </a:path>
                <a:path w="183515" h="687705">
                  <a:moveTo>
                    <a:pt x="183070" y="31711"/>
                  </a:moveTo>
                  <a:lnTo>
                    <a:pt x="0" y="0"/>
                  </a:lnTo>
                  <a:lnTo>
                    <a:pt x="0" y="86855"/>
                  </a:lnTo>
                  <a:lnTo>
                    <a:pt x="183070" y="118567"/>
                  </a:lnTo>
                  <a:lnTo>
                    <a:pt x="183070" y="31711"/>
                  </a:lnTo>
                  <a:close/>
                </a:path>
              </a:pathLst>
            </a:custGeom>
            <a:solidFill>
              <a:srgbClr val="76A39A"/>
            </a:solidFill>
          </p:spPr>
          <p:txBody>
            <a:bodyPr wrap="square" lIns="0" tIns="0" rIns="0" bIns="0" rtlCol="0"/>
            <a:lstStyle/>
            <a:p>
              <a:endParaRPr/>
            </a:p>
          </p:txBody>
        </p:sp>
        <p:sp>
          <p:nvSpPr>
            <p:cNvPr id="58" name="object 58"/>
            <p:cNvSpPr/>
            <p:nvPr/>
          </p:nvSpPr>
          <p:spPr>
            <a:xfrm>
              <a:off x="8490184" y="1312573"/>
              <a:ext cx="234315" cy="746125"/>
            </a:xfrm>
            <a:custGeom>
              <a:avLst/>
              <a:gdLst/>
              <a:ahLst/>
              <a:cxnLst/>
              <a:rect l="l" t="t" r="r" b="b"/>
              <a:pathLst>
                <a:path w="234315" h="746125">
                  <a:moveTo>
                    <a:pt x="0" y="0"/>
                  </a:moveTo>
                  <a:lnTo>
                    <a:pt x="0" y="705078"/>
                  </a:lnTo>
                  <a:lnTo>
                    <a:pt x="234191" y="745652"/>
                  </a:lnTo>
                  <a:lnTo>
                    <a:pt x="234191" y="40574"/>
                  </a:lnTo>
                  <a:lnTo>
                    <a:pt x="0" y="0"/>
                  </a:lnTo>
                  <a:close/>
                </a:path>
              </a:pathLst>
            </a:custGeom>
            <a:solidFill>
              <a:srgbClr val="DECCAA"/>
            </a:solidFill>
          </p:spPr>
          <p:txBody>
            <a:bodyPr wrap="square" lIns="0" tIns="0" rIns="0" bIns="0" rtlCol="0"/>
            <a:lstStyle/>
            <a:p>
              <a:endParaRPr/>
            </a:p>
          </p:txBody>
        </p:sp>
        <p:sp>
          <p:nvSpPr>
            <p:cNvPr id="59" name="object 59"/>
            <p:cNvSpPr/>
            <p:nvPr/>
          </p:nvSpPr>
          <p:spPr>
            <a:xfrm>
              <a:off x="8513470" y="1343310"/>
              <a:ext cx="183515" cy="687705"/>
            </a:xfrm>
            <a:custGeom>
              <a:avLst/>
              <a:gdLst/>
              <a:ahLst/>
              <a:cxnLst/>
              <a:rect l="l" t="t" r="r" b="b"/>
              <a:pathLst>
                <a:path w="183515" h="687705">
                  <a:moveTo>
                    <a:pt x="183070" y="600329"/>
                  </a:moveTo>
                  <a:lnTo>
                    <a:pt x="0" y="568617"/>
                  </a:lnTo>
                  <a:lnTo>
                    <a:pt x="0" y="655472"/>
                  </a:lnTo>
                  <a:lnTo>
                    <a:pt x="183070" y="687184"/>
                  </a:lnTo>
                  <a:lnTo>
                    <a:pt x="183070" y="600329"/>
                  </a:lnTo>
                  <a:close/>
                </a:path>
                <a:path w="183515" h="687705">
                  <a:moveTo>
                    <a:pt x="183070" y="486613"/>
                  </a:moveTo>
                  <a:lnTo>
                    <a:pt x="0" y="454888"/>
                  </a:lnTo>
                  <a:lnTo>
                    <a:pt x="0" y="541743"/>
                  </a:lnTo>
                  <a:lnTo>
                    <a:pt x="183070" y="573468"/>
                  </a:lnTo>
                  <a:lnTo>
                    <a:pt x="183070" y="486613"/>
                  </a:lnTo>
                  <a:close/>
                </a:path>
                <a:path w="183515" h="687705">
                  <a:moveTo>
                    <a:pt x="183070" y="372884"/>
                  </a:moveTo>
                  <a:lnTo>
                    <a:pt x="0" y="341172"/>
                  </a:lnTo>
                  <a:lnTo>
                    <a:pt x="0" y="428028"/>
                  </a:lnTo>
                  <a:lnTo>
                    <a:pt x="183070" y="459740"/>
                  </a:lnTo>
                  <a:lnTo>
                    <a:pt x="183070" y="372884"/>
                  </a:lnTo>
                  <a:close/>
                </a:path>
                <a:path w="183515" h="687705">
                  <a:moveTo>
                    <a:pt x="183070" y="259168"/>
                  </a:moveTo>
                  <a:lnTo>
                    <a:pt x="0" y="227444"/>
                  </a:lnTo>
                  <a:lnTo>
                    <a:pt x="0" y="314299"/>
                  </a:lnTo>
                  <a:lnTo>
                    <a:pt x="183070" y="346024"/>
                  </a:lnTo>
                  <a:lnTo>
                    <a:pt x="183070" y="259168"/>
                  </a:lnTo>
                  <a:close/>
                </a:path>
                <a:path w="183515" h="687705">
                  <a:moveTo>
                    <a:pt x="183070" y="145440"/>
                  </a:moveTo>
                  <a:lnTo>
                    <a:pt x="0" y="113728"/>
                  </a:lnTo>
                  <a:lnTo>
                    <a:pt x="0" y="200583"/>
                  </a:lnTo>
                  <a:lnTo>
                    <a:pt x="183070" y="232295"/>
                  </a:lnTo>
                  <a:lnTo>
                    <a:pt x="183070" y="145440"/>
                  </a:lnTo>
                  <a:close/>
                </a:path>
                <a:path w="183515" h="687705">
                  <a:moveTo>
                    <a:pt x="183070" y="31724"/>
                  </a:moveTo>
                  <a:lnTo>
                    <a:pt x="0" y="0"/>
                  </a:lnTo>
                  <a:lnTo>
                    <a:pt x="0" y="86855"/>
                  </a:lnTo>
                  <a:lnTo>
                    <a:pt x="183070" y="118579"/>
                  </a:lnTo>
                  <a:lnTo>
                    <a:pt x="183070" y="31724"/>
                  </a:lnTo>
                  <a:close/>
                </a:path>
              </a:pathLst>
            </a:custGeom>
            <a:solidFill>
              <a:srgbClr val="76A39A"/>
            </a:solidFill>
          </p:spPr>
          <p:txBody>
            <a:bodyPr wrap="square" lIns="0" tIns="0" rIns="0" bIns="0" rtlCol="0"/>
            <a:lstStyle/>
            <a:p>
              <a:endParaRPr/>
            </a:p>
          </p:txBody>
        </p:sp>
        <p:sp>
          <p:nvSpPr>
            <p:cNvPr id="60" name="object 60"/>
            <p:cNvSpPr/>
            <p:nvPr/>
          </p:nvSpPr>
          <p:spPr>
            <a:xfrm>
              <a:off x="8781013" y="1354928"/>
              <a:ext cx="234315" cy="746125"/>
            </a:xfrm>
            <a:custGeom>
              <a:avLst/>
              <a:gdLst/>
              <a:ahLst/>
              <a:cxnLst/>
              <a:rect l="l" t="t" r="r" b="b"/>
              <a:pathLst>
                <a:path w="234315" h="746125">
                  <a:moveTo>
                    <a:pt x="0" y="0"/>
                  </a:moveTo>
                  <a:lnTo>
                    <a:pt x="0" y="705078"/>
                  </a:lnTo>
                  <a:lnTo>
                    <a:pt x="234191" y="745652"/>
                  </a:lnTo>
                  <a:lnTo>
                    <a:pt x="234191" y="40574"/>
                  </a:lnTo>
                  <a:lnTo>
                    <a:pt x="0" y="0"/>
                  </a:lnTo>
                  <a:close/>
                </a:path>
              </a:pathLst>
            </a:custGeom>
            <a:solidFill>
              <a:srgbClr val="DECCAA"/>
            </a:solidFill>
          </p:spPr>
          <p:txBody>
            <a:bodyPr wrap="square" lIns="0" tIns="0" rIns="0" bIns="0" rtlCol="0"/>
            <a:lstStyle/>
            <a:p>
              <a:endParaRPr/>
            </a:p>
          </p:txBody>
        </p:sp>
        <p:sp>
          <p:nvSpPr>
            <p:cNvPr id="61" name="object 61"/>
            <p:cNvSpPr/>
            <p:nvPr/>
          </p:nvSpPr>
          <p:spPr>
            <a:xfrm>
              <a:off x="8804301" y="1385677"/>
              <a:ext cx="183515" cy="687705"/>
            </a:xfrm>
            <a:custGeom>
              <a:avLst/>
              <a:gdLst/>
              <a:ahLst/>
              <a:cxnLst/>
              <a:rect l="l" t="t" r="r" b="b"/>
              <a:pathLst>
                <a:path w="183515" h="687705">
                  <a:moveTo>
                    <a:pt x="183070" y="600316"/>
                  </a:moveTo>
                  <a:lnTo>
                    <a:pt x="0" y="568604"/>
                  </a:lnTo>
                  <a:lnTo>
                    <a:pt x="0" y="655459"/>
                  </a:lnTo>
                  <a:lnTo>
                    <a:pt x="183070" y="687171"/>
                  </a:lnTo>
                  <a:lnTo>
                    <a:pt x="183070" y="600316"/>
                  </a:lnTo>
                  <a:close/>
                </a:path>
                <a:path w="183515" h="687705">
                  <a:moveTo>
                    <a:pt x="183070" y="486600"/>
                  </a:moveTo>
                  <a:lnTo>
                    <a:pt x="0" y="454875"/>
                  </a:lnTo>
                  <a:lnTo>
                    <a:pt x="0" y="541731"/>
                  </a:lnTo>
                  <a:lnTo>
                    <a:pt x="183070" y="573455"/>
                  </a:lnTo>
                  <a:lnTo>
                    <a:pt x="183070" y="486600"/>
                  </a:lnTo>
                  <a:close/>
                </a:path>
                <a:path w="183515" h="687705">
                  <a:moveTo>
                    <a:pt x="183070" y="372872"/>
                  </a:moveTo>
                  <a:lnTo>
                    <a:pt x="0" y="341160"/>
                  </a:lnTo>
                  <a:lnTo>
                    <a:pt x="0" y="428015"/>
                  </a:lnTo>
                  <a:lnTo>
                    <a:pt x="183070" y="459727"/>
                  </a:lnTo>
                  <a:lnTo>
                    <a:pt x="183070" y="372872"/>
                  </a:lnTo>
                  <a:close/>
                </a:path>
                <a:path w="183515" h="687705">
                  <a:moveTo>
                    <a:pt x="183070" y="259156"/>
                  </a:moveTo>
                  <a:lnTo>
                    <a:pt x="0" y="227431"/>
                  </a:lnTo>
                  <a:lnTo>
                    <a:pt x="0" y="314299"/>
                  </a:lnTo>
                  <a:lnTo>
                    <a:pt x="183070" y="346011"/>
                  </a:lnTo>
                  <a:lnTo>
                    <a:pt x="183070" y="259156"/>
                  </a:lnTo>
                  <a:close/>
                </a:path>
                <a:path w="183515" h="687705">
                  <a:moveTo>
                    <a:pt x="183070" y="145427"/>
                  </a:moveTo>
                  <a:lnTo>
                    <a:pt x="0" y="113715"/>
                  </a:lnTo>
                  <a:lnTo>
                    <a:pt x="0" y="200571"/>
                  </a:lnTo>
                  <a:lnTo>
                    <a:pt x="183070" y="232283"/>
                  </a:lnTo>
                  <a:lnTo>
                    <a:pt x="183070" y="145427"/>
                  </a:lnTo>
                  <a:close/>
                </a:path>
                <a:path w="183515" h="687705">
                  <a:moveTo>
                    <a:pt x="183070" y="31711"/>
                  </a:moveTo>
                  <a:lnTo>
                    <a:pt x="0" y="0"/>
                  </a:lnTo>
                  <a:lnTo>
                    <a:pt x="0" y="86855"/>
                  </a:lnTo>
                  <a:lnTo>
                    <a:pt x="183070" y="118567"/>
                  </a:lnTo>
                  <a:lnTo>
                    <a:pt x="183070" y="31711"/>
                  </a:lnTo>
                  <a:close/>
                </a:path>
              </a:pathLst>
            </a:custGeom>
            <a:solidFill>
              <a:srgbClr val="76A39A"/>
            </a:solidFill>
          </p:spPr>
          <p:txBody>
            <a:bodyPr wrap="square" lIns="0" tIns="0" rIns="0" bIns="0" rtlCol="0"/>
            <a:lstStyle/>
            <a:p>
              <a:endParaRPr/>
            </a:p>
          </p:txBody>
        </p:sp>
        <p:sp>
          <p:nvSpPr>
            <p:cNvPr id="62" name="object 62"/>
            <p:cNvSpPr/>
            <p:nvPr/>
          </p:nvSpPr>
          <p:spPr>
            <a:xfrm>
              <a:off x="8398872" y="1219580"/>
              <a:ext cx="660400" cy="241935"/>
            </a:xfrm>
            <a:custGeom>
              <a:avLst/>
              <a:gdLst/>
              <a:ahLst/>
              <a:cxnLst/>
              <a:rect l="l" t="t" r="r" b="b"/>
              <a:pathLst>
                <a:path w="660400" h="241934">
                  <a:moveTo>
                    <a:pt x="55003" y="0"/>
                  </a:moveTo>
                  <a:lnTo>
                    <a:pt x="55003" y="282"/>
                  </a:lnTo>
                  <a:lnTo>
                    <a:pt x="32183" y="4856"/>
                  </a:lnTo>
                  <a:lnTo>
                    <a:pt x="14924" y="21072"/>
                  </a:lnTo>
                  <a:lnTo>
                    <a:pt x="3954" y="45558"/>
                  </a:lnTo>
                  <a:lnTo>
                    <a:pt x="0" y="74940"/>
                  </a:lnTo>
                  <a:lnTo>
                    <a:pt x="3571" y="103275"/>
                  </a:lnTo>
                  <a:lnTo>
                    <a:pt x="14228" y="125921"/>
                  </a:lnTo>
                  <a:lnTo>
                    <a:pt x="31276" y="141482"/>
                  </a:lnTo>
                  <a:lnTo>
                    <a:pt x="54019" y="148560"/>
                  </a:lnTo>
                  <a:lnTo>
                    <a:pt x="54019" y="148833"/>
                  </a:lnTo>
                  <a:lnTo>
                    <a:pt x="658932" y="241563"/>
                  </a:lnTo>
                  <a:lnTo>
                    <a:pt x="659906" y="92730"/>
                  </a:lnTo>
                  <a:lnTo>
                    <a:pt x="55003" y="0"/>
                  </a:lnTo>
                  <a:close/>
                </a:path>
              </a:pathLst>
            </a:custGeom>
            <a:solidFill>
              <a:srgbClr val="DECCAA"/>
            </a:solidFill>
          </p:spPr>
          <p:txBody>
            <a:bodyPr wrap="square" lIns="0" tIns="0" rIns="0" bIns="0" rtlCol="0"/>
            <a:lstStyle/>
            <a:p>
              <a:endParaRPr/>
            </a:p>
          </p:txBody>
        </p:sp>
        <p:pic>
          <p:nvPicPr>
            <p:cNvPr id="63" name="object 63"/>
            <p:cNvPicPr/>
            <p:nvPr/>
          </p:nvPicPr>
          <p:blipFill>
            <a:blip r:embed="rId19" cstate="print"/>
            <a:stretch>
              <a:fillRect/>
            </a:stretch>
          </p:blipFill>
          <p:spPr>
            <a:xfrm>
              <a:off x="9019652" y="1312567"/>
              <a:ext cx="78793" cy="148581"/>
            </a:xfrm>
            <a:prstGeom prst="rect">
              <a:avLst/>
            </a:prstGeom>
          </p:spPr>
        </p:pic>
        <p:sp>
          <p:nvSpPr>
            <p:cNvPr id="64" name="object 64"/>
            <p:cNvSpPr/>
            <p:nvPr/>
          </p:nvSpPr>
          <p:spPr>
            <a:xfrm>
              <a:off x="7874980" y="516515"/>
              <a:ext cx="412750" cy="195580"/>
            </a:xfrm>
            <a:custGeom>
              <a:avLst/>
              <a:gdLst/>
              <a:ahLst/>
              <a:cxnLst/>
              <a:rect l="l" t="t" r="r" b="b"/>
              <a:pathLst>
                <a:path w="412750" h="195579">
                  <a:moveTo>
                    <a:pt x="55003" y="0"/>
                  </a:moveTo>
                  <a:lnTo>
                    <a:pt x="55003" y="282"/>
                  </a:lnTo>
                  <a:lnTo>
                    <a:pt x="32183" y="4856"/>
                  </a:lnTo>
                  <a:lnTo>
                    <a:pt x="14924" y="21072"/>
                  </a:lnTo>
                  <a:lnTo>
                    <a:pt x="3954" y="45558"/>
                  </a:lnTo>
                  <a:lnTo>
                    <a:pt x="0" y="74940"/>
                  </a:lnTo>
                  <a:lnTo>
                    <a:pt x="3571" y="103275"/>
                  </a:lnTo>
                  <a:lnTo>
                    <a:pt x="14228" y="125921"/>
                  </a:lnTo>
                  <a:lnTo>
                    <a:pt x="31276" y="141482"/>
                  </a:lnTo>
                  <a:lnTo>
                    <a:pt x="54019" y="148560"/>
                  </a:lnTo>
                  <a:lnTo>
                    <a:pt x="54019" y="148833"/>
                  </a:lnTo>
                  <a:lnTo>
                    <a:pt x="411526" y="195198"/>
                  </a:lnTo>
                  <a:lnTo>
                    <a:pt x="412510" y="46365"/>
                  </a:lnTo>
                  <a:lnTo>
                    <a:pt x="55003" y="0"/>
                  </a:lnTo>
                  <a:close/>
                </a:path>
              </a:pathLst>
            </a:custGeom>
            <a:solidFill>
              <a:srgbClr val="DECCAA"/>
            </a:solidFill>
          </p:spPr>
          <p:txBody>
            <a:bodyPr wrap="square" lIns="0" tIns="0" rIns="0" bIns="0" rtlCol="0"/>
            <a:lstStyle/>
            <a:p>
              <a:endParaRPr/>
            </a:p>
          </p:txBody>
        </p:sp>
        <p:pic>
          <p:nvPicPr>
            <p:cNvPr id="65" name="object 65"/>
            <p:cNvPicPr/>
            <p:nvPr/>
          </p:nvPicPr>
          <p:blipFill>
            <a:blip r:embed="rId19" cstate="print"/>
            <a:stretch>
              <a:fillRect/>
            </a:stretch>
          </p:blipFill>
          <p:spPr>
            <a:xfrm>
              <a:off x="8248355" y="563138"/>
              <a:ext cx="78793" cy="148581"/>
            </a:xfrm>
            <a:prstGeom prst="rect">
              <a:avLst/>
            </a:prstGeom>
          </p:spPr>
        </p:pic>
        <p:sp>
          <p:nvSpPr>
            <p:cNvPr id="66" name="object 66"/>
            <p:cNvSpPr/>
            <p:nvPr/>
          </p:nvSpPr>
          <p:spPr>
            <a:xfrm>
              <a:off x="7855149" y="1271409"/>
              <a:ext cx="412750" cy="195580"/>
            </a:xfrm>
            <a:custGeom>
              <a:avLst/>
              <a:gdLst/>
              <a:ahLst/>
              <a:cxnLst/>
              <a:rect l="l" t="t" r="r" b="b"/>
              <a:pathLst>
                <a:path w="412750" h="195580">
                  <a:moveTo>
                    <a:pt x="55003" y="0"/>
                  </a:moveTo>
                  <a:lnTo>
                    <a:pt x="55003" y="282"/>
                  </a:lnTo>
                  <a:lnTo>
                    <a:pt x="32183" y="4856"/>
                  </a:lnTo>
                  <a:lnTo>
                    <a:pt x="14924" y="21072"/>
                  </a:lnTo>
                  <a:lnTo>
                    <a:pt x="3954" y="45558"/>
                  </a:lnTo>
                  <a:lnTo>
                    <a:pt x="0" y="74940"/>
                  </a:lnTo>
                  <a:lnTo>
                    <a:pt x="3571" y="103275"/>
                  </a:lnTo>
                  <a:lnTo>
                    <a:pt x="14228" y="125921"/>
                  </a:lnTo>
                  <a:lnTo>
                    <a:pt x="31276" y="141482"/>
                  </a:lnTo>
                  <a:lnTo>
                    <a:pt x="54019" y="148560"/>
                  </a:lnTo>
                  <a:lnTo>
                    <a:pt x="54019" y="148833"/>
                  </a:lnTo>
                  <a:lnTo>
                    <a:pt x="411526" y="195198"/>
                  </a:lnTo>
                  <a:lnTo>
                    <a:pt x="412510" y="46365"/>
                  </a:lnTo>
                  <a:lnTo>
                    <a:pt x="55003" y="0"/>
                  </a:lnTo>
                  <a:close/>
                </a:path>
              </a:pathLst>
            </a:custGeom>
            <a:solidFill>
              <a:srgbClr val="DECCAA"/>
            </a:solidFill>
          </p:spPr>
          <p:txBody>
            <a:bodyPr wrap="square" lIns="0" tIns="0" rIns="0" bIns="0" rtlCol="0"/>
            <a:lstStyle/>
            <a:p>
              <a:endParaRPr/>
            </a:p>
          </p:txBody>
        </p:sp>
        <p:pic>
          <p:nvPicPr>
            <p:cNvPr id="67" name="object 67"/>
            <p:cNvPicPr/>
            <p:nvPr/>
          </p:nvPicPr>
          <p:blipFill>
            <a:blip r:embed="rId19" cstate="print"/>
            <a:stretch>
              <a:fillRect/>
            </a:stretch>
          </p:blipFill>
          <p:spPr>
            <a:xfrm>
              <a:off x="8228525" y="1318032"/>
              <a:ext cx="78793" cy="148581"/>
            </a:xfrm>
            <a:prstGeom prst="rect">
              <a:avLst/>
            </a:prstGeom>
          </p:spPr>
        </p:pic>
        <p:sp>
          <p:nvSpPr>
            <p:cNvPr id="68" name="object 68"/>
            <p:cNvSpPr/>
            <p:nvPr/>
          </p:nvSpPr>
          <p:spPr>
            <a:xfrm>
              <a:off x="2941801" y="8872695"/>
              <a:ext cx="6985" cy="40005"/>
            </a:xfrm>
            <a:custGeom>
              <a:avLst/>
              <a:gdLst/>
              <a:ahLst/>
              <a:cxnLst/>
              <a:rect l="l" t="t" r="r" b="b"/>
              <a:pathLst>
                <a:path w="6985" h="40004">
                  <a:moveTo>
                    <a:pt x="6722" y="0"/>
                  </a:moveTo>
                  <a:lnTo>
                    <a:pt x="4761" y="8700"/>
                  </a:lnTo>
                  <a:lnTo>
                    <a:pt x="3408" y="15735"/>
                  </a:lnTo>
                  <a:lnTo>
                    <a:pt x="2031" y="24822"/>
                  </a:lnTo>
                  <a:lnTo>
                    <a:pt x="0" y="39684"/>
                  </a:lnTo>
                </a:path>
              </a:pathLst>
            </a:custGeom>
            <a:ln w="48344">
              <a:solidFill>
                <a:srgbClr val="FFFFFF"/>
              </a:solidFill>
            </a:ln>
          </p:spPr>
          <p:txBody>
            <a:bodyPr wrap="square" lIns="0" tIns="0" rIns="0" bIns="0" rtlCol="0"/>
            <a:lstStyle/>
            <a:p>
              <a:endParaRPr/>
            </a:p>
          </p:txBody>
        </p:sp>
        <p:sp>
          <p:nvSpPr>
            <p:cNvPr id="69" name="object 69"/>
            <p:cNvSpPr/>
            <p:nvPr/>
          </p:nvSpPr>
          <p:spPr>
            <a:xfrm>
              <a:off x="2934289" y="9041830"/>
              <a:ext cx="6344285" cy="1358900"/>
            </a:xfrm>
            <a:custGeom>
              <a:avLst/>
              <a:gdLst/>
              <a:ahLst/>
              <a:cxnLst/>
              <a:rect l="l" t="t" r="r" b="b"/>
              <a:pathLst>
                <a:path w="6344284" h="1358900">
                  <a:moveTo>
                    <a:pt x="0" y="0"/>
                  </a:moveTo>
                  <a:lnTo>
                    <a:pt x="3378" y="67028"/>
                  </a:lnTo>
                  <a:lnTo>
                    <a:pt x="12953" y="140675"/>
                  </a:lnTo>
                  <a:lnTo>
                    <a:pt x="20617" y="179382"/>
                  </a:lnTo>
                  <a:lnTo>
                    <a:pt x="30494" y="219025"/>
                  </a:lnTo>
                  <a:lnTo>
                    <a:pt x="42804" y="259365"/>
                  </a:lnTo>
                  <a:lnTo>
                    <a:pt x="57769" y="300162"/>
                  </a:lnTo>
                  <a:lnTo>
                    <a:pt x="75610" y="341177"/>
                  </a:lnTo>
                  <a:lnTo>
                    <a:pt x="96547" y="382170"/>
                  </a:lnTo>
                  <a:lnTo>
                    <a:pt x="120803" y="422902"/>
                  </a:lnTo>
                  <a:lnTo>
                    <a:pt x="148597" y="463133"/>
                  </a:lnTo>
                  <a:lnTo>
                    <a:pt x="180152" y="502623"/>
                  </a:lnTo>
                  <a:lnTo>
                    <a:pt x="215687" y="541134"/>
                  </a:lnTo>
                  <a:lnTo>
                    <a:pt x="255426" y="578425"/>
                  </a:lnTo>
                  <a:lnTo>
                    <a:pt x="299587" y="614258"/>
                  </a:lnTo>
                  <a:lnTo>
                    <a:pt x="348393" y="648392"/>
                  </a:lnTo>
                  <a:lnTo>
                    <a:pt x="402065" y="680588"/>
                  </a:lnTo>
                  <a:lnTo>
                    <a:pt x="460823" y="710606"/>
                  </a:lnTo>
                  <a:lnTo>
                    <a:pt x="519249" y="734901"/>
                  </a:lnTo>
                  <a:lnTo>
                    <a:pt x="581193" y="754740"/>
                  </a:lnTo>
                  <a:lnTo>
                    <a:pt x="646553" y="770419"/>
                  </a:lnTo>
                  <a:lnTo>
                    <a:pt x="715226" y="782234"/>
                  </a:lnTo>
                  <a:lnTo>
                    <a:pt x="787111" y="790480"/>
                  </a:lnTo>
                  <a:lnTo>
                    <a:pt x="862105" y="795454"/>
                  </a:lnTo>
                  <a:lnTo>
                    <a:pt x="900736" y="796806"/>
                  </a:lnTo>
                  <a:lnTo>
                    <a:pt x="940106" y="797450"/>
                  </a:lnTo>
                  <a:lnTo>
                    <a:pt x="980203" y="797425"/>
                  </a:lnTo>
                  <a:lnTo>
                    <a:pt x="1021013" y="796766"/>
                  </a:lnTo>
                  <a:lnTo>
                    <a:pt x="1062524" y="795511"/>
                  </a:lnTo>
                  <a:lnTo>
                    <a:pt x="1104723" y="793696"/>
                  </a:lnTo>
                  <a:lnTo>
                    <a:pt x="1147597" y="791359"/>
                  </a:lnTo>
                  <a:lnTo>
                    <a:pt x="1191133" y="788537"/>
                  </a:lnTo>
                  <a:lnTo>
                    <a:pt x="1235319" y="785266"/>
                  </a:lnTo>
                  <a:lnTo>
                    <a:pt x="1280143" y="781584"/>
                  </a:lnTo>
                  <a:lnTo>
                    <a:pt x="1325590" y="777527"/>
                  </a:lnTo>
                  <a:lnTo>
                    <a:pt x="1371649" y="773133"/>
                  </a:lnTo>
                  <a:lnTo>
                    <a:pt x="1418306" y="768438"/>
                  </a:lnTo>
                  <a:lnTo>
                    <a:pt x="1465549" y="763480"/>
                  </a:lnTo>
                  <a:lnTo>
                    <a:pt x="1513366" y="758296"/>
                  </a:lnTo>
                  <a:lnTo>
                    <a:pt x="1561742" y="752921"/>
                  </a:lnTo>
                  <a:lnTo>
                    <a:pt x="1610667" y="747394"/>
                  </a:lnTo>
                  <a:lnTo>
                    <a:pt x="1660126" y="741752"/>
                  </a:lnTo>
                  <a:lnTo>
                    <a:pt x="1710107" y="736031"/>
                  </a:lnTo>
                  <a:lnTo>
                    <a:pt x="1760598" y="730268"/>
                  </a:lnTo>
                  <a:lnTo>
                    <a:pt x="1811585" y="724500"/>
                  </a:lnTo>
                  <a:lnTo>
                    <a:pt x="1863055" y="718765"/>
                  </a:lnTo>
                  <a:lnTo>
                    <a:pt x="1914997" y="713099"/>
                  </a:lnTo>
                  <a:lnTo>
                    <a:pt x="1967397" y="707540"/>
                  </a:lnTo>
                  <a:lnTo>
                    <a:pt x="2020242" y="702123"/>
                  </a:lnTo>
                  <a:lnTo>
                    <a:pt x="2073521" y="696887"/>
                  </a:lnTo>
                  <a:lnTo>
                    <a:pt x="2127219" y="691868"/>
                  </a:lnTo>
                  <a:lnTo>
                    <a:pt x="2181324" y="687103"/>
                  </a:lnTo>
                  <a:lnTo>
                    <a:pt x="2235824" y="682629"/>
                  </a:lnTo>
                  <a:lnTo>
                    <a:pt x="2290705" y="678483"/>
                  </a:lnTo>
                  <a:lnTo>
                    <a:pt x="2345955" y="674702"/>
                  </a:lnTo>
                  <a:lnTo>
                    <a:pt x="2401561" y="671324"/>
                  </a:lnTo>
                  <a:lnTo>
                    <a:pt x="2457511" y="668384"/>
                  </a:lnTo>
                  <a:lnTo>
                    <a:pt x="2513791" y="665920"/>
                  </a:lnTo>
                  <a:lnTo>
                    <a:pt x="2570389" y="663970"/>
                  </a:lnTo>
                  <a:lnTo>
                    <a:pt x="2627292" y="662569"/>
                  </a:lnTo>
                  <a:lnTo>
                    <a:pt x="2684487" y="661755"/>
                  </a:lnTo>
                  <a:lnTo>
                    <a:pt x="2741962" y="661565"/>
                  </a:lnTo>
                  <a:lnTo>
                    <a:pt x="2799704" y="662037"/>
                  </a:lnTo>
                  <a:lnTo>
                    <a:pt x="2857699" y="663205"/>
                  </a:lnTo>
                  <a:lnTo>
                    <a:pt x="2915936" y="665109"/>
                  </a:lnTo>
                  <a:lnTo>
                    <a:pt x="2974401" y="667785"/>
                  </a:lnTo>
                  <a:lnTo>
                    <a:pt x="3033082" y="671269"/>
                  </a:lnTo>
                  <a:lnTo>
                    <a:pt x="3091966" y="675599"/>
                  </a:lnTo>
                  <a:lnTo>
                    <a:pt x="3151040" y="680812"/>
                  </a:lnTo>
                  <a:lnTo>
                    <a:pt x="3210292" y="686945"/>
                  </a:lnTo>
                  <a:lnTo>
                    <a:pt x="3269708" y="694034"/>
                  </a:lnTo>
                  <a:lnTo>
                    <a:pt x="3329276" y="702117"/>
                  </a:lnTo>
                  <a:lnTo>
                    <a:pt x="3388983" y="711231"/>
                  </a:lnTo>
                  <a:lnTo>
                    <a:pt x="3448816" y="721412"/>
                  </a:lnTo>
                  <a:lnTo>
                    <a:pt x="3503952" y="731604"/>
                  </a:lnTo>
                  <a:lnTo>
                    <a:pt x="3557507" y="742128"/>
                  </a:lnTo>
                  <a:lnTo>
                    <a:pt x="3609541" y="752966"/>
                  </a:lnTo>
                  <a:lnTo>
                    <a:pt x="3660113" y="764103"/>
                  </a:lnTo>
                  <a:lnTo>
                    <a:pt x="3709283" y="775521"/>
                  </a:lnTo>
                  <a:lnTo>
                    <a:pt x="3757110" y="787205"/>
                  </a:lnTo>
                  <a:lnTo>
                    <a:pt x="3803654" y="799139"/>
                  </a:lnTo>
                  <a:lnTo>
                    <a:pt x="3848975" y="811305"/>
                  </a:lnTo>
                  <a:lnTo>
                    <a:pt x="3893131" y="823687"/>
                  </a:lnTo>
                  <a:lnTo>
                    <a:pt x="3936183" y="836269"/>
                  </a:lnTo>
                  <a:lnTo>
                    <a:pt x="3978190" y="849034"/>
                  </a:lnTo>
                  <a:lnTo>
                    <a:pt x="4019210" y="861967"/>
                  </a:lnTo>
                  <a:lnTo>
                    <a:pt x="4059305" y="875050"/>
                  </a:lnTo>
                  <a:lnTo>
                    <a:pt x="4098533" y="888267"/>
                  </a:lnTo>
                  <a:lnTo>
                    <a:pt x="4136954" y="901602"/>
                  </a:lnTo>
                  <a:lnTo>
                    <a:pt x="4174628" y="915038"/>
                  </a:lnTo>
                  <a:lnTo>
                    <a:pt x="4211613" y="928559"/>
                  </a:lnTo>
                  <a:lnTo>
                    <a:pt x="4247969" y="942149"/>
                  </a:lnTo>
                  <a:lnTo>
                    <a:pt x="4283757" y="955790"/>
                  </a:lnTo>
                  <a:lnTo>
                    <a:pt x="4353862" y="983164"/>
                  </a:lnTo>
                  <a:lnTo>
                    <a:pt x="4422406" y="1010548"/>
                  </a:lnTo>
                  <a:lnTo>
                    <a:pt x="4489862" y="1037812"/>
                  </a:lnTo>
                  <a:lnTo>
                    <a:pt x="4523332" y="1051358"/>
                  </a:lnTo>
                  <a:lnTo>
                    <a:pt x="4590052" y="1078195"/>
                  </a:lnTo>
                  <a:lnTo>
                    <a:pt x="4656875" y="1104583"/>
                  </a:lnTo>
                  <a:lnTo>
                    <a:pt x="4724278" y="1130391"/>
                  </a:lnTo>
                  <a:lnTo>
                    <a:pt x="4792737" y="1155488"/>
                  </a:lnTo>
                  <a:lnTo>
                    <a:pt x="4862728" y="1179741"/>
                  </a:lnTo>
                  <a:lnTo>
                    <a:pt x="4934726" y="1203020"/>
                  </a:lnTo>
                  <a:lnTo>
                    <a:pt x="4971627" y="1214253"/>
                  </a:lnTo>
                  <a:lnTo>
                    <a:pt x="5009208" y="1225193"/>
                  </a:lnTo>
                  <a:lnTo>
                    <a:pt x="5047530" y="1235823"/>
                  </a:lnTo>
                  <a:lnTo>
                    <a:pt x="5086650" y="1246128"/>
                  </a:lnTo>
                  <a:lnTo>
                    <a:pt x="5126630" y="1256091"/>
                  </a:lnTo>
                  <a:lnTo>
                    <a:pt x="5167528" y="1265695"/>
                  </a:lnTo>
                  <a:lnTo>
                    <a:pt x="5209405" y="1274925"/>
                  </a:lnTo>
                  <a:lnTo>
                    <a:pt x="5252318" y="1283763"/>
                  </a:lnTo>
                  <a:lnTo>
                    <a:pt x="5296329" y="1292193"/>
                  </a:lnTo>
                  <a:lnTo>
                    <a:pt x="5341496" y="1300198"/>
                  </a:lnTo>
                  <a:lnTo>
                    <a:pt x="5387880" y="1307763"/>
                  </a:lnTo>
                  <a:lnTo>
                    <a:pt x="5435538" y="1314871"/>
                  </a:lnTo>
                  <a:lnTo>
                    <a:pt x="5484532" y="1321506"/>
                  </a:lnTo>
                  <a:lnTo>
                    <a:pt x="5534920" y="1327650"/>
                  </a:lnTo>
                  <a:lnTo>
                    <a:pt x="5586762" y="1333288"/>
                  </a:lnTo>
                  <a:lnTo>
                    <a:pt x="5640118" y="1338403"/>
                  </a:lnTo>
                  <a:lnTo>
                    <a:pt x="5695047" y="1342979"/>
                  </a:lnTo>
                  <a:lnTo>
                    <a:pt x="5751608" y="1346999"/>
                  </a:lnTo>
                  <a:lnTo>
                    <a:pt x="5809862" y="1350447"/>
                  </a:lnTo>
                  <a:lnTo>
                    <a:pt x="5869867" y="1353307"/>
                  </a:lnTo>
                  <a:lnTo>
                    <a:pt x="5931683" y="1355562"/>
                  </a:lnTo>
                  <a:lnTo>
                    <a:pt x="5995369" y="1357195"/>
                  </a:lnTo>
                  <a:lnTo>
                    <a:pt x="6060986" y="1358190"/>
                  </a:lnTo>
                  <a:lnTo>
                    <a:pt x="6128592" y="1358532"/>
                  </a:lnTo>
                  <a:lnTo>
                    <a:pt x="6198247" y="1358202"/>
                  </a:lnTo>
                  <a:lnTo>
                    <a:pt x="6270011" y="1357186"/>
                  </a:lnTo>
                  <a:lnTo>
                    <a:pt x="6343942" y="1355466"/>
                  </a:lnTo>
                </a:path>
              </a:pathLst>
            </a:custGeom>
            <a:ln w="48344">
              <a:solidFill>
                <a:srgbClr val="FFFFFF"/>
              </a:solidFill>
              <a:prstDash val="dash"/>
            </a:ln>
          </p:spPr>
          <p:txBody>
            <a:bodyPr wrap="square" lIns="0" tIns="0" rIns="0" bIns="0" rtlCol="0"/>
            <a:lstStyle/>
            <a:p>
              <a:endParaRPr/>
            </a:p>
          </p:txBody>
        </p:sp>
        <p:sp>
          <p:nvSpPr>
            <p:cNvPr id="70" name="object 70"/>
            <p:cNvSpPr/>
            <p:nvPr/>
          </p:nvSpPr>
          <p:spPr>
            <a:xfrm>
              <a:off x="9343113" y="10393757"/>
              <a:ext cx="40640" cy="1905"/>
            </a:xfrm>
            <a:custGeom>
              <a:avLst/>
              <a:gdLst/>
              <a:ahLst/>
              <a:cxnLst/>
              <a:rect l="l" t="t" r="r" b="b"/>
              <a:pathLst>
                <a:path w="40640" h="1904">
                  <a:moveTo>
                    <a:pt x="0" y="1497"/>
                  </a:moveTo>
                  <a:lnTo>
                    <a:pt x="10008" y="1139"/>
                  </a:lnTo>
                  <a:lnTo>
                    <a:pt x="20055" y="772"/>
                  </a:lnTo>
                  <a:lnTo>
                    <a:pt x="30139" y="392"/>
                  </a:lnTo>
                  <a:lnTo>
                    <a:pt x="40260" y="0"/>
                  </a:lnTo>
                </a:path>
              </a:pathLst>
            </a:custGeom>
            <a:ln w="48344">
              <a:solidFill>
                <a:srgbClr val="FFFFFF"/>
              </a:solidFill>
            </a:ln>
          </p:spPr>
          <p:txBody>
            <a:bodyPr wrap="square" lIns="0" tIns="0" rIns="0" bIns="0" rtlCol="0"/>
            <a:lstStyle/>
            <a:p>
              <a:endParaRPr/>
            </a:p>
          </p:txBody>
        </p:sp>
        <p:sp>
          <p:nvSpPr>
            <p:cNvPr id="71" name="object 71"/>
            <p:cNvSpPr/>
            <p:nvPr/>
          </p:nvSpPr>
          <p:spPr>
            <a:xfrm>
              <a:off x="18180821" y="6061706"/>
              <a:ext cx="28575" cy="29209"/>
            </a:xfrm>
            <a:custGeom>
              <a:avLst/>
              <a:gdLst/>
              <a:ahLst/>
              <a:cxnLst/>
              <a:rect l="l" t="t" r="r" b="b"/>
              <a:pathLst>
                <a:path w="28575" h="29210">
                  <a:moveTo>
                    <a:pt x="0" y="28972"/>
                  </a:moveTo>
                  <a:lnTo>
                    <a:pt x="7116" y="21802"/>
                  </a:lnTo>
                  <a:lnTo>
                    <a:pt x="14157" y="14584"/>
                  </a:lnTo>
                  <a:lnTo>
                    <a:pt x="21122" y="7317"/>
                  </a:lnTo>
                  <a:lnTo>
                    <a:pt x="28009" y="0"/>
                  </a:lnTo>
                </a:path>
              </a:pathLst>
            </a:custGeom>
            <a:ln w="48344">
              <a:solidFill>
                <a:srgbClr val="FFFFFF"/>
              </a:solidFill>
            </a:ln>
          </p:spPr>
          <p:txBody>
            <a:bodyPr wrap="square" lIns="0" tIns="0" rIns="0" bIns="0" rtlCol="0"/>
            <a:lstStyle/>
            <a:p>
              <a:endParaRPr/>
            </a:p>
          </p:txBody>
        </p:sp>
        <p:sp>
          <p:nvSpPr>
            <p:cNvPr id="72" name="object 72"/>
            <p:cNvSpPr/>
            <p:nvPr/>
          </p:nvSpPr>
          <p:spPr>
            <a:xfrm>
              <a:off x="18289977" y="3429742"/>
              <a:ext cx="302260" cy="2534920"/>
            </a:xfrm>
            <a:custGeom>
              <a:avLst/>
              <a:gdLst/>
              <a:ahLst/>
              <a:cxnLst/>
              <a:rect l="l" t="t" r="r" b="b"/>
              <a:pathLst>
                <a:path w="302259" h="2534920">
                  <a:moveTo>
                    <a:pt x="0" y="2534917"/>
                  </a:moveTo>
                  <a:lnTo>
                    <a:pt x="30227" y="2492662"/>
                  </a:lnTo>
                  <a:lnTo>
                    <a:pt x="58540" y="2449312"/>
                  </a:lnTo>
                  <a:lnTo>
                    <a:pt x="84990" y="2404938"/>
                  </a:lnTo>
                  <a:lnTo>
                    <a:pt x="109627" y="2359609"/>
                  </a:lnTo>
                  <a:lnTo>
                    <a:pt x="132504" y="2313395"/>
                  </a:lnTo>
                  <a:lnTo>
                    <a:pt x="153672" y="2266363"/>
                  </a:lnTo>
                  <a:lnTo>
                    <a:pt x="173183" y="2218585"/>
                  </a:lnTo>
                  <a:lnTo>
                    <a:pt x="191088" y="2170129"/>
                  </a:lnTo>
                  <a:lnTo>
                    <a:pt x="207439" y="2121065"/>
                  </a:lnTo>
                  <a:lnTo>
                    <a:pt x="222288" y="2071461"/>
                  </a:lnTo>
                  <a:lnTo>
                    <a:pt x="235685" y="2021388"/>
                  </a:lnTo>
                  <a:lnTo>
                    <a:pt x="247683" y="1970914"/>
                  </a:lnTo>
                  <a:lnTo>
                    <a:pt x="258333" y="1920109"/>
                  </a:lnTo>
                  <a:lnTo>
                    <a:pt x="267687" y="1869043"/>
                  </a:lnTo>
                  <a:lnTo>
                    <a:pt x="275795" y="1817784"/>
                  </a:lnTo>
                  <a:lnTo>
                    <a:pt x="282711" y="1766402"/>
                  </a:lnTo>
                  <a:lnTo>
                    <a:pt x="288484" y="1714967"/>
                  </a:lnTo>
                  <a:lnTo>
                    <a:pt x="293168" y="1663547"/>
                  </a:lnTo>
                  <a:lnTo>
                    <a:pt x="296813" y="1612212"/>
                  </a:lnTo>
                  <a:lnTo>
                    <a:pt x="299471" y="1561031"/>
                  </a:lnTo>
                  <a:lnTo>
                    <a:pt x="301193" y="1510075"/>
                  </a:lnTo>
                  <a:lnTo>
                    <a:pt x="302032" y="1459411"/>
                  </a:lnTo>
                  <a:lnTo>
                    <a:pt x="302038" y="1409110"/>
                  </a:lnTo>
                  <a:lnTo>
                    <a:pt x="301263" y="1359240"/>
                  </a:lnTo>
                  <a:lnTo>
                    <a:pt x="299759" y="1309871"/>
                  </a:lnTo>
                  <a:lnTo>
                    <a:pt x="297577" y="1261073"/>
                  </a:lnTo>
                  <a:lnTo>
                    <a:pt x="294769" y="1212915"/>
                  </a:lnTo>
                  <a:lnTo>
                    <a:pt x="291386" y="1165465"/>
                  </a:lnTo>
                  <a:lnTo>
                    <a:pt x="287481" y="1118794"/>
                  </a:lnTo>
                  <a:lnTo>
                    <a:pt x="283104" y="1072971"/>
                  </a:lnTo>
                  <a:lnTo>
                    <a:pt x="278306" y="1028065"/>
                  </a:lnTo>
                  <a:lnTo>
                    <a:pt x="273141" y="984146"/>
                  </a:lnTo>
                  <a:lnTo>
                    <a:pt x="267659" y="941282"/>
                  </a:lnTo>
                  <a:lnTo>
                    <a:pt x="261911" y="899544"/>
                  </a:lnTo>
                  <a:lnTo>
                    <a:pt x="255950" y="859000"/>
                  </a:lnTo>
                  <a:lnTo>
                    <a:pt x="246225" y="795311"/>
                  </a:lnTo>
                  <a:lnTo>
                    <a:pt x="236481" y="732385"/>
                  </a:lnTo>
                  <a:lnTo>
                    <a:pt x="226758" y="670396"/>
                  </a:lnTo>
                  <a:lnTo>
                    <a:pt x="217094" y="609522"/>
                  </a:lnTo>
                  <a:lnTo>
                    <a:pt x="207530" y="549939"/>
                  </a:lnTo>
                  <a:lnTo>
                    <a:pt x="198102" y="491825"/>
                  </a:lnTo>
                  <a:lnTo>
                    <a:pt x="188852" y="435355"/>
                  </a:lnTo>
                  <a:lnTo>
                    <a:pt x="179817" y="380707"/>
                  </a:lnTo>
                  <a:lnTo>
                    <a:pt x="171038" y="328057"/>
                  </a:lnTo>
                  <a:lnTo>
                    <a:pt x="162552" y="277582"/>
                  </a:lnTo>
                  <a:lnTo>
                    <a:pt x="154400" y="229458"/>
                  </a:lnTo>
                  <a:lnTo>
                    <a:pt x="146619" y="183864"/>
                  </a:lnTo>
                  <a:lnTo>
                    <a:pt x="139250" y="140974"/>
                  </a:lnTo>
                  <a:lnTo>
                    <a:pt x="132331" y="100966"/>
                  </a:lnTo>
                  <a:lnTo>
                    <a:pt x="120000" y="30302"/>
                  </a:lnTo>
                  <a:lnTo>
                    <a:pt x="114666" y="0"/>
                  </a:lnTo>
                </a:path>
              </a:pathLst>
            </a:custGeom>
            <a:ln w="48344">
              <a:solidFill>
                <a:srgbClr val="FFFFFF"/>
              </a:solidFill>
              <a:prstDash val="dash"/>
            </a:ln>
          </p:spPr>
          <p:txBody>
            <a:bodyPr wrap="square" lIns="0" tIns="0" rIns="0" bIns="0" rtlCol="0"/>
            <a:lstStyle/>
            <a:p>
              <a:endParaRPr/>
            </a:p>
          </p:txBody>
        </p:sp>
        <p:sp>
          <p:nvSpPr>
            <p:cNvPr id="73" name="object 73"/>
            <p:cNvSpPr/>
            <p:nvPr/>
          </p:nvSpPr>
          <p:spPr>
            <a:xfrm>
              <a:off x="18386468" y="3327934"/>
              <a:ext cx="7620" cy="40005"/>
            </a:xfrm>
            <a:custGeom>
              <a:avLst/>
              <a:gdLst/>
              <a:ahLst/>
              <a:cxnLst/>
              <a:rect l="l" t="t" r="r" b="b"/>
              <a:pathLst>
                <a:path w="7619" h="40004">
                  <a:moveTo>
                    <a:pt x="7130" y="39621"/>
                  </a:moveTo>
                  <a:lnTo>
                    <a:pt x="4077" y="22590"/>
                  </a:lnTo>
                  <a:lnTo>
                    <a:pt x="1841" y="10175"/>
                  </a:lnTo>
                  <a:lnTo>
                    <a:pt x="467" y="2577"/>
                  </a:lnTo>
                  <a:lnTo>
                    <a:pt x="0" y="0"/>
                  </a:lnTo>
                </a:path>
              </a:pathLst>
            </a:custGeom>
            <a:ln w="48344">
              <a:solidFill>
                <a:srgbClr val="FFFFFF"/>
              </a:solidFill>
            </a:ln>
          </p:spPr>
          <p:txBody>
            <a:bodyPr wrap="square" lIns="0" tIns="0" rIns="0" bIns="0" rtlCol="0"/>
            <a:lstStyle/>
            <a:p>
              <a:endParaRPr/>
            </a:p>
          </p:txBody>
        </p:sp>
        <p:sp>
          <p:nvSpPr>
            <p:cNvPr id="74" name="object 74"/>
            <p:cNvSpPr/>
            <p:nvPr/>
          </p:nvSpPr>
          <p:spPr>
            <a:xfrm>
              <a:off x="16581381" y="1088822"/>
              <a:ext cx="36830" cy="17145"/>
            </a:xfrm>
            <a:custGeom>
              <a:avLst/>
              <a:gdLst/>
              <a:ahLst/>
              <a:cxnLst/>
              <a:rect l="l" t="t" r="r" b="b"/>
              <a:pathLst>
                <a:path w="36830" h="17144">
                  <a:moveTo>
                    <a:pt x="36396" y="17119"/>
                  </a:moveTo>
                  <a:lnTo>
                    <a:pt x="29690" y="12959"/>
                  </a:lnTo>
                  <a:lnTo>
                    <a:pt x="23664" y="9788"/>
                  </a:lnTo>
                  <a:lnTo>
                    <a:pt x="14904" y="6004"/>
                  </a:lnTo>
                  <a:lnTo>
                    <a:pt x="0" y="0"/>
                  </a:lnTo>
                </a:path>
              </a:pathLst>
            </a:custGeom>
            <a:ln w="48344">
              <a:solidFill>
                <a:srgbClr val="FFFFFF"/>
              </a:solidFill>
            </a:ln>
          </p:spPr>
          <p:txBody>
            <a:bodyPr wrap="square" lIns="0" tIns="0" rIns="0" bIns="0" rtlCol="0"/>
            <a:lstStyle/>
            <a:p>
              <a:endParaRPr/>
            </a:p>
          </p:txBody>
        </p:sp>
        <p:sp>
          <p:nvSpPr>
            <p:cNvPr id="75" name="object 75"/>
            <p:cNvSpPr/>
            <p:nvPr/>
          </p:nvSpPr>
          <p:spPr>
            <a:xfrm>
              <a:off x="10151344" y="1006253"/>
              <a:ext cx="6308725" cy="207010"/>
            </a:xfrm>
            <a:custGeom>
              <a:avLst/>
              <a:gdLst/>
              <a:ahLst/>
              <a:cxnLst/>
              <a:rect l="l" t="t" r="r" b="b"/>
              <a:pathLst>
                <a:path w="6308725" h="207009">
                  <a:moveTo>
                    <a:pt x="6308530" y="46315"/>
                  </a:moveTo>
                  <a:lnTo>
                    <a:pt x="6263053" y="36856"/>
                  </a:lnTo>
                  <a:lnTo>
                    <a:pt x="6210801" y="27829"/>
                  </a:lnTo>
                  <a:lnTo>
                    <a:pt x="6151458" y="19550"/>
                  </a:lnTo>
                  <a:lnTo>
                    <a:pt x="6084708" y="12333"/>
                  </a:lnTo>
                  <a:lnTo>
                    <a:pt x="6010233" y="6494"/>
                  </a:lnTo>
                  <a:lnTo>
                    <a:pt x="5970001" y="4191"/>
                  </a:lnTo>
                  <a:lnTo>
                    <a:pt x="5927720" y="2350"/>
                  </a:lnTo>
                  <a:lnTo>
                    <a:pt x="5883349" y="1011"/>
                  </a:lnTo>
                  <a:lnTo>
                    <a:pt x="5836850" y="215"/>
                  </a:lnTo>
                  <a:lnTo>
                    <a:pt x="5788183" y="0"/>
                  </a:lnTo>
                  <a:lnTo>
                    <a:pt x="5737308" y="405"/>
                  </a:lnTo>
                  <a:lnTo>
                    <a:pt x="5684186" y="1471"/>
                  </a:lnTo>
                  <a:lnTo>
                    <a:pt x="5628778" y="3236"/>
                  </a:lnTo>
                  <a:lnTo>
                    <a:pt x="5571043" y="5740"/>
                  </a:lnTo>
                  <a:lnTo>
                    <a:pt x="5510943" y="9023"/>
                  </a:lnTo>
                  <a:lnTo>
                    <a:pt x="5448438" y="13124"/>
                  </a:lnTo>
                  <a:lnTo>
                    <a:pt x="5383488" y="18083"/>
                  </a:lnTo>
                  <a:lnTo>
                    <a:pt x="5316054" y="23938"/>
                  </a:lnTo>
                  <a:lnTo>
                    <a:pt x="5246096" y="30730"/>
                  </a:lnTo>
                  <a:lnTo>
                    <a:pt x="5173574" y="38497"/>
                  </a:lnTo>
                  <a:lnTo>
                    <a:pt x="5098450" y="47280"/>
                  </a:lnTo>
                  <a:lnTo>
                    <a:pt x="5020684" y="57118"/>
                  </a:lnTo>
                  <a:lnTo>
                    <a:pt x="4940236" y="68049"/>
                  </a:lnTo>
                  <a:lnTo>
                    <a:pt x="4857066" y="80115"/>
                  </a:lnTo>
                  <a:lnTo>
                    <a:pt x="4787590" y="90293"/>
                  </a:lnTo>
                  <a:lnTo>
                    <a:pt x="4718524" y="99988"/>
                  </a:lnTo>
                  <a:lnTo>
                    <a:pt x="4649885" y="109208"/>
                  </a:lnTo>
                  <a:lnTo>
                    <a:pt x="4581687" y="117960"/>
                  </a:lnTo>
                  <a:lnTo>
                    <a:pt x="4513949" y="126251"/>
                  </a:lnTo>
                  <a:lnTo>
                    <a:pt x="4446686" y="134089"/>
                  </a:lnTo>
                  <a:lnTo>
                    <a:pt x="4379914" y="141481"/>
                  </a:lnTo>
                  <a:lnTo>
                    <a:pt x="4313650" y="148433"/>
                  </a:lnTo>
                  <a:lnTo>
                    <a:pt x="4247909" y="154955"/>
                  </a:lnTo>
                  <a:lnTo>
                    <a:pt x="4182709" y="161052"/>
                  </a:lnTo>
                  <a:lnTo>
                    <a:pt x="4118065" y="166732"/>
                  </a:lnTo>
                  <a:lnTo>
                    <a:pt x="4053994" y="172003"/>
                  </a:lnTo>
                  <a:lnTo>
                    <a:pt x="3990512" y="176872"/>
                  </a:lnTo>
                  <a:lnTo>
                    <a:pt x="3927635" y="181346"/>
                  </a:lnTo>
                  <a:lnTo>
                    <a:pt x="3865379" y="185433"/>
                  </a:lnTo>
                  <a:lnTo>
                    <a:pt x="3803762" y="189139"/>
                  </a:lnTo>
                  <a:lnTo>
                    <a:pt x="3742798" y="192473"/>
                  </a:lnTo>
                  <a:lnTo>
                    <a:pt x="3682505" y="195441"/>
                  </a:lnTo>
                  <a:lnTo>
                    <a:pt x="3622898" y="198052"/>
                  </a:lnTo>
                  <a:lnTo>
                    <a:pt x="3563994" y="200311"/>
                  </a:lnTo>
                  <a:lnTo>
                    <a:pt x="3505809" y="202227"/>
                  </a:lnTo>
                  <a:lnTo>
                    <a:pt x="3448360" y="203807"/>
                  </a:lnTo>
                  <a:lnTo>
                    <a:pt x="3391662" y="205058"/>
                  </a:lnTo>
                  <a:lnTo>
                    <a:pt x="3335732" y="205988"/>
                  </a:lnTo>
                  <a:lnTo>
                    <a:pt x="3280586" y="206604"/>
                  </a:lnTo>
                  <a:lnTo>
                    <a:pt x="3226241" y="206913"/>
                  </a:lnTo>
                  <a:lnTo>
                    <a:pt x="3172713" y="206923"/>
                  </a:lnTo>
                  <a:lnTo>
                    <a:pt x="3120017" y="206640"/>
                  </a:lnTo>
                  <a:lnTo>
                    <a:pt x="3068171" y="206073"/>
                  </a:lnTo>
                  <a:lnTo>
                    <a:pt x="3017190" y="205229"/>
                  </a:lnTo>
                  <a:lnTo>
                    <a:pt x="2967091" y="204114"/>
                  </a:lnTo>
                  <a:lnTo>
                    <a:pt x="2917891" y="202737"/>
                  </a:lnTo>
                  <a:lnTo>
                    <a:pt x="2869604" y="201104"/>
                  </a:lnTo>
                  <a:lnTo>
                    <a:pt x="2822248" y="199223"/>
                  </a:lnTo>
                  <a:lnTo>
                    <a:pt x="2775839" y="197102"/>
                  </a:lnTo>
                  <a:lnTo>
                    <a:pt x="2730393" y="194747"/>
                  </a:lnTo>
                  <a:lnTo>
                    <a:pt x="2685927" y="192166"/>
                  </a:lnTo>
                  <a:lnTo>
                    <a:pt x="2642456" y="189367"/>
                  </a:lnTo>
                  <a:lnTo>
                    <a:pt x="2599998" y="186356"/>
                  </a:lnTo>
                  <a:lnTo>
                    <a:pt x="2558567" y="183141"/>
                  </a:lnTo>
                  <a:lnTo>
                    <a:pt x="2518181" y="179729"/>
                  </a:lnTo>
                  <a:lnTo>
                    <a:pt x="2478856" y="176128"/>
                  </a:lnTo>
                  <a:lnTo>
                    <a:pt x="2440608" y="172345"/>
                  </a:lnTo>
                  <a:lnTo>
                    <a:pt x="2367407" y="164263"/>
                  </a:lnTo>
                  <a:lnTo>
                    <a:pt x="2298710" y="155540"/>
                  </a:lnTo>
                  <a:lnTo>
                    <a:pt x="2234647" y="146236"/>
                  </a:lnTo>
                  <a:lnTo>
                    <a:pt x="2175347" y="136409"/>
                  </a:lnTo>
                  <a:lnTo>
                    <a:pt x="2120941" y="126118"/>
                  </a:lnTo>
                  <a:lnTo>
                    <a:pt x="2071559" y="115422"/>
                  </a:lnTo>
                  <a:lnTo>
                    <a:pt x="2043086" y="109498"/>
                  </a:lnTo>
                  <a:lnTo>
                    <a:pt x="1976545" y="99382"/>
                  </a:lnTo>
                  <a:lnTo>
                    <a:pt x="1898312" y="91446"/>
                  </a:lnTo>
                  <a:lnTo>
                    <a:pt x="1855225" y="88245"/>
                  </a:lnTo>
                  <a:lnTo>
                    <a:pt x="1809712" y="85531"/>
                  </a:lnTo>
                  <a:lnTo>
                    <a:pt x="1761938" y="83283"/>
                  </a:lnTo>
                  <a:lnTo>
                    <a:pt x="1712069" y="81480"/>
                  </a:lnTo>
                  <a:lnTo>
                    <a:pt x="1660270" y="80104"/>
                  </a:lnTo>
                  <a:lnTo>
                    <a:pt x="1606706" y="79135"/>
                  </a:lnTo>
                  <a:lnTo>
                    <a:pt x="1551543" y="78553"/>
                  </a:lnTo>
                  <a:lnTo>
                    <a:pt x="1494947" y="78337"/>
                  </a:lnTo>
                  <a:lnTo>
                    <a:pt x="1437082" y="78470"/>
                  </a:lnTo>
                  <a:lnTo>
                    <a:pt x="1378115" y="78929"/>
                  </a:lnTo>
                  <a:lnTo>
                    <a:pt x="1318211" y="79697"/>
                  </a:lnTo>
                  <a:lnTo>
                    <a:pt x="1257535" y="80753"/>
                  </a:lnTo>
                  <a:lnTo>
                    <a:pt x="1196253" y="82077"/>
                  </a:lnTo>
                  <a:lnTo>
                    <a:pt x="1134530" y="83650"/>
                  </a:lnTo>
                  <a:lnTo>
                    <a:pt x="1072532" y="85452"/>
                  </a:lnTo>
                  <a:lnTo>
                    <a:pt x="1010423" y="87463"/>
                  </a:lnTo>
                  <a:lnTo>
                    <a:pt x="948371" y="89663"/>
                  </a:lnTo>
                  <a:lnTo>
                    <a:pt x="886539" y="92033"/>
                  </a:lnTo>
                  <a:lnTo>
                    <a:pt x="825094" y="94553"/>
                  </a:lnTo>
                  <a:lnTo>
                    <a:pt x="764201" y="97203"/>
                  </a:lnTo>
                  <a:lnTo>
                    <a:pt x="704026" y="99963"/>
                  </a:lnTo>
                  <a:lnTo>
                    <a:pt x="644733" y="102814"/>
                  </a:lnTo>
                  <a:lnTo>
                    <a:pt x="586489" y="105736"/>
                  </a:lnTo>
                  <a:lnTo>
                    <a:pt x="529458" y="108709"/>
                  </a:lnTo>
                  <a:lnTo>
                    <a:pt x="473807" y="111713"/>
                  </a:lnTo>
                  <a:lnTo>
                    <a:pt x="419701" y="114729"/>
                  </a:lnTo>
                  <a:lnTo>
                    <a:pt x="367304" y="117737"/>
                  </a:lnTo>
                  <a:lnTo>
                    <a:pt x="316784" y="120717"/>
                  </a:lnTo>
                  <a:lnTo>
                    <a:pt x="268304" y="123649"/>
                  </a:lnTo>
                  <a:lnTo>
                    <a:pt x="222032" y="126514"/>
                  </a:lnTo>
                  <a:lnTo>
                    <a:pt x="178131" y="129291"/>
                  </a:lnTo>
                  <a:lnTo>
                    <a:pt x="136768" y="131962"/>
                  </a:lnTo>
                  <a:lnTo>
                    <a:pt x="98108" y="134506"/>
                  </a:lnTo>
                  <a:lnTo>
                    <a:pt x="29558" y="139135"/>
                  </a:lnTo>
                  <a:lnTo>
                    <a:pt x="0" y="141181"/>
                  </a:lnTo>
                </a:path>
              </a:pathLst>
            </a:custGeom>
            <a:ln w="48344">
              <a:solidFill>
                <a:srgbClr val="FFFFFF"/>
              </a:solidFill>
              <a:prstDash val="dash"/>
            </a:ln>
          </p:spPr>
          <p:txBody>
            <a:bodyPr wrap="square" lIns="0" tIns="0" rIns="0" bIns="0" rtlCol="0"/>
            <a:lstStyle/>
            <a:p>
              <a:endParaRPr/>
            </a:p>
          </p:txBody>
        </p:sp>
        <p:sp>
          <p:nvSpPr>
            <p:cNvPr id="76" name="object 76"/>
            <p:cNvSpPr/>
            <p:nvPr/>
          </p:nvSpPr>
          <p:spPr>
            <a:xfrm>
              <a:off x="10047900" y="1151934"/>
              <a:ext cx="40640" cy="3175"/>
            </a:xfrm>
            <a:custGeom>
              <a:avLst/>
              <a:gdLst/>
              <a:ahLst/>
              <a:cxnLst/>
              <a:rect l="l" t="t" r="r" b="b"/>
              <a:pathLst>
                <a:path w="40640" h="3175">
                  <a:moveTo>
                    <a:pt x="40134" y="0"/>
                  </a:moveTo>
                  <a:lnTo>
                    <a:pt x="22890" y="1258"/>
                  </a:lnTo>
                  <a:lnTo>
                    <a:pt x="10313" y="2188"/>
                  </a:lnTo>
                  <a:lnTo>
                    <a:pt x="2613" y="2765"/>
                  </a:lnTo>
                  <a:lnTo>
                    <a:pt x="0" y="2963"/>
                  </a:lnTo>
                </a:path>
              </a:pathLst>
            </a:custGeom>
            <a:ln w="48344">
              <a:solidFill>
                <a:srgbClr val="FFFFFF"/>
              </a:solidFill>
            </a:ln>
          </p:spPr>
          <p:txBody>
            <a:bodyPr wrap="square" lIns="0" tIns="0" rIns="0" bIns="0" rtlCol="0"/>
            <a:lstStyle/>
            <a:p>
              <a:endParaRPr/>
            </a:p>
          </p:txBody>
        </p:sp>
        <p:sp>
          <p:nvSpPr>
            <p:cNvPr id="77" name="object 77"/>
            <p:cNvSpPr/>
            <p:nvPr/>
          </p:nvSpPr>
          <p:spPr>
            <a:xfrm>
              <a:off x="4927184" y="1456712"/>
              <a:ext cx="25400" cy="31750"/>
            </a:xfrm>
            <a:custGeom>
              <a:avLst/>
              <a:gdLst/>
              <a:ahLst/>
              <a:cxnLst/>
              <a:rect l="l" t="t" r="r" b="b"/>
              <a:pathLst>
                <a:path w="25400" h="31750">
                  <a:moveTo>
                    <a:pt x="0" y="31266"/>
                  </a:moveTo>
                  <a:lnTo>
                    <a:pt x="5013" y="24139"/>
                  </a:lnTo>
                  <a:lnTo>
                    <a:pt x="9323" y="18507"/>
                  </a:lnTo>
                  <a:lnTo>
                    <a:pt x="15303" y="11437"/>
                  </a:lnTo>
                  <a:lnTo>
                    <a:pt x="25329" y="0"/>
                  </a:lnTo>
                </a:path>
              </a:pathLst>
            </a:custGeom>
            <a:ln w="48344">
              <a:solidFill>
                <a:srgbClr val="FFFFFF"/>
              </a:solidFill>
            </a:ln>
          </p:spPr>
          <p:txBody>
            <a:bodyPr wrap="square" lIns="0" tIns="0" rIns="0" bIns="0" rtlCol="0"/>
            <a:lstStyle/>
            <a:p>
              <a:endParaRPr/>
            </a:p>
          </p:txBody>
        </p:sp>
        <p:sp>
          <p:nvSpPr>
            <p:cNvPr id="78" name="object 78"/>
            <p:cNvSpPr/>
            <p:nvPr/>
          </p:nvSpPr>
          <p:spPr>
            <a:xfrm>
              <a:off x="5044232" y="1109026"/>
              <a:ext cx="706120" cy="259715"/>
            </a:xfrm>
            <a:custGeom>
              <a:avLst/>
              <a:gdLst/>
              <a:ahLst/>
              <a:cxnLst/>
              <a:rect l="l" t="t" r="r" b="b"/>
              <a:pathLst>
                <a:path w="706120" h="259715">
                  <a:moveTo>
                    <a:pt x="0" y="259520"/>
                  </a:moveTo>
                  <a:lnTo>
                    <a:pt x="55100" y="217087"/>
                  </a:lnTo>
                  <a:lnTo>
                    <a:pt x="86891" y="195225"/>
                  </a:lnTo>
                  <a:lnTo>
                    <a:pt x="121566" y="173278"/>
                  </a:lnTo>
                  <a:lnTo>
                    <a:pt x="159168" y="151503"/>
                  </a:lnTo>
                  <a:lnTo>
                    <a:pt x="199739" y="130159"/>
                  </a:lnTo>
                  <a:lnTo>
                    <a:pt x="243322" y="109503"/>
                  </a:lnTo>
                  <a:lnTo>
                    <a:pt x="289959" y="89793"/>
                  </a:lnTo>
                  <a:lnTo>
                    <a:pt x="339693" y="71288"/>
                  </a:lnTo>
                  <a:lnTo>
                    <a:pt x="392566" y="54245"/>
                  </a:lnTo>
                  <a:lnTo>
                    <a:pt x="448622" y="38923"/>
                  </a:lnTo>
                  <a:lnTo>
                    <a:pt x="507902" y="25579"/>
                  </a:lnTo>
                  <a:lnTo>
                    <a:pt x="570450" y="14472"/>
                  </a:lnTo>
                  <a:lnTo>
                    <a:pt x="636307" y="5860"/>
                  </a:lnTo>
                  <a:lnTo>
                    <a:pt x="705517" y="0"/>
                  </a:lnTo>
                </a:path>
              </a:pathLst>
            </a:custGeom>
            <a:ln w="48344">
              <a:solidFill>
                <a:srgbClr val="FFFFFF"/>
              </a:solidFill>
              <a:prstDash val="dash"/>
            </a:ln>
          </p:spPr>
          <p:txBody>
            <a:bodyPr wrap="square" lIns="0" tIns="0" rIns="0" bIns="0" rtlCol="0"/>
            <a:lstStyle/>
            <a:p>
              <a:endParaRPr/>
            </a:p>
          </p:txBody>
        </p:sp>
        <p:sp>
          <p:nvSpPr>
            <p:cNvPr id="79" name="object 79"/>
            <p:cNvSpPr/>
            <p:nvPr/>
          </p:nvSpPr>
          <p:spPr>
            <a:xfrm>
              <a:off x="5813526" y="1105944"/>
              <a:ext cx="40640" cy="635"/>
            </a:xfrm>
            <a:custGeom>
              <a:avLst/>
              <a:gdLst/>
              <a:ahLst/>
              <a:cxnLst/>
              <a:rect l="l" t="t" r="r" b="b"/>
              <a:pathLst>
                <a:path w="40639" h="634">
                  <a:moveTo>
                    <a:pt x="0" y="408"/>
                  </a:moveTo>
                  <a:lnTo>
                    <a:pt x="9979" y="216"/>
                  </a:lnTo>
                  <a:lnTo>
                    <a:pt x="20020" y="82"/>
                  </a:lnTo>
                  <a:lnTo>
                    <a:pt x="30123" y="9"/>
                  </a:lnTo>
                  <a:lnTo>
                    <a:pt x="40291" y="0"/>
                  </a:lnTo>
                </a:path>
              </a:pathLst>
            </a:custGeom>
            <a:ln w="48344">
              <a:solidFill>
                <a:srgbClr val="FFFFFF"/>
              </a:solidFill>
            </a:ln>
          </p:spPr>
          <p:txBody>
            <a:bodyPr wrap="square" lIns="0" tIns="0" rIns="0" bIns="0" rtlCol="0"/>
            <a:lstStyle/>
            <a:p>
              <a:endParaRPr/>
            </a:p>
          </p:txBody>
        </p:sp>
        <p:sp>
          <p:nvSpPr>
            <p:cNvPr id="80" name="object 80"/>
            <p:cNvSpPr/>
            <p:nvPr/>
          </p:nvSpPr>
          <p:spPr>
            <a:xfrm>
              <a:off x="15389962" y="9168745"/>
              <a:ext cx="1691005" cy="1577975"/>
            </a:xfrm>
            <a:custGeom>
              <a:avLst/>
              <a:gdLst/>
              <a:ahLst/>
              <a:cxnLst/>
              <a:rect l="l" t="t" r="r" b="b"/>
              <a:pathLst>
                <a:path w="1691005" h="1577975">
                  <a:moveTo>
                    <a:pt x="1690522" y="1047927"/>
                  </a:moveTo>
                  <a:lnTo>
                    <a:pt x="1678139" y="866648"/>
                  </a:lnTo>
                  <a:lnTo>
                    <a:pt x="1658772" y="760552"/>
                  </a:lnTo>
                  <a:lnTo>
                    <a:pt x="1633347" y="700709"/>
                  </a:lnTo>
                  <a:lnTo>
                    <a:pt x="1584794" y="665099"/>
                  </a:lnTo>
                  <a:lnTo>
                    <a:pt x="1496034" y="631698"/>
                  </a:lnTo>
                  <a:lnTo>
                    <a:pt x="1290548" y="568909"/>
                  </a:lnTo>
                  <a:lnTo>
                    <a:pt x="1151686" y="547992"/>
                  </a:lnTo>
                  <a:lnTo>
                    <a:pt x="1099248" y="556094"/>
                  </a:lnTo>
                  <a:lnTo>
                    <a:pt x="1101623" y="507187"/>
                  </a:lnTo>
                  <a:lnTo>
                    <a:pt x="1099375" y="457441"/>
                  </a:lnTo>
                  <a:lnTo>
                    <a:pt x="1092746" y="409676"/>
                  </a:lnTo>
                  <a:lnTo>
                    <a:pt x="1081951" y="363994"/>
                  </a:lnTo>
                  <a:lnTo>
                    <a:pt x="1067168" y="320497"/>
                  </a:lnTo>
                  <a:lnTo>
                    <a:pt x="1048588" y="279298"/>
                  </a:lnTo>
                  <a:lnTo>
                    <a:pt x="1026426" y="240499"/>
                  </a:lnTo>
                  <a:lnTo>
                    <a:pt x="1000848" y="204203"/>
                  </a:lnTo>
                  <a:lnTo>
                    <a:pt x="972083" y="170510"/>
                  </a:lnTo>
                  <a:lnTo>
                    <a:pt x="940295" y="139522"/>
                  </a:lnTo>
                  <a:lnTo>
                    <a:pt x="905687" y="111353"/>
                  </a:lnTo>
                  <a:lnTo>
                    <a:pt x="868464" y="86118"/>
                  </a:lnTo>
                  <a:lnTo>
                    <a:pt x="828814" y="63893"/>
                  </a:lnTo>
                  <a:lnTo>
                    <a:pt x="786930" y="44805"/>
                  </a:lnTo>
                  <a:lnTo>
                    <a:pt x="743013" y="28956"/>
                  </a:lnTo>
                  <a:lnTo>
                    <a:pt x="697242" y="16446"/>
                  </a:lnTo>
                  <a:lnTo>
                    <a:pt x="649820" y="7378"/>
                  </a:lnTo>
                  <a:lnTo>
                    <a:pt x="600951" y="1866"/>
                  </a:lnTo>
                  <a:lnTo>
                    <a:pt x="550811" y="0"/>
                  </a:lnTo>
                  <a:lnTo>
                    <a:pt x="500672" y="1866"/>
                  </a:lnTo>
                  <a:lnTo>
                    <a:pt x="451802" y="7378"/>
                  </a:lnTo>
                  <a:lnTo>
                    <a:pt x="404380" y="16446"/>
                  </a:lnTo>
                  <a:lnTo>
                    <a:pt x="358609" y="28956"/>
                  </a:lnTo>
                  <a:lnTo>
                    <a:pt x="314693" y="44805"/>
                  </a:lnTo>
                  <a:lnTo>
                    <a:pt x="272808" y="63893"/>
                  </a:lnTo>
                  <a:lnTo>
                    <a:pt x="233159" y="86118"/>
                  </a:lnTo>
                  <a:lnTo>
                    <a:pt x="195935" y="111353"/>
                  </a:lnTo>
                  <a:lnTo>
                    <a:pt x="161328" y="139522"/>
                  </a:lnTo>
                  <a:lnTo>
                    <a:pt x="129540" y="170510"/>
                  </a:lnTo>
                  <a:lnTo>
                    <a:pt x="100774" y="204203"/>
                  </a:lnTo>
                  <a:lnTo>
                    <a:pt x="75209" y="240499"/>
                  </a:lnTo>
                  <a:lnTo>
                    <a:pt x="53035" y="279298"/>
                  </a:lnTo>
                  <a:lnTo>
                    <a:pt x="34467" y="320497"/>
                  </a:lnTo>
                  <a:lnTo>
                    <a:pt x="19672" y="363994"/>
                  </a:lnTo>
                  <a:lnTo>
                    <a:pt x="8877" y="409676"/>
                  </a:lnTo>
                  <a:lnTo>
                    <a:pt x="2247" y="457441"/>
                  </a:lnTo>
                  <a:lnTo>
                    <a:pt x="0" y="507187"/>
                  </a:lnTo>
                  <a:lnTo>
                    <a:pt x="2527" y="559092"/>
                  </a:lnTo>
                  <a:lnTo>
                    <a:pt x="9931" y="607479"/>
                  </a:lnTo>
                  <a:lnTo>
                    <a:pt x="22009" y="652373"/>
                  </a:lnTo>
                  <a:lnTo>
                    <a:pt x="38493" y="693851"/>
                  </a:lnTo>
                  <a:lnTo>
                    <a:pt x="59194" y="731951"/>
                  </a:lnTo>
                  <a:lnTo>
                    <a:pt x="83845" y="766724"/>
                  </a:lnTo>
                  <a:lnTo>
                    <a:pt x="112242" y="798220"/>
                  </a:lnTo>
                  <a:lnTo>
                    <a:pt x="144145" y="826477"/>
                  </a:lnTo>
                  <a:lnTo>
                    <a:pt x="179311" y="851560"/>
                  </a:lnTo>
                  <a:lnTo>
                    <a:pt x="217525" y="873506"/>
                  </a:lnTo>
                  <a:lnTo>
                    <a:pt x="258546" y="892365"/>
                  </a:lnTo>
                  <a:lnTo>
                    <a:pt x="302145" y="908189"/>
                  </a:lnTo>
                  <a:lnTo>
                    <a:pt x="348107" y="921016"/>
                  </a:lnTo>
                  <a:lnTo>
                    <a:pt x="396176" y="930922"/>
                  </a:lnTo>
                  <a:lnTo>
                    <a:pt x="403148" y="931913"/>
                  </a:lnTo>
                  <a:lnTo>
                    <a:pt x="395325" y="970153"/>
                  </a:lnTo>
                  <a:lnTo>
                    <a:pt x="385876" y="1010767"/>
                  </a:lnTo>
                  <a:lnTo>
                    <a:pt x="354939" y="1137031"/>
                  </a:lnTo>
                  <a:lnTo>
                    <a:pt x="336677" y="1238148"/>
                  </a:lnTo>
                  <a:lnTo>
                    <a:pt x="323913" y="1367231"/>
                  </a:lnTo>
                  <a:lnTo>
                    <a:pt x="309511" y="1577403"/>
                  </a:lnTo>
                  <a:lnTo>
                    <a:pt x="556209" y="1577403"/>
                  </a:lnTo>
                  <a:lnTo>
                    <a:pt x="583272" y="1181011"/>
                  </a:lnTo>
                  <a:lnTo>
                    <a:pt x="644448" y="1181011"/>
                  </a:lnTo>
                  <a:lnTo>
                    <a:pt x="614959" y="1577403"/>
                  </a:lnTo>
                  <a:lnTo>
                    <a:pt x="861161" y="1577403"/>
                  </a:lnTo>
                  <a:lnTo>
                    <a:pt x="861161" y="1142720"/>
                  </a:lnTo>
                  <a:lnTo>
                    <a:pt x="932205" y="1152080"/>
                  </a:lnTo>
                  <a:lnTo>
                    <a:pt x="990727" y="1151534"/>
                  </a:lnTo>
                  <a:lnTo>
                    <a:pt x="1068108" y="1137767"/>
                  </a:lnTo>
                  <a:lnTo>
                    <a:pt x="1195705" y="1107478"/>
                  </a:lnTo>
                  <a:lnTo>
                    <a:pt x="1149477" y="1535226"/>
                  </a:lnTo>
                  <a:lnTo>
                    <a:pt x="1349197" y="1535226"/>
                  </a:lnTo>
                  <a:lnTo>
                    <a:pt x="1384439" y="1130973"/>
                  </a:lnTo>
                  <a:lnTo>
                    <a:pt x="1407934" y="1535226"/>
                  </a:lnTo>
                  <a:lnTo>
                    <a:pt x="1678139" y="1535226"/>
                  </a:lnTo>
                  <a:lnTo>
                    <a:pt x="1682267" y="1456372"/>
                  </a:lnTo>
                  <a:lnTo>
                    <a:pt x="1689150" y="1269225"/>
                  </a:lnTo>
                  <a:lnTo>
                    <a:pt x="1690522" y="1047927"/>
                  </a:lnTo>
                  <a:close/>
                </a:path>
              </a:pathLst>
            </a:custGeom>
            <a:solidFill>
              <a:srgbClr val="BA4E0E"/>
            </a:solidFill>
          </p:spPr>
          <p:txBody>
            <a:bodyPr wrap="square" lIns="0" tIns="0" rIns="0" bIns="0" rtlCol="0"/>
            <a:lstStyle/>
            <a:p>
              <a:endParaRPr/>
            </a:p>
          </p:txBody>
        </p:sp>
        <p:sp>
          <p:nvSpPr>
            <p:cNvPr id="81" name="object 81"/>
            <p:cNvSpPr/>
            <p:nvPr/>
          </p:nvSpPr>
          <p:spPr>
            <a:xfrm>
              <a:off x="15499033" y="9277823"/>
              <a:ext cx="883919" cy="643890"/>
            </a:xfrm>
            <a:custGeom>
              <a:avLst/>
              <a:gdLst/>
              <a:ahLst/>
              <a:cxnLst/>
              <a:rect l="l" t="t" r="r" b="b"/>
              <a:pathLst>
                <a:path w="883919" h="643890">
                  <a:moveTo>
                    <a:pt x="441745" y="0"/>
                  </a:moveTo>
                  <a:lnTo>
                    <a:pt x="389599" y="2139"/>
                  </a:lnTo>
                  <a:lnTo>
                    <a:pt x="339138" y="8482"/>
                  </a:lnTo>
                  <a:lnTo>
                    <a:pt x="290724" y="18915"/>
                  </a:lnTo>
                  <a:lnTo>
                    <a:pt x="244721" y="33324"/>
                  </a:lnTo>
                  <a:lnTo>
                    <a:pt x="201491" y="51596"/>
                  </a:lnTo>
                  <a:lnTo>
                    <a:pt x="161397" y="73617"/>
                  </a:lnTo>
                  <a:lnTo>
                    <a:pt x="124802" y="99274"/>
                  </a:lnTo>
                  <a:lnTo>
                    <a:pt x="87210" y="133427"/>
                  </a:lnTo>
                  <a:lnTo>
                    <a:pt x="56161" y="171199"/>
                  </a:lnTo>
                  <a:lnTo>
                    <a:pt x="31785" y="212327"/>
                  </a:lnTo>
                  <a:lnTo>
                    <a:pt x="14213" y="256546"/>
                  </a:lnTo>
                  <a:lnTo>
                    <a:pt x="3575" y="303593"/>
                  </a:lnTo>
                  <a:lnTo>
                    <a:pt x="0" y="353203"/>
                  </a:lnTo>
                  <a:lnTo>
                    <a:pt x="4554" y="407861"/>
                  </a:lnTo>
                  <a:lnTo>
                    <a:pt x="18285" y="456591"/>
                  </a:lnTo>
                  <a:lnTo>
                    <a:pt x="41296" y="499587"/>
                  </a:lnTo>
                  <a:lnTo>
                    <a:pt x="73689" y="537044"/>
                  </a:lnTo>
                  <a:lnTo>
                    <a:pt x="115567" y="569155"/>
                  </a:lnTo>
                  <a:lnTo>
                    <a:pt x="150697" y="588592"/>
                  </a:lnTo>
                  <a:lnTo>
                    <a:pt x="190005" y="605172"/>
                  </a:lnTo>
                  <a:lnTo>
                    <a:pt x="233277" y="618847"/>
                  </a:lnTo>
                  <a:lnTo>
                    <a:pt x="280301" y="629568"/>
                  </a:lnTo>
                  <a:lnTo>
                    <a:pt x="330862" y="637286"/>
                  </a:lnTo>
                  <a:lnTo>
                    <a:pt x="384748" y="641953"/>
                  </a:lnTo>
                  <a:lnTo>
                    <a:pt x="441745" y="643519"/>
                  </a:lnTo>
                  <a:lnTo>
                    <a:pt x="498742" y="641953"/>
                  </a:lnTo>
                  <a:lnTo>
                    <a:pt x="552628" y="637286"/>
                  </a:lnTo>
                  <a:lnTo>
                    <a:pt x="603190" y="629568"/>
                  </a:lnTo>
                  <a:lnTo>
                    <a:pt x="650213" y="618847"/>
                  </a:lnTo>
                  <a:lnTo>
                    <a:pt x="693486" y="605172"/>
                  </a:lnTo>
                  <a:lnTo>
                    <a:pt x="732794" y="588592"/>
                  </a:lnTo>
                  <a:lnTo>
                    <a:pt x="767924" y="569155"/>
                  </a:lnTo>
                  <a:lnTo>
                    <a:pt x="809801" y="537044"/>
                  </a:lnTo>
                  <a:lnTo>
                    <a:pt x="842194" y="499587"/>
                  </a:lnTo>
                  <a:lnTo>
                    <a:pt x="865205" y="456591"/>
                  </a:lnTo>
                  <a:lnTo>
                    <a:pt x="878937" y="407861"/>
                  </a:lnTo>
                  <a:lnTo>
                    <a:pt x="883491" y="353203"/>
                  </a:lnTo>
                  <a:lnTo>
                    <a:pt x="879916" y="303593"/>
                  </a:lnTo>
                  <a:lnTo>
                    <a:pt x="869277" y="256546"/>
                  </a:lnTo>
                  <a:lnTo>
                    <a:pt x="851705" y="212327"/>
                  </a:lnTo>
                  <a:lnTo>
                    <a:pt x="827330" y="171199"/>
                  </a:lnTo>
                  <a:lnTo>
                    <a:pt x="796281" y="133427"/>
                  </a:lnTo>
                  <a:lnTo>
                    <a:pt x="758688" y="99274"/>
                  </a:lnTo>
                  <a:lnTo>
                    <a:pt x="722094" y="73617"/>
                  </a:lnTo>
                  <a:lnTo>
                    <a:pt x="682000" y="51596"/>
                  </a:lnTo>
                  <a:lnTo>
                    <a:pt x="638770" y="33324"/>
                  </a:lnTo>
                  <a:lnTo>
                    <a:pt x="592766" y="18915"/>
                  </a:lnTo>
                  <a:lnTo>
                    <a:pt x="544353" y="8482"/>
                  </a:lnTo>
                  <a:lnTo>
                    <a:pt x="493891" y="2139"/>
                  </a:lnTo>
                  <a:lnTo>
                    <a:pt x="441745" y="0"/>
                  </a:lnTo>
                  <a:close/>
                </a:path>
              </a:pathLst>
            </a:custGeom>
            <a:solidFill>
              <a:srgbClr val="76A39A"/>
            </a:solidFill>
          </p:spPr>
          <p:txBody>
            <a:bodyPr wrap="square" lIns="0" tIns="0" rIns="0" bIns="0" rtlCol="0"/>
            <a:lstStyle/>
            <a:p>
              <a:endParaRPr/>
            </a:p>
          </p:txBody>
        </p:sp>
        <p:sp>
          <p:nvSpPr>
            <p:cNvPr id="82" name="object 82"/>
            <p:cNvSpPr/>
            <p:nvPr/>
          </p:nvSpPr>
          <p:spPr>
            <a:xfrm>
              <a:off x="16166887" y="9413518"/>
              <a:ext cx="57785" cy="50165"/>
            </a:xfrm>
            <a:custGeom>
              <a:avLst/>
              <a:gdLst/>
              <a:ahLst/>
              <a:cxnLst/>
              <a:rect l="l" t="t" r="r" b="b"/>
              <a:pathLst>
                <a:path w="57784" h="50165">
                  <a:moveTo>
                    <a:pt x="0" y="0"/>
                  </a:moveTo>
                  <a:lnTo>
                    <a:pt x="57474" y="49726"/>
                  </a:lnTo>
                </a:path>
              </a:pathLst>
            </a:custGeom>
            <a:ln w="43632">
              <a:solidFill>
                <a:srgbClr val="F1F8E9"/>
              </a:solidFill>
            </a:ln>
          </p:spPr>
          <p:txBody>
            <a:bodyPr wrap="square" lIns="0" tIns="0" rIns="0" bIns="0" rtlCol="0"/>
            <a:lstStyle/>
            <a:p>
              <a:endParaRPr/>
            </a:p>
          </p:txBody>
        </p:sp>
        <p:sp>
          <p:nvSpPr>
            <p:cNvPr id="83" name="object 83"/>
            <p:cNvSpPr/>
            <p:nvPr/>
          </p:nvSpPr>
          <p:spPr>
            <a:xfrm>
              <a:off x="16289808" y="9537799"/>
              <a:ext cx="49530" cy="200025"/>
            </a:xfrm>
            <a:custGeom>
              <a:avLst/>
              <a:gdLst/>
              <a:ahLst/>
              <a:cxnLst/>
              <a:rect l="l" t="t" r="r" b="b"/>
              <a:pathLst>
                <a:path w="49530" h="200025">
                  <a:moveTo>
                    <a:pt x="0" y="0"/>
                  </a:moveTo>
                  <a:lnTo>
                    <a:pt x="36811" y="64455"/>
                  </a:lnTo>
                  <a:lnTo>
                    <a:pt x="49082" y="106766"/>
                  </a:lnTo>
                  <a:lnTo>
                    <a:pt x="36811" y="145677"/>
                  </a:lnTo>
                  <a:lnTo>
                    <a:pt x="0" y="199931"/>
                  </a:lnTo>
                </a:path>
              </a:pathLst>
            </a:custGeom>
            <a:ln w="43632">
              <a:solidFill>
                <a:srgbClr val="F1F8E9"/>
              </a:solidFill>
            </a:ln>
          </p:spPr>
          <p:txBody>
            <a:bodyPr wrap="square" lIns="0" tIns="0" rIns="0" bIns="0" rtlCol="0"/>
            <a:lstStyle/>
            <a:p>
              <a:endParaRPr/>
            </a:p>
          </p:txBody>
        </p:sp>
        <p:sp>
          <p:nvSpPr>
            <p:cNvPr id="84" name="object 84"/>
            <p:cNvSpPr/>
            <p:nvPr/>
          </p:nvSpPr>
          <p:spPr>
            <a:xfrm>
              <a:off x="15680805" y="10696835"/>
              <a:ext cx="1391920" cy="59055"/>
            </a:xfrm>
            <a:custGeom>
              <a:avLst/>
              <a:gdLst/>
              <a:ahLst/>
              <a:cxnLst/>
              <a:rect l="l" t="t" r="r" b="b"/>
              <a:pathLst>
                <a:path w="1391919" h="59054">
                  <a:moveTo>
                    <a:pt x="287820" y="7772"/>
                  </a:moveTo>
                  <a:lnTo>
                    <a:pt x="280047" y="0"/>
                  </a:lnTo>
                  <a:lnTo>
                    <a:pt x="7785" y="0"/>
                  </a:lnTo>
                  <a:lnTo>
                    <a:pt x="0" y="7772"/>
                  </a:lnTo>
                  <a:lnTo>
                    <a:pt x="0" y="50952"/>
                  </a:lnTo>
                  <a:lnTo>
                    <a:pt x="7785" y="58737"/>
                  </a:lnTo>
                  <a:lnTo>
                    <a:pt x="270535" y="58737"/>
                  </a:lnTo>
                  <a:lnTo>
                    <a:pt x="280047" y="58737"/>
                  </a:lnTo>
                  <a:lnTo>
                    <a:pt x="287820" y="50952"/>
                  </a:lnTo>
                  <a:lnTo>
                    <a:pt x="287820" y="7772"/>
                  </a:lnTo>
                  <a:close/>
                </a:path>
                <a:path w="1391919" h="59054">
                  <a:moveTo>
                    <a:pt x="580542" y="7772"/>
                  </a:moveTo>
                  <a:lnTo>
                    <a:pt x="572770" y="0"/>
                  </a:lnTo>
                  <a:lnTo>
                    <a:pt x="300520" y="0"/>
                  </a:lnTo>
                  <a:lnTo>
                    <a:pt x="292722" y="7772"/>
                  </a:lnTo>
                  <a:lnTo>
                    <a:pt x="292722" y="50952"/>
                  </a:lnTo>
                  <a:lnTo>
                    <a:pt x="300520" y="58737"/>
                  </a:lnTo>
                  <a:lnTo>
                    <a:pt x="563257" y="58737"/>
                  </a:lnTo>
                  <a:lnTo>
                    <a:pt x="572770" y="58737"/>
                  </a:lnTo>
                  <a:lnTo>
                    <a:pt x="580542" y="50952"/>
                  </a:lnTo>
                  <a:lnTo>
                    <a:pt x="580542" y="7772"/>
                  </a:lnTo>
                  <a:close/>
                </a:path>
                <a:path w="1391919" h="59054">
                  <a:moveTo>
                    <a:pt x="1098600" y="7772"/>
                  </a:moveTo>
                  <a:lnTo>
                    <a:pt x="1090815" y="0"/>
                  </a:lnTo>
                  <a:lnTo>
                    <a:pt x="818553" y="0"/>
                  </a:lnTo>
                  <a:lnTo>
                    <a:pt x="810780" y="7772"/>
                  </a:lnTo>
                  <a:lnTo>
                    <a:pt x="810780" y="50952"/>
                  </a:lnTo>
                  <a:lnTo>
                    <a:pt x="818553" y="58737"/>
                  </a:lnTo>
                  <a:lnTo>
                    <a:pt x="1081316" y="58737"/>
                  </a:lnTo>
                  <a:lnTo>
                    <a:pt x="1090815" y="58737"/>
                  </a:lnTo>
                  <a:lnTo>
                    <a:pt x="1098600" y="50952"/>
                  </a:lnTo>
                  <a:lnTo>
                    <a:pt x="1098600" y="7772"/>
                  </a:lnTo>
                  <a:close/>
                </a:path>
                <a:path w="1391919" h="59054">
                  <a:moveTo>
                    <a:pt x="1391323" y="7772"/>
                  </a:moveTo>
                  <a:lnTo>
                    <a:pt x="1383538" y="0"/>
                  </a:lnTo>
                  <a:lnTo>
                    <a:pt x="1111288" y="0"/>
                  </a:lnTo>
                  <a:lnTo>
                    <a:pt x="1103503" y="7772"/>
                  </a:lnTo>
                  <a:lnTo>
                    <a:pt x="1103503" y="50952"/>
                  </a:lnTo>
                  <a:lnTo>
                    <a:pt x="1111288" y="58737"/>
                  </a:lnTo>
                  <a:lnTo>
                    <a:pt x="1374038" y="58737"/>
                  </a:lnTo>
                  <a:lnTo>
                    <a:pt x="1383538" y="58737"/>
                  </a:lnTo>
                  <a:lnTo>
                    <a:pt x="1391323" y="50952"/>
                  </a:lnTo>
                  <a:lnTo>
                    <a:pt x="1391323" y="7772"/>
                  </a:lnTo>
                  <a:close/>
                </a:path>
              </a:pathLst>
            </a:custGeom>
            <a:solidFill>
              <a:srgbClr val="DECCAA"/>
            </a:solidFill>
          </p:spPr>
          <p:txBody>
            <a:bodyPr wrap="square" lIns="0" tIns="0" rIns="0" bIns="0" rtlCol="0"/>
            <a:lstStyle/>
            <a:p>
              <a:endParaRPr/>
            </a:p>
          </p:txBody>
        </p:sp>
        <p:sp>
          <p:nvSpPr>
            <p:cNvPr id="85" name="object 85"/>
            <p:cNvSpPr/>
            <p:nvPr/>
          </p:nvSpPr>
          <p:spPr>
            <a:xfrm>
              <a:off x="16928226" y="9599583"/>
              <a:ext cx="438784" cy="472440"/>
            </a:xfrm>
            <a:custGeom>
              <a:avLst/>
              <a:gdLst/>
              <a:ahLst/>
              <a:cxnLst/>
              <a:rect l="l" t="t" r="r" b="b"/>
              <a:pathLst>
                <a:path w="438784" h="472440">
                  <a:moveTo>
                    <a:pt x="354659" y="0"/>
                  </a:moveTo>
                  <a:lnTo>
                    <a:pt x="296819" y="826"/>
                  </a:lnTo>
                  <a:lnTo>
                    <a:pt x="268417" y="9125"/>
                  </a:lnTo>
                  <a:lnTo>
                    <a:pt x="261244" y="32117"/>
                  </a:lnTo>
                  <a:lnTo>
                    <a:pt x="267091" y="77023"/>
                  </a:lnTo>
                  <a:lnTo>
                    <a:pt x="229875" y="222923"/>
                  </a:lnTo>
                  <a:lnTo>
                    <a:pt x="189648" y="297049"/>
                  </a:lnTo>
                  <a:lnTo>
                    <a:pt x="121369" y="322347"/>
                  </a:lnTo>
                  <a:lnTo>
                    <a:pt x="0" y="321759"/>
                  </a:lnTo>
                  <a:lnTo>
                    <a:pt x="108488" y="472174"/>
                  </a:lnTo>
                  <a:lnTo>
                    <a:pt x="182876" y="440162"/>
                  </a:lnTo>
                  <a:lnTo>
                    <a:pt x="244717" y="404091"/>
                  </a:lnTo>
                  <a:lnTo>
                    <a:pt x="295209" y="365477"/>
                  </a:lnTo>
                  <a:lnTo>
                    <a:pt x="335552" y="325835"/>
                  </a:lnTo>
                  <a:lnTo>
                    <a:pt x="366943" y="286681"/>
                  </a:lnTo>
                  <a:lnTo>
                    <a:pt x="390580" y="249528"/>
                  </a:lnTo>
                  <a:lnTo>
                    <a:pt x="419386" y="187293"/>
                  </a:lnTo>
                  <a:lnTo>
                    <a:pt x="437709" y="123486"/>
                  </a:lnTo>
                  <a:lnTo>
                    <a:pt x="438478" y="84590"/>
                  </a:lnTo>
                  <a:lnTo>
                    <a:pt x="428481" y="44451"/>
                  </a:lnTo>
                  <a:lnTo>
                    <a:pt x="402336" y="12958"/>
                  </a:lnTo>
                  <a:lnTo>
                    <a:pt x="354659" y="0"/>
                  </a:lnTo>
                  <a:close/>
                </a:path>
              </a:pathLst>
            </a:custGeom>
            <a:solidFill>
              <a:srgbClr val="BA4E0E"/>
            </a:solidFill>
          </p:spPr>
          <p:txBody>
            <a:bodyPr wrap="square" lIns="0" tIns="0" rIns="0" bIns="0" rtlCol="0"/>
            <a:lstStyle/>
            <a:p>
              <a:endParaRPr/>
            </a:p>
          </p:txBody>
        </p:sp>
        <p:sp>
          <p:nvSpPr>
            <p:cNvPr id="86" name="object 86"/>
            <p:cNvSpPr/>
            <p:nvPr/>
          </p:nvSpPr>
          <p:spPr>
            <a:xfrm>
              <a:off x="15640824" y="10746175"/>
              <a:ext cx="1469390" cy="153670"/>
            </a:xfrm>
            <a:custGeom>
              <a:avLst/>
              <a:gdLst/>
              <a:ahLst/>
              <a:cxnLst/>
              <a:rect l="l" t="t" r="r" b="b"/>
              <a:pathLst>
                <a:path w="1469390" h="153670">
                  <a:moveTo>
                    <a:pt x="660781" y="127673"/>
                  </a:moveTo>
                  <a:lnTo>
                    <a:pt x="656729" y="64249"/>
                  </a:lnTo>
                  <a:lnTo>
                    <a:pt x="628269" y="10083"/>
                  </a:lnTo>
                  <a:lnTo>
                    <a:pt x="545846" y="0"/>
                  </a:lnTo>
                  <a:lnTo>
                    <a:pt x="469163" y="63"/>
                  </a:lnTo>
                  <a:lnTo>
                    <a:pt x="369341" y="584"/>
                  </a:lnTo>
                  <a:lnTo>
                    <a:pt x="335838" y="10464"/>
                  </a:lnTo>
                  <a:lnTo>
                    <a:pt x="335534" y="10083"/>
                  </a:lnTo>
                  <a:lnTo>
                    <a:pt x="304914" y="584"/>
                  </a:lnTo>
                  <a:lnTo>
                    <a:pt x="253123" y="0"/>
                  </a:lnTo>
                  <a:lnTo>
                    <a:pt x="176441" y="63"/>
                  </a:lnTo>
                  <a:lnTo>
                    <a:pt x="76619" y="584"/>
                  </a:lnTo>
                  <a:lnTo>
                    <a:pt x="32600" y="13563"/>
                  </a:lnTo>
                  <a:lnTo>
                    <a:pt x="1473" y="44640"/>
                  </a:lnTo>
                  <a:lnTo>
                    <a:pt x="0" y="77063"/>
                  </a:lnTo>
                  <a:lnTo>
                    <a:pt x="7239" y="112014"/>
                  </a:lnTo>
                  <a:lnTo>
                    <a:pt x="25438" y="134912"/>
                  </a:lnTo>
                  <a:lnTo>
                    <a:pt x="48298" y="147764"/>
                  </a:lnTo>
                  <a:lnTo>
                    <a:pt x="69494" y="152552"/>
                  </a:lnTo>
                  <a:lnTo>
                    <a:pt x="116992" y="153352"/>
                  </a:lnTo>
                  <a:lnTo>
                    <a:pt x="197777" y="153263"/>
                  </a:lnTo>
                  <a:lnTo>
                    <a:pt x="307822" y="152552"/>
                  </a:lnTo>
                  <a:lnTo>
                    <a:pt x="343725" y="149110"/>
                  </a:lnTo>
                  <a:lnTo>
                    <a:pt x="344957" y="148666"/>
                  </a:lnTo>
                  <a:lnTo>
                    <a:pt x="362216" y="152552"/>
                  </a:lnTo>
                  <a:lnTo>
                    <a:pt x="409714" y="153352"/>
                  </a:lnTo>
                  <a:lnTo>
                    <a:pt x="490499" y="153263"/>
                  </a:lnTo>
                  <a:lnTo>
                    <a:pt x="600557" y="152552"/>
                  </a:lnTo>
                  <a:lnTo>
                    <a:pt x="636447" y="149110"/>
                  </a:lnTo>
                  <a:lnTo>
                    <a:pt x="654646" y="142468"/>
                  </a:lnTo>
                  <a:lnTo>
                    <a:pt x="660781" y="127673"/>
                  </a:lnTo>
                  <a:close/>
                </a:path>
                <a:path w="1469390" h="153670">
                  <a:moveTo>
                    <a:pt x="1469110" y="127673"/>
                  </a:moveTo>
                  <a:lnTo>
                    <a:pt x="1465059" y="64249"/>
                  </a:lnTo>
                  <a:lnTo>
                    <a:pt x="1436585" y="10083"/>
                  </a:lnTo>
                  <a:lnTo>
                    <a:pt x="1354175" y="0"/>
                  </a:lnTo>
                  <a:lnTo>
                    <a:pt x="1277493" y="63"/>
                  </a:lnTo>
                  <a:lnTo>
                    <a:pt x="1177671" y="584"/>
                  </a:lnTo>
                  <a:lnTo>
                    <a:pt x="1144168" y="10464"/>
                  </a:lnTo>
                  <a:lnTo>
                    <a:pt x="1143863" y="10083"/>
                  </a:lnTo>
                  <a:lnTo>
                    <a:pt x="1113243" y="584"/>
                  </a:lnTo>
                  <a:lnTo>
                    <a:pt x="1061453" y="0"/>
                  </a:lnTo>
                  <a:lnTo>
                    <a:pt x="984758" y="63"/>
                  </a:lnTo>
                  <a:lnTo>
                    <a:pt x="884948" y="584"/>
                  </a:lnTo>
                  <a:lnTo>
                    <a:pt x="840930" y="13563"/>
                  </a:lnTo>
                  <a:lnTo>
                    <a:pt x="809802" y="44640"/>
                  </a:lnTo>
                  <a:lnTo>
                    <a:pt x="808329" y="77063"/>
                  </a:lnTo>
                  <a:lnTo>
                    <a:pt x="815555" y="112014"/>
                  </a:lnTo>
                  <a:lnTo>
                    <a:pt x="833767" y="134912"/>
                  </a:lnTo>
                  <a:lnTo>
                    <a:pt x="856627" y="147764"/>
                  </a:lnTo>
                  <a:lnTo>
                    <a:pt x="877811" y="152552"/>
                  </a:lnTo>
                  <a:lnTo>
                    <a:pt x="925322" y="153352"/>
                  </a:lnTo>
                  <a:lnTo>
                    <a:pt x="1006106" y="153263"/>
                  </a:lnTo>
                  <a:lnTo>
                    <a:pt x="1116152" y="152552"/>
                  </a:lnTo>
                  <a:lnTo>
                    <a:pt x="1152042" y="149110"/>
                  </a:lnTo>
                  <a:lnTo>
                    <a:pt x="1153287" y="148666"/>
                  </a:lnTo>
                  <a:lnTo>
                    <a:pt x="1170533" y="152552"/>
                  </a:lnTo>
                  <a:lnTo>
                    <a:pt x="1218044" y="153352"/>
                  </a:lnTo>
                  <a:lnTo>
                    <a:pt x="1298829" y="153263"/>
                  </a:lnTo>
                  <a:lnTo>
                    <a:pt x="1408874" y="152552"/>
                  </a:lnTo>
                  <a:lnTo>
                    <a:pt x="1444764" y="149110"/>
                  </a:lnTo>
                  <a:lnTo>
                    <a:pt x="1462976" y="142468"/>
                  </a:lnTo>
                  <a:lnTo>
                    <a:pt x="1469110" y="127673"/>
                  </a:lnTo>
                  <a:close/>
                </a:path>
              </a:pathLst>
            </a:custGeom>
            <a:solidFill>
              <a:srgbClr val="DECCAA"/>
            </a:solidFill>
          </p:spPr>
          <p:txBody>
            <a:bodyPr wrap="square" lIns="0" tIns="0" rIns="0" bIns="0" rtlCol="0"/>
            <a:lstStyle/>
            <a:p>
              <a:endParaRPr/>
            </a:p>
          </p:txBody>
        </p:sp>
        <p:sp>
          <p:nvSpPr>
            <p:cNvPr id="87" name="object 87"/>
            <p:cNvSpPr/>
            <p:nvPr/>
          </p:nvSpPr>
          <p:spPr>
            <a:xfrm>
              <a:off x="15512187" y="8951347"/>
              <a:ext cx="823594" cy="337820"/>
            </a:xfrm>
            <a:custGeom>
              <a:avLst/>
              <a:gdLst/>
              <a:ahLst/>
              <a:cxnLst/>
              <a:rect l="l" t="t" r="r" b="b"/>
              <a:pathLst>
                <a:path w="823594" h="337820">
                  <a:moveTo>
                    <a:pt x="337235" y="168605"/>
                  </a:moveTo>
                  <a:lnTo>
                    <a:pt x="331216" y="123786"/>
                  </a:lnTo>
                  <a:lnTo>
                    <a:pt x="314210" y="83502"/>
                  </a:lnTo>
                  <a:lnTo>
                    <a:pt x="287845" y="49377"/>
                  </a:lnTo>
                  <a:lnTo>
                    <a:pt x="253720" y="23012"/>
                  </a:lnTo>
                  <a:lnTo>
                    <a:pt x="213448" y="6019"/>
                  </a:lnTo>
                  <a:lnTo>
                    <a:pt x="168630" y="0"/>
                  </a:lnTo>
                  <a:lnTo>
                    <a:pt x="123799" y="6019"/>
                  </a:lnTo>
                  <a:lnTo>
                    <a:pt x="83515" y="23012"/>
                  </a:lnTo>
                  <a:lnTo>
                    <a:pt x="49390" y="49377"/>
                  </a:lnTo>
                  <a:lnTo>
                    <a:pt x="23025" y="83502"/>
                  </a:lnTo>
                  <a:lnTo>
                    <a:pt x="6019" y="123786"/>
                  </a:lnTo>
                  <a:lnTo>
                    <a:pt x="0" y="168605"/>
                  </a:lnTo>
                  <a:lnTo>
                    <a:pt x="6019" y="213436"/>
                  </a:lnTo>
                  <a:lnTo>
                    <a:pt x="23025" y="253720"/>
                  </a:lnTo>
                  <a:lnTo>
                    <a:pt x="49390" y="287832"/>
                  </a:lnTo>
                  <a:lnTo>
                    <a:pt x="83515" y="314198"/>
                  </a:lnTo>
                  <a:lnTo>
                    <a:pt x="123799" y="331203"/>
                  </a:lnTo>
                  <a:lnTo>
                    <a:pt x="168630" y="337223"/>
                  </a:lnTo>
                  <a:lnTo>
                    <a:pt x="213448" y="331203"/>
                  </a:lnTo>
                  <a:lnTo>
                    <a:pt x="253720" y="314198"/>
                  </a:lnTo>
                  <a:lnTo>
                    <a:pt x="287845" y="287832"/>
                  </a:lnTo>
                  <a:lnTo>
                    <a:pt x="314210" y="253720"/>
                  </a:lnTo>
                  <a:lnTo>
                    <a:pt x="331216" y="213436"/>
                  </a:lnTo>
                  <a:lnTo>
                    <a:pt x="337235" y="168605"/>
                  </a:lnTo>
                  <a:close/>
                </a:path>
                <a:path w="823594" h="337820">
                  <a:moveTo>
                    <a:pt x="823315" y="168605"/>
                  </a:moveTo>
                  <a:lnTo>
                    <a:pt x="817283" y="123786"/>
                  </a:lnTo>
                  <a:lnTo>
                    <a:pt x="800290" y="83502"/>
                  </a:lnTo>
                  <a:lnTo>
                    <a:pt x="773925" y="49377"/>
                  </a:lnTo>
                  <a:lnTo>
                    <a:pt x="739800" y="23012"/>
                  </a:lnTo>
                  <a:lnTo>
                    <a:pt x="699516" y="6019"/>
                  </a:lnTo>
                  <a:lnTo>
                    <a:pt x="654697" y="0"/>
                  </a:lnTo>
                  <a:lnTo>
                    <a:pt x="609866" y="6019"/>
                  </a:lnTo>
                  <a:lnTo>
                    <a:pt x="569595" y="23012"/>
                  </a:lnTo>
                  <a:lnTo>
                    <a:pt x="535457" y="49377"/>
                  </a:lnTo>
                  <a:lnTo>
                    <a:pt x="509092" y="83502"/>
                  </a:lnTo>
                  <a:lnTo>
                    <a:pt x="492099" y="123786"/>
                  </a:lnTo>
                  <a:lnTo>
                    <a:pt x="486079" y="168605"/>
                  </a:lnTo>
                  <a:lnTo>
                    <a:pt x="492099" y="213436"/>
                  </a:lnTo>
                  <a:lnTo>
                    <a:pt x="509092" y="253720"/>
                  </a:lnTo>
                  <a:lnTo>
                    <a:pt x="535457" y="287832"/>
                  </a:lnTo>
                  <a:lnTo>
                    <a:pt x="569595" y="314198"/>
                  </a:lnTo>
                  <a:lnTo>
                    <a:pt x="609866" y="331203"/>
                  </a:lnTo>
                  <a:lnTo>
                    <a:pt x="654697" y="337223"/>
                  </a:lnTo>
                  <a:lnTo>
                    <a:pt x="699516" y="331203"/>
                  </a:lnTo>
                  <a:lnTo>
                    <a:pt x="739800" y="314198"/>
                  </a:lnTo>
                  <a:lnTo>
                    <a:pt x="773925" y="287832"/>
                  </a:lnTo>
                  <a:lnTo>
                    <a:pt x="800290" y="253720"/>
                  </a:lnTo>
                  <a:lnTo>
                    <a:pt x="817283" y="213436"/>
                  </a:lnTo>
                  <a:lnTo>
                    <a:pt x="823315" y="168605"/>
                  </a:lnTo>
                  <a:close/>
                </a:path>
              </a:pathLst>
            </a:custGeom>
            <a:solidFill>
              <a:srgbClr val="BA4E0E"/>
            </a:solidFill>
          </p:spPr>
          <p:txBody>
            <a:bodyPr wrap="square" lIns="0" tIns="0" rIns="0" bIns="0" rtlCol="0"/>
            <a:lstStyle/>
            <a:p>
              <a:endParaRPr/>
            </a:p>
          </p:txBody>
        </p:sp>
        <p:sp>
          <p:nvSpPr>
            <p:cNvPr id="88" name="object 88"/>
            <p:cNvSpPr/>
            <p:nvPr/>
          </p:nvSpPr>
          <p:spPr>
            <a:xfrm>
              <a:off x="16491591" y="9508147"/>
              <a:ext cx="524510" cy="370205"/>
            </a:xfrm>
            <a:custGeom>
              <a:avLst/>
              <a:gdLst/>
              <a:ahLst/>
              <a:cxnLst/>
              <a:rect l="l" t="t" r="r" b="b"/>
              <a:pathLst>
                <a:path w="524509" h="370204">
                  <a:moveTo>
                    <a:pt x="63128" y="0"/>
                  </a:moveTo>
                  <a:lnTo>
                    <a:pt x="51536" y="10222"/>
                  </a:lnTo>
                  <a:lnTo>
                    <a:pt x="26954" y="41242"/>
                  </a:lnTo>
                  <a:lnTo>
                    <a:pt x="4677" y="93587"/>
                  </a:lnTo>
                  <a:lnTo>
                    <a:pt x="0" y="167785"/>
                  </a:lnTo>
                  <a:lnTo>
                    <a:pt x="6914" y="234257"/>
                  </a:lnTo>
                  <a:lnTo>
                    <a:pt x="9219" y="273053"/>
                  </a:lnTo>
                  <a:lnTo>
                    <a:pt x="6914" y="299148"/>
                  </a:lnTo>
                  <a:lnTo>
                    <a:pt x="0" y="327518"/>
                  </a:lnTo>
                  <a:lnTo>
                    <a:pt x="462551" y="370062"/>
                  </a:lnTo>
                  <a:lnTo>
                    <a:pt x="499940" y="322854"/>
                  </a:lnTo>
                  <a:lnTo>
                    <a:pt x="512051" y="266856"/>
                  </a:lnTo>
                  <a:lnTo>
                    <a:pt x="520766" y="199417"/>
                  </a:lnTo>
                  <a:lnTo>
                    <a:pt x="524406" y="135840"/>
                  </a:lnTo>
                  <a:lnTo>
                    <a:pt x="521293" y="91431"/>
                  </a:lnTo>
                  <a:lnTo>
                    <a:pt x="507525" y="62138"/>
                  </a:lnTo>
                  <a:lnTo>
                    <a:pt x="455211" y="42849"/>
                  </a:lnTo>
                  <a:lnTo>
                    <a:pt x="321396" y="24994"/>
                  </a:lnTo>
                  <a:lnTo>
                    <a:pt x="63128" y="0"/>
                  </a:lnTo>
                  <a:close/>
                </a:path>
              </a:pathLst>
            </a:custGeom>
            <a:solidFill>
              <a:srgbClr val="DECCAA"/>
            </a:solidFill>
          </p:spPr>
          <p:txBody>
            <a:bodyPr wrap="square" lIns="0" tIns="0" rIns="0" bIns="0" rtlCol="0"/>
            <a:lstStyle/>
            <a:p>
              <a:endParaRPr/>
            </a:p>
          </p:txBody>
        </p:sp>
        <p:pic>
          <p:nvPicPr>
            <p:cNvPr id="89" name="object 89"/>
            <p:cNvPicPr/>
            <p:nvPr/>
          </p:nvPicPr>
          <p:blipFill>
            <a:blip r:embed="rId21" cstate="print"/>
            <a:stretch>
              <a:fillRect/>
            </a:stretch>
          </p:blipFill>
          <p:spPr>
            <a:xfrm>
              <a:off x="17702850" y="9065837"/>
              <a:ext cx="172528" cy="172539"/>
            </a:xfrm>
            <a:prstGeom prst="rect">
              <a:avLst/>
            </a:prstGeom>
          </p:spPr>
        </p:pic>
        <p:pic>
          <p:nvPicPr>
            <p:cNvPr id="90" name="object 90"/>
            <p:cNvPicPr/>
            <p:nvPr/>
          </p:nvPicPr>
          <p:blipFill>
            <a:blip r:embed="rId21" cstate="print"/>
            <a:stretch>
              <a:fillRect/>
            </a:stretch>
          </p:blipFill>
          <p:spPr>
            <a:xfrm>
              <a:off x="17441865" y="9319454"/>
              <a:ext cx="170340" cy="170340"/>
            </a:xfrm>
            <a:prstGeom prst="rect">
              <a:avLst/>
            </a:prstGeom>
          </p:spPr>
        </p:pic>
        <p:sp>
          <p:nvSpPr>
            <p:cNvPr id="91" name="object 91"/>
            <p:cNvSpPr/>
            <p:nvPr/>
          </p:nvSpPr>
          <p:spPr>
            <a:xfrm>
              <a:off x="17469668" y="9098049"/>
              <a:ext cx="381000" cy="378460"/>
            </a:xfrm>
            <a:custGeom>
              <a:avLst/>
              <a:gdLst/>
              <a:ahLst/>
              <a:cxnLst/>
              <a:rect l="l" t="t" r="r" b="b"/>
              <a:pathLst>
                <a:path w="381000" h="378459">
                  <a:moveTo>
                    <a:pt x="338324" y="0"/>
                  </a:moveTo>
                  <a:lnTo>
                    <a:pt x="319445" y="1129"/>
                  </a:lnTo>
                  <a:lnTo>
                    <a:pt x="301903" y="1149"/>
                  </a:lnTo>
                  <a:lnTo>
                    <a:pt x="281412" y="3387"/>
                  </a:lnTo>
                  <a:lnTo>
                    <a:pt x="258373" y="17729"/>
                  </a:lnTo>
                  <a:lnTo>
                    <a:pt x="233185" y="54060"/>
                  </a:lnTo>
                  <a:lnTo>
                    <a:pt x="215613" y="95451"/>
                  </a:lnTo>
                  <a:lnTo>
                    <a:pt x="206824" y="124800"/>
                  </a:lnTo>
                  <a:lnTo>
                    <a:pt x="194302" y="151712"/>
                  </a:lnTo>
                  <a:lnTo>
                    <a:pt x="165533" y="185794"/>
                  </a:lnTo>
                  <a:lnTo>
                    <a:pt x="125988" y="214387"/>
                  </a:lnTo>
                  <a:lnTo>
                    <a:pt x="90181" y="226598"/>
                  </a:lnTo>
                  <a:lnTo>
                    <a:pt x="59134" y="234652"/>
                  </a:lnTo>
                  <a:lnTo>
                    <a:pt x="33872" y="250776"/>
                  </a:lnTo>
                  <a:lnTo>
                    <a:pt x="14872" y="272664"/>
                  </a:lnTo>
                  <a:lnTo>
                    <a:pt x="3030" y="291524"/>
                  </a:lnTo>
                  <a:lnTo>
                    <a:pt x="0" y="309834"/>
                  </a:lnTo>
                  <a:lnTo>
                    <a:pt x="7433" y="330072"/>
                  </a:lnTo>
                  <a:lnTo>
                    <a:pt x="24330" y="351870"/>
                  </a:lnTo>
                  <a:lnTo>
                    <a:pt x="48026" y="369623"/>
                  </a:lnTo>
                  <a:lnTo>
                    <a:pt x="77679" y="377957"/>
                  </a:lnTo>
                  <a:lnTo>
                    <a:pt x="112446" y="371495"/>
                  </a:lnTo>
                  <a:lnTo>
                    <a:pt x="147205" y="352384"/>
                  </a:lnTo>
                  <a:lnTo>
                    <a:pt x="188393" y="323182"/>
                  </a:lnTo>
                  <a:lnTo>
                    <a:pt x="230284" y="288528"/>
                  </a:lnTo>
                  <a:lnTo>
                    <a:pt x="267148" y="253057"/>
                  </a:lnTo>
                  <a:lnTo>
                    <a:pt x="293257" y="221405"/>
                  </a:lnTo>
                  <a:lnTo>
                    <a:pt x="315065" y="182840"/>
                  </a:lnTo>
                  <a:lnTo>
                    <a:pt x="332455" y="143816"/>
                  </a:lnTo>
                  <a:lnTo>
                    <a:pt x="348124" y="101472"/>
                  </a:lnTo>
                  <a:lnTo>
                    <a:pt x="365548" y="106709"/>
                  </a:lnTo>
                  <a:lnTo>
                    <a:pt x="374745" y="103516"/>
                  </a:lnTo>
                  <a:lnTo>
                    <a:pt x="378765" y="87448"/>
                  </a:lnTo>
                  <a:lnTo>
                    <a:pt x="380657" y="54060"/>
                  </a:lnTo>
                  <a:lnTo>
                    <a:pt x="375125" y="20887"/>
                  </a:lnTo>
                  <a:lnTo>
                    <a:pt x="358949" y="4726"/>
                  </a:lnTo>
                  <a:lnTo>
                    <a:pt x="338324" y="0"/>
                  </a:lnTo>
                  <a:close/>
                </a:path>
              </a:pathLst>
            </a:custGeom>
            <a:solidFill>
              <a:srgbClr val="F8DE33"/>
            </a:solidFill>
          </p:spPr>
          <p:txBody>
            <a:bodyPr wrap="square" lIns="0" tIns="0" rIns="0" bIns="0" rtlCol="0"/>
            <a:lstStyle/>
            <a:p>
              <a:endParaRPr/>
            </a:p>
          </p:txBody>
        </p:sp>
        <p:pic>
          <p:nvPicPr>
            <p:cNvPr id="92" name="object 92"/>
            <p:cNvPicPr/>
            <p:nvPr/>
          </p:nvPicPr>
          <p:blipFill>
            <a:blip r:embed="rId21" cstate="print"/>
            <a:stretch>
              <a:fillRect/>
            </a:stretch>
          </p:blipFill>
          <p:spPr>
            <a:xfrm>
              <a:off x="16633657" y="9666223"/>
              <a:ext cx="172528" cy="172539"/>
            </a:xfrm>
            <a:prstGeom prst="rect">
              <a:avLst/>
            </a:prstGeom>
          </p:spPr>
        </p:pic>
        <p:pic>
          <p:nvPicPr>
            <p:cNvPr id="93" name="object 93"/>
            <p:cNvPicPr/>
            <p:nvPr/>
          </p:nvPicPr>
          <p:blipFill>
            <a:blip r:embed="rId22" cstate="print"/>
            <a:stretch>
              <a:fillRect/>
            </a:stretch>
          </p:blipFill>
          <p:spPr>
            <a:xfrm>
              <a:off x="16372671" y="9919840"/>
              <a:ext cx="170340" cy="170340"/>
            </a:xfrm>
            <a:prstGeom prst="rect">
              <a:avLst/>
            </a:prstGeom>
          </p:spPr>
        </p:pic>
        <p:sp>
          <p:nvSpPr>
            <p:cNvPr id="94" name="object 94"/>
            <p:cNvSpPr/>
            <p:nvPr/>
          </p:nvSpPr>
          <p:spPr>
            <a:xfrm>
              <a:off x="16400474" y="9698435"/>
              <a:ext cx="381000" cy="378460"/>
            </a:xfrm>
            <a:custGeom>
              <a:avLst/>
              <a:gdLst/>
              <a:ahLst/>
              <a:cxnLst/>
              <a:rect l="l" t="t" r="r" b="b"/>
              <a:pathLst>
                <a:path w="381000" h="378459">
                  <a:moveTo>
                    <a:pt x="338324" y="0"/>
                  </a:moveTo>
                  <a:lnTo>
                    <a:pt x="319445" y="1129"/>
                  </a:lnTo>
                  <a:lnTo>
                    <a:pt x="301903" y="1149"/>
                  </a:lnTo>
                  <a:lnTo>
                    <a:pt x="281412" y="3387"/>
                  </a:lnTo>
                  <a:lnTo>
                    <a:pt x="258373" y="17729"/>
                  </a:lnTo>
                  <a:lnTo>
                    <a:pt x="233185" y="54060"/>
                  </a:lnTo>
                  <a:lnTo>
                    <a:pt x="215613" y="95451"/>
                  </a:lnTo>
                  <a:lnTo>
                    <a:pt x="206824" y="124800"/>
                  </a:lnTo>
                  <a:lnTo>
                    <a:pt x="194302" y="151712"/>
                  </a:lnTo>
                  <a:lnTo>
                    <a:pt x="165533" y="185794"/>
                  </a:lnTo>
                  <a:lnTo>
                    <a:pt x="125988" y="214387"/>
                  </a:lnTo>
                  <a:lnTo>
                    <a:pt x="90181" y="226598"/>
                  </a:lnTo>
                  <a:lnTo>
                    <a:pt x="59134" y="234652"/>
                  </a:lnTo>
                  <a:lnTo>
                    <a:pt x="33872" y="250776"/>
                  </a:lnTo>
                  <a:lnTo>
                    <a:pt x="14872" y="272664"/>
                  </a:lnTo>
                  <a:lnTo>
                    <a:pt x="3030" y="291524"/>
                  </a:lnTo>
                  <a:lnTo>
                    <a:pt x="0" y="309834"/>
                  </a:lnTo>
                  <a:lnTo>
                    <a:pt x="7433" y="330072"/>
                  </a:lnTo>
                  <a:lnTo>
                    <a:pt x="24330" y="351870"/>
                  </a:lnTo>
                  <a:lnTo>
                    <a:pt x="48026" y="369623"/>
                  </a:lnTo>
                  <a:lnTo>
                    <a:pt x="77679" y="377957"/>
                  </a:lnTo>
                  <a:lnTo>
                    <a:pt x="112446" y="371495"/>
                  </a:lnTo>
                  <a:lnTo>
                    <a:pt x="147205" y="352384"/>
                  </a:lnTo>
                  <a:lnTo>
                    <a:pt x="188393" y="323182"/>
                  </a:lnTo>
                  <a:lnTo>
                    <a:pt x="230284" y="288528"/>
                  </a:lnTo>
                  <a:lnTo>
                    <a:pt x="267148" y="253057"/>
                  </a:lnTo>
                  <a:lnTo>
                    <a:pt x="293257" y="221405"/>
                  </a:lnTo>
                  <a:lnTo>
                    <a:pt x="315065" y="182840"/>
                  </a:lnTo>
                  <a:lnTo>
                    <a:pt x="332455" y="143816"/>
                  </a:lnTo>
                  <a:lnTo>
                    <a:pt x="348124" y="101472"/>
                  </a:lnTo>
                  <a:lnTo>
                    <a:pt x="365548" y="106709"/>
                  </a:lnTo>
                  <a:lnTo>
                    <a:pt x="374745" y="103516"/>
                  </a:lnTo>
                  <a:lnTo>
                    <a:pt x="378765" y="87448"/>
                  </a:lnTo>
                  <a:lnTo>
                    <a:pt x="380657" y="54060"/>
                  </a:lnTo>
                  <a:lnTo>
                    <a:pt x="375125" y="20887"/>
                  </a:lnTo>
                  <a:lnTo>
                    <a:pt x="358949" y="4726"/>
                  </a:lnTo>
                  <a:lnTo>
                    <a:pt x="338324" y="0"/>
                  </a:lnTo>
                  <a:close/>
                </a:path>
              </a:pathLst>
            </a:custGeom>
            <a:solidFill>
              <a:srgbClr val="F8DE33"/>
            </a:solidFill>
          </p:spPr>
          <p:txBody>
            <a:bodyPr wrap="square" lIns="0" tIns="0" rIns="0" bIns="0" rtlCol="0"/>
            <a:lstStyle/>
            <a:p>
              <a:endParaRPr/>
            </a:p>
          </p:txBody>
        </p:sp>
        <p:sp>
          <p:nvSpPr>
            <p:cNvPr id="96" name="object 96"/>
            <p:cNvSpPr/>
            <p:nvPr/>
          </p:nvSpPr>
          <p:spPr>
            <a:xfrm>
              <a:off x="10737164" y="4502600"/>
              <a:ext cx="5922010" cy="4817745"/>
            </a:xfrm>
            <a:custGeom>
              <a:avLst/>
              <a:gdLst/>
              <a:ahLst/>
              <a:cxnLst/>
              <a:rect l="l" t="t" r="r" b="b"/>
              <a:pathLst>
                <a:path w="5922009" h="4817745">
                  <a:moveTo>
                    <a:pt x="4450981" y="2419045"/>
                  </a:moveTo>
                  <a:lnTo>
                    <a:pt x="4450181" y="2367838"/>
                  </a:lnTo>
                  <a:lnTo>
                    <a:pt x="4448048" y="2316975"/>
                  </a:lnTo>
                  <a:lnTo>
                    <a:pt x="4444365" y="2266518"/>
                  </a:lnTo>
                  <a:lnTo>
                    <a:pt x="4438942" y="2216569"/>
                  </a:lnTo>
                  <a:lnTo>
                    <a:pt x="4428655" y="2150922"/>
                  </a:lnTo>
                  <a:lnTo>
                    <a:pt x="4414393" y="2086521"/>
                  </a:lnTo>
                  <a:lnTo>
                    <a:pt x="4399699" y="2036826"/>
                  </a:lnTo>
                  <a:lnTo>
                    <a:pt x="4382147" y="1990407"/>
                  </a:lnTo>
                  <a:lnTo>
                    <a:pt x="4361866" y="1947138"/>
                  </a:lnTo>
                  <a:lnTo>
                    <a:pt x="4338993" y="1906930"/>
                  </a:lnTo>
                  <a:lnTo>
                    <a:pt x="4313644" y="1869681"/>
                  </a:lnTo>
                  <a:lnTo>
                    <a:pt x="4285983" y="1835302"/>
                  </a:lnTo>
                  <a:lnTo>
                    <a:pt x="4256125" y="1803666"/>
                  </a:lnTo>
                  <a:lnTo>
                    <a:pt x="4224210" y="1774672"/>
                  </a:lnTo>
                  <a:lnTo>
                    <a:pt x="4190365" y="1748243"/>
                  </a:lnTo>
                  <a:lnTo>
                    <a:pt x="4154728" y="1724253"/>
                  </a:lnTo>
                  <a:lnTo>
                    <a:pt x="4117441" y="1702612"/>
                  </a:lnTo>
                  <a:lnTo>
                    <a:pt x="4078630" y="1683207"/>
                  </a:lnTo>
                  <a:lnTo>
                    <a:pt x="4038422" y="1665947"/>
                  </a:lnTo>
                  <a:lnTo>
                    <a:pt x="3996969" y="1650720"/>
                  </a:lnTo>
                  <a:lnTo>
                    <a:pt x="3954399" y="1637436"/>
                  </a:lnTo>
                  <a:lnTo>
                    <a:pt x="3910838" y="1625981"/>
                  </a:lnTo>
                  <a:lnTo>
                    <a:pt x="3866413" y="1616265"/>
                  </a:lnTo>
                  <a:lnTo>
                    <a:pt x="3821290" y="1608162"/>
                  </a:lnTo>
                  <a:lnTo>
                    <a:pt x="3775570" y="1601597"/>
                  </a:lnTo>
                  <a:lnTo>
                    <a:pt x="3729393" y="1596453"/>
                  </a:lnTo>
                  <a:lnTo>
                    <a:pt x="3682911" y="1592643"/>
                  </a:lnTo>
                  <a:lnTo>
                    <a:pt x="3636251" y="1590040"/>
                  </a:lnTo>
                  <a:lnTo>
                    <a:pt x="3589528" y="1588554"/>
                  </a:lnTo>
                  <a:lnTo>
                    <a:pt x="3542893" y="1588084"/>
                  </a:lnTo>
                  <a:lnTo>
                    <a:pt x="3496487" y="1588528"/>
                  </a:lnTo>
                  <a:lnTo>
                    <a:pt x="3450437" y="1589786"/>
                  </a:lnTo>
                  <a:lnTo>
                    <a:pt x="3404857" y="1591741"/>
                  </a:lnTo>
                  <a:lnTo>
                    <a:pt x="3359912" y="1594319"/>
                  </a:lnTo>
                  <a:lnTo>
                    <a:pt x="3315728" y="1597393"/>
                  </a:lnTo>
                  <a:lnTo>
                    <a:pt x="3266351" y="1601419"/>
                  </a:lnTo>
                  <a:lnTo>
                    <a:pt x="3217024" y="1606029"/>
                  </a:lnTo>
                  <a:lnTo>
                    <a:pt x="3167748" y="1611122"/>
                  </a:lnTo>
                  <a:lnTo>
                    <a:pt x="3118497" y="1616570"/>
                  </a:lnTo>
                  <a:lnTo>
                    <a:pt x="2872460" y="1645640"/>
                  </a:lnTo>
                  <a:lnTo>
                    <a:pt x="2823222" y="1651101"/>
                  </a:lnTo>
                  <a:lnTo>
                    <a:pt x="2773946" y="1656194"/>
                  </a:lnTo>
                  <a:lnTo>
                    <a:pt x="2724632" y="1660817"/>
                  </a:lnTo>
                  <a:lnTo>
                    <a:pt x="2675267" y="1664868"/>
                  </a:lnTo>
                  <a:lnTo>
                    <a:pt x="2625839" y="1668233"/>
                  </a:lnTo>
                  <a:lnTo>
                    <a:pt x="2574340" y="1670989"/>
                  </a:lnTo>
                  <a:lnTo>
                    <a:pt x="2522842" y="1673047"/>
                  </a:lnTo>
                  <a:lnTo>
                    <a:pt x="2471318" y="1674444"/>
                  </a:lnTo>
                  <a:lnTo>
                    <a:pt x="2419807" y="1675244"/>
                  </a:lnTo>
                  <a:lnTo>
                    <a:pt x="2368270" y="1675498"/>
                  </a:lnTo>
                  <a:lnTo>
                    <a:pt x="2316746" y="1675244"/>
                  </a:lnTo>
                  <a:lnTo>
                    <a:pt x="2265222" y="1674545"/>
                  </a:lnTo>
                  <a:lnTo>
                    <a:pt x="2213699" y="1673453"/>
                  </a:lnTo>
                  <a:lnTo>
                    <a:pt x="2162175" y="1672005"/>
                  </a:lnTo>
                  <a:lnTo>
                    <a:pt x="2110651" y="1670265"/>
                  </a:lnTo>
                  <a:lnTo>
                    <a:pt x="2007641" y="1666100"/>
                  </a:lnTo>
                  <a:lnTo>
                    <a:pt x="1853196" y="1658874"/>
                  </a:lnTo>
                  <a:lnTo>
                    <a:pt x="1808454" y="1655940"/>
                  </a:lnTo>
                  <a:lnTo>
                    <a:pt x="1761413" y="1651762"/>
                  </a:lnTo>
                  <a:lnTo>
                    <a:pt x="1662417" y="1642300"/>
                  </a:lnTo>
                  <a:lnTo>
                    <a:pt x="1611452" y="1638325"/>
                  </a:lnTo>
                  <a:lnTo>
                    <a:pt x="1560169" y="1635721"/>
                  </a:lnTo>
                  <a:lnTo>
                    <a:pt x="1509077" y="1635163"/>
                  </a:lnTo>
                  <a:lnTo>
                    <a:pt x="1458658" y="1637296"/>
                  </a:lnTo>
                  <a:lnTo>
                    <a:pt x="1409407" y="1642770"/>
                  </a:lnTo>
                  <a:lnTo>
                    <a:pt x="1361833" y="1652270"/>
                  </a:lnTo>
                  <a:lnTo>
                    <a:pt x="1316418" y="1666417"/>
                  </a:lnTo>
                  <a:lnTo>
                    <a:pt x="1273683" y="1685899"/>
                  </a:lnTo>
                  <a:lnTo>
                    <a:pt x="1234097" y="1711350"/>
                  </a:lnTo>
                  <a:lnTo>
                    <a:pt x="1198168" y="1743443"/>
                  </a:lnTo>
                  <a:lnTo>
                    <a:pt x="1172591" y="1774063"/>
                  </a:lnTo>
                  <a:lnTo>
                    <a:pt x="1150200" y="1808454"/>
                  </a:lnTo>
                  <a:lnTo>
                    <a:pt x="1130820" y="1846300"/>
                  </a:lnTo>
                  <a:lnTo>
                    <a:pt x="1114234" y="1887232"/>
                  </a:lnTo>
                  <a:lnTo>
                    <a:pt x="1100264" y="1930933"/>
                  </a:lnTo>
                  <a:lnTo>
                    <a:pt x="1088694" y="1977034"/>
                  </a:lnTo>
                  <a:lnTo>
                    <a:pt x="1079334" y="2025218"/>
                  </a:lnTo>
                  <a:lnTo>
                    <a:pt x="1071994" y="2075116"/>
                  </a:lnTo>
                  <a:lnTo>
                    <a:pt x="1066457" y="2126399"/>
                  </a:lnTo>
                  <a:lnTo>
                    <a:pt x="1062558" y="2178723"/>
                  </a:lnTo>
                  <a:lnTo>
                    <a:pt x="1060069" y="2231733"/>
                  </a:lnTo>
                  <a:lnTo>
                    <a:pt x="1058811" y="2285111"/>
                  </a:lnTo>
                  <a:lnTo>
                    <a:pt x="1058570" y="2338489"/>
                  </a:lnTo>
                  <a:lnTo>
                    <a:pt x="1059180" y="2391524"/>
                  </a:lnTo>
                  <a:lnTo>
                    <a:pt x="1060411" y="2443899"/>
                  </a:lnTo>
                  <a:lnTo>
                    <a:pt x="1062075" y="2495232"/>
                  </a:lnTo>
                  <a:lnTo>
                    <a:pt x="1067739" y="2639720"/>
                  </a:lnTo>
                  <a:lnTo>
                    <a:pt x="1069187" y="2683548"/>
                  </a:lnTo>
                  <a:lnTo>
                    <a:pt x="1070089" y="2724632"/>
                  </a:lnTo>
                  <a:lnTo>
                    <a:pt x="1070241" y="2762643"/>
                  </a:lnTo>
                  <a:lnTo>
                    <a:pt x="1069784" y="2862262"/>
                  </a:lnTo>
                  <a:lnTo>
                    <a:pt x="1069886" y="2961881"/>
                  </a:lnTo>
                  <a:lnTo>
                    <a:pt x="1070813" y="3111309"/>
                  </a:lnTo>
                  <a:lnTo>
                    <a:pt x="1074712" y="3509784"/>
                  </a:lnTo>
                  <a:lnTo>
                    <a:pt x="1075499" y="3659213"/>
                  </a:lnTo>
                  <a:lnTo>
                    <a:pt x="1075474" y="3758831"/>
                  </a:lnTo>
                  <a:lnTo>
                    <a:pt x="1074851" y="3858450"/>
                  </a:lnTo>
                  <a:lnTo>
                    <a:pt x="1073505" y="3958069"/>
                  </a:lnTo>
                  <a:lnTo>
                    <a:pt x="1074724" y="4005427"/>
                  </a:lnTo>
                  <a:lnTo>
                    <a:pt x="1075474" y="4053890"/>
                  </a:lnTo>
                  <a:lnTo>
                    <a:pt x="1076464" y="4153154"/>
                  </a:lnTo>
                  <a:lnTo>
                    <a:pt x="1077137" y="4203484"/>
                  </a:lnTo>
                  <a:lnTo>
                    <a:pt x="1078230" y="4253954"/>
                  </a:lnTo>
                  <a:lnTo>
                    <a:pt x="1079944" y="4304322"/>
                  </a:lnTo>
                  <a:lnTo>
                    <a:pt x="1082497" y="4354347"/>
                  </a:lnTo>
                  <a:lnTo>
                    <a:pt x="1086129" y="4403801"/>
                  </a:lnTo>
                  <a:lnTo>
                    <a:pt x="1091018" y="4452429"/>
                  </a:lnTo>
                  <a:lnTo>
                    <a:pt x="1097419" y="4500003"/>
                  </a:lnTo>
                  <a:lnTo>
                    <a:pt x="1105535" y="4546270"/>
                  </a:lnTo>
                  <a:lnTo>
                    <a:pt x="1117193" y="4591926"/>
                  </a:lnTo>
                  <a:lnTo>
                    <a:pt x="1133970" y="4636135"/>
                  </a:lnTo>
                  <a:lnTo>
                    <a:pt x="1155915" y="4677753"/>
                  </a:lnTo>
                  <a:lnTo>
                    <a:pt x="1183106" y="4715624"/>
                  </a:lnTo>
                  <a:lnTo>
                    <a:pt x="1215605" y="4748593"/>
                  </a:lnTo>
                  <a:lnTo>
                    <a:pt x="1253477" y="4775505"/>
                  </a:lnTo>
                  <a:lnTo>
                    <a:pt x="1295234" y="4795012"/>
                  </a:lnTo>
                  <a:lnTo>
                    <a:pt x="1339354" y="4807661"/>
                  </a:lnTo>
                  <a:lnTo>
                    <a:pt x="1385201" y="4814773"/>
                  </a:lnTo>
                  <a:lnTo>
                    <a:pt x="1432064" y="4817656"/>
                  </a:lnTo>
                  <a:lnTo>
                    <a:pt x="1479321" y="4817630"/>
                  </a:lnTo>
                  <a:lnTo>
                    <a:pt x="1526273" y="4816005"/>
                  </a:lnTo>
                  <a:lnTo>
                    <a:pt x="1626069" y="4811484"/>
                  </a:lnTo>
                  <a:lnTo>
                    <a:pt x="1775752" y="4803864"/>
                  </a:lnTo>
                  <a:lnTo>
                    <a:pt x="2324455" y="4772926"/>
                  </a:lnTo>
                  <a:lnTo>
                    <a:pt x="2474125" y="4765281"/>
                  </a:lnTo>
                  <a:lnTo>
                    <a:pt x="2573934" y="4760722"/>
                  </a:lnTo>
                  <a:lnTo>
                    <a:pt x="2673756" y="4756747"/>
                  </a:lnTo>
                  <a:lnTo>
                    <a:pt x="2773616" y="4753432"/>
                  </a:lnTo>
                  <a:lnTo>
                    <a:pt x="2873502" y="4750905"/>
                  </a:lnTo>
                  <a:lnTo>
                    <a:pt x="2923451" y="4749965"/>
                  </a:lnTo>
                  <a:lnTo>
                    <a:pt x="2973413" y="4749266"/>
                  </a:lnTo>
                  <a:lnTo>
                    <a:pt x="3022600" y="4748809"/>
                  </a:lnTo>
                  <a:lnTo>
                    <a:pt x="3071787" y="4748606"/>
                  </a:lnTo>
                  <a:lnTo>
                    <a:pt x="3120974" y="4748669"/>
                  </a:lnTo>
                  <a:lnTo>
                    <a:pt x="3170161" y="4749012"/>
                  </a:lnTo>
                  <a:lnTo>
                    <a:pt x="3219348" y="4749635"/>
                  </a:lnTo>
                  <a:lnTo>
                    <a:pt x="3268522" y="4750562"/>
                  </a:lnTo>
                  <a:lnTo>
                    <a:pt x="3317697" y="4751794"/>
                  </a:lnTo>
                  <a:lnTo>
                    <a:pt x="3366859" y="4753356"/>
                  </a:lnTo>
                  <a:lnTo>
                    <a:pt x="3416008" y="4755248"/>
                  </a:lnTo>
                  <a:lnTo>
                    <a:pt x="3465144" y="4757483"/>
                  </a:lnTo>
                  <a:lnTo>
                    <a:pt x="3514255" y="4760087"/>
                  </a:lnTo>
                  <a:lnTo>
                    <a:pt x="3563353" y="4763071"/>
                  </a:lnTo>
                  <a:lnTo>
                    <a:pt x="3612426" y="4766424"/>
                  </a:lnTo>
                  <a:lnTo>
                    <a:pt x="3661473" y="4770183"/>
                  </a:lnTo>
                  <a:lnTo>
                    <a:pt x="3710482" y="4774349"/>
                  </a:lnTo>
                  <a:lnTo>
                    <a:pt x="3759390" y="4779645"/>
                  </a:lnTo>
                  <a:lnTo>
                    <a:pt x="3808171" y="4786236"/>
                  </a:lnTo>
                  <a:lnTo>
                    <a:pt x="3856723" y="4793246"/>
                  </a:lnTo>
                  <a:lnTo>
                    <a:pt x="3904907" y="4799850"/>
                  </a:lnTo>
                  <a:lnTo>
                    <a:pt x="3952608" y="4805159"/>
                  </a:lnTo>
                  <a:lnTo>
                    <a:pt x="3999725" y="4808334"/>
                  </a:lnTo>
                  <a:lnTo>
                    <a:pt x="4046118" y="4808512"/>
                  </a:lnTo>
                  <a:lnTo>
                    <a:pt x="4091673" y="4804842"/>
                  </a:lnTo>
                  <a:lnTo>
                    <a:pt x="4136275" y="4796447"/>
                  </a:lnTo>
                  <a:lnTo>
                    <a:pt x="4179786" y="4782490"/>
                  </a:lnTo>
                  <a:lnTo>
                    <a:pt x="4222115" y="4762119"/>
                  </a:lnTo>
                  <a:lnTo>
                    <a:pt x="4263123" y="4734458"/>
                  </a:lnTo>
                  <a:lnTo>
                    <a:pt x="4302684" y="4698657"/>
                  </a:lnTo>
                  <a:lnTo>
                    <a:pt x="4334903" y="4660277"/>
                  </a:lnTo>
                  <a:lnTo>
                    <a:pt x="4361573" y="4618253"/>
                  </a:lnTo>
                  <a:lnTo>
                    <a:pt x="4383113" y="4573219"/>
                  </a:lnTo>
                  <a:lnTo>
                    <a:pt x="4399978" y="4525772"/>
                  </a:lnTo>
                  <a:lnTo>
                    <a:pt x="4412589" y="4476572"/>
                  </a:lnTo>
                  <a:lnTo>
                    <a:pt x="4421378" y="4426204"/>
                  </a:lnTo>
                  <a:lnTo>
                    <a:pt x="4426788" y="4375315"/>
                  </a:lnTo>
                  <a:lnTo>
                    <a:pt x="4429252" y="4324515"/>
                  </a:lnTo>
                  <a:lnTo>
                    <a:pt x="4429899" y="4271442"/>
                  </a:lnTo>
                  <a:lnTo>
                    <a:pt x="4429658" y="4218419"/>
                  </a:lnTo>
                  <a:lnTo>
                    <a:pt x="4428782" y="4165422"/>
                  </a:lnTo>
                  <a:lnTo>
                    <a:pt x="4425150" y="4006456"/>
                  </a:lnTo>
                  <a:lnTo>
                    <a:pt x="4424502" y="3953446"/>
                  </a:lnTo>
                  <a:lnTo>
                    <a:pt x="4424591" y="3900411"/>
                  </a:lnTo>
                  <a:lnTo>
                    <a:pt x="4425696" y="3847338"/>
                  </a:lnTo>
                  <a:lnTo>
                    <a:pt x="4428083" y="3794214"/>
                  </a:lnTo>
                  <a:lnTo>
                    <a:pt x="4430750" y="3743541"/>
                  </a:lnTo>
                  <a:lnTo>
                    <a:pt x="4432808" y="3692804"/>
                  </a:lnTo>
                  <a:lnTo>
                    <a:pt x="4434332" y="3641991"/>
                  </a:lnTo>
                  <a:lnTo>
                    <a:pt x="4435386" y="3591128"/>
                  </a:lnTo>
                  <a:lnTo>
                    <a:pt x="4436008" y="3540226"/>
                  </a:lnTo>
                  <a:lnTo>
                    <a:pt x="4436249" y="3489287"/>
                  </a:lnTo>
                  <a:lnTo>
                    <a:pt x="4436199" y="3438309"/>
                  </a:lnTo>
                  <a:lnTo>
                    <a:pt x="4435348" y="3336353"/>
                  </a:lnTo>
                  <a:lnTo>
                    <a:pt x="4431627" y="3081705"/>
                  </a:lnTo>
                  <a:lnTo>
                    <a:pt x="4430661" y="2980169"/>
                  </a:lnTo>
                  <a:lnTo>
                    <a:pt x="4430941" y="2930842"/>
                  </a:lnTo>
                  <a:lnTo>
                    <a:pt x="4432135" y="2880944"/>
                  </a:lnTo>
                  <a:lnTo>
                    <a:pt x="4434065" y="2830525"/>
                  </a:lnTo>
                  <a:lnTo>
                    <a:pt x="4436529" y="2779687"/>
                  </a:lnTo>
                  <a:lnTo>
                    <a:pt x="4444949" y="2625483"/>
                  </a:lnTo>
                  <a:lnTo>
                    <a:pt x="4447438" y="2573794"/>
                  </a:lnTo>
                  <a:lnTo>
                    <a:pt x="4449394" y="2522105"/>
                  </a:lnTo>
                  <a:lnTo>
                    <a:pt x="4450651" y="2470493"/>
                  </a:lnTo>
                  <a:lnTo>
                    <a:pt x="4450981" y="2419045"/>
                  </a:lnTo>
                  <a:close/>
                </a:path>
                <a:path w="5922009" h="4817745">
                  <a:moveTo>
                    <a:pt x="5921629" y="749338"/>
                  </a:moveTo>
                  <a:lnTo>
                    <a:pt x="5921565" y="704062"/>
                  </a:lnTo>
                  <a:lnTo>
                    <a:pt x="5920943" y="658863"/>
                  </a:lnTo>
                  <a:lnTo>
                    <a:pt x="5917679" y="526110"/>
                  </a:lnTo>
                  <a:lnTo>
                    <a:pt x="5916790" y="483628"/>
                  </a:lnTo>
                  <a:lnTo>
                    <a:pt x="5916155" y="425716"/>
                  </a:lnTo>
                  <a:lnTo>
                    <a:pt x="5913323" y="376186"/>
                  </a:lnTo>
                  <a:lnTo>
                    <a:pt x="5902769" y="311581"/>
                  </a:lnTo>
                  <a:lnTo>
                    <a:pt x="5882094" y="248881"/>
                  </a:lnTo>
                  <a:lnTo>
                    <a:pt x="5862739" y="210527"/>
                  </a:lnTo>
                  <a:lnTo>
                    <a:pt x="5837707" y="173113"/>
                  </a:lnTo>
                  <a:lnTo>
                    <a:pt x="5804852" y="136194"/>
                  </a:lnTo>
                  <a:lnTo>
                    <a:pt x="5768137" y="105994"/>
                  </a:lnTo>
                  <a:lnTo>
                    <a:pt x="5728068" y="81838"/>
                  </a:lnTo>
                  <a:lnTo>
                    <a:pt x="5685180" y="63080"/>
                  </a:lnTo>
                  <a:lnTo>
                    <a:pt x="5639943" y="49022"/>
                  </a:lnTo>
                  <a:lnTo>
                    <a:pt x="5592902" y="39027"/>
                  </a:lnTo>
                  <a:lnTo>
                    <a:pt x="5544528" y="32385"/>
                  </a:lnTo>
                  <a:lnTo>
                    <a:pt x="5495353" y="28473"/>
                  </a:lnTo>
                  <a:lnTo>
                    <a:pt x="5445861" y="26581"/>
                  </a:lnTo>
                  <a:lnTo>
                    <a:pt x="5396585" y="26060"/>
                  </a:lnTo>
                  <a:lnTo>
                    <a:pt x="5300637" y="26466"/>
                  </a:lnTo>
                  <a:lnTo>
                    <a:pt x="5255006" y="26047"/>
                  </a:lnTo>
                  <a:lnTo>
                    <a:pt x="5211584" y="24320"/>
                  </a:lnTo>
                  <a:lnTo>
                    <a:pt x="5160886" y="21310"/>
                  </a:lnTo>
                  <a:lnTo>
                    <a:pt x="5110188" y="18529"/>
                  </a:lnTo>
                  <a:lnTo>
                    <a:pt x="5059477" y="15976"/>
                  </a:lnTo>
                  <a:lnTo>
                    <a:pt x="5008765" y="13639"/>
                  </a:lnTo>
                  <a:lnTo>
                    <a:pt x="4907305" y="9601"/>
                  </a:lnTo>
                  <a:lnTo>
                    <a:pt x="4805819" y="6362"/>
                  </a:lnTo>
                  <a:lnTo>
                    <a:pt x="4704334" y="3848"/>
                  </a:lnTo>
                  <a:lnTo>
                    <a:pt x="4602823" y="2019"/>
                  </a:lnTo>
                  <a:lnTo>
                    <a:pt x="4501312" y="800"/>
                  </a:lnTo>
                  <a:lnTo>
                    <a:pt x="4399788" y="152"/>
                  </a:lnTo>
                  <a:lnTo>
                    <a:pt x="4298251" y="0"/>
                  </a:lnTo>
                  <a:lnTo>
                    <a:pt x="4196664" y="330"/>
                  </a:lnTo>
                  <a:lnTo>
                    <a:pt x="4044315" y="1574"/>
                  </a:lnTo>
                  <a:lnTo>
                    <a:pt x="3841178" y="4381"/>
                  </a:lnTo>
                  <a:lnTo>
                    <a:pt x="3028696" y="20383"/>
                  </a:lnTo>
                  <a:lnTo>
                    <a:pt x="2825572" y="23431"/>
                  </a:lnTo>
                  <a:lnTo>
                    <a:pt x="2673210" y="24917"/>
                  </a:lnTo>
                  <a:lnTo>
                    <a:pt x="2527287" y="25565"/>
                  </a:lnTo>
                  <a:lnTo>
                    <a:pt x="2249195" y="25463"/>
                  </a:lnTo>
                  <a:lnTo>
                    <a:pt x="2036000" y="24511"/>
                  </a:lnTo>
                  <a:lnTo>
                    <a:pt x="950087" y="15316"/>
                  </a:lnTo>
                  <a:lnTo>
                    <a:pt x="896315" y="14973"/>
                  </a:lnTo>
                  <a:lnTo>
                    <a:pt x="782104" y="14884"/>
                  </a:lnTo>
                  <a:lnTo>
                    <a:pt x="666318" y="15506"/>
                  </a:lnTo>
                  <a:lnTo>
                    <a:pt x="557707" y="16776"/>
                  </a:lnTo>
                  <a:lnTo>
                    <a:pt x="508838" y="17627"/>
                  </a:lnTo>
                  <a:lnTo>
                    <a:pt x="465061" y="18618"/>
                  </a:lnTo>
                  <a:lnTo>
                    <a:pt x="382270" y="22072"/>
                  </a:lnTo>
                  <a:lnTo>
                    <a:pt x="339064" y="26060"/>
                  </a:lnTo>
                  <a:lnTo>
                    <a:pt x="297929" y="31953"/>
                  </a:lnTo>
                  <a:lnTo>
                    <a:pt x="258927" y="39966"/>
                  </a:lnTo>
                  <a:lnTo>
                    <a:pt x="222173" y="50355"/>
                  </a:lnTo>
                  <a:lnTo>
                    <a:pt x="149301" y="87274"/>
                  </a:lnTo>
                  <a:lnTo>
                    <a:pt x="116281" y="114960"/>
                  </a:lnTo>
                  <a:lnTo>
                    <a:pt x="88277" y="146100"/>
                  </a:lnTo>
                  <a:lnTo>
                    <a:pt x="64935" y="180378"/>
                  </a:lnTo>
                  <a:lnTo>
                    <a:pt x="45859" y="217512"/>
                  </a:lnTo>
                  <a:lnTo>
                    <a:pt x="30683" y="257200"/>
                  </a:lnTo>
                  <a:lnTo>
                    <a:pt x="19024" y="299161"/>
                  </a:lnTo>
                  <a:lnTo>
                    <a:pt x="10502" y="343077"/>
                  </a:lnTo>
                  <a:lnTo>
                    <a:pt x="4749" y="388658"/>
                  </a:lnTo>
                  <a:lnTo>
                    <a:pt x="1371" y="435635"/>
                  </a:lnTo>
                  <a:lnTo>
                    <a:pt x="0" y="483679"/>
                  </a:lnTo>
                  <a:lnTo>
                    <a:pt x="254" y="532511"/>
                  </a:lnTo>
                  <a:lnTo>
                    <a:pt x="1752" y="581837"/>
                  </a:lnTo>
                  <a:lnTo>
                    <a:pt x="4127" y="631367"/>
                  </a:lnTo>
                  <a:lnTo>
                    <a:pt x="12687" y="778179"/>
                  </a:lnTo>
                  <a:lnTo>
                    <a:pt x="14757" y="825538"/>
                  </a:lnTo>
                  <a:lnTo>
                    <a:pt x="15811" y="871626"/>
                  </a:lnTo>
                  <a:lnTo>
                    <a:pt x="15468" y="916139"/>
                  </a:lnTo>
                  <a:lnTo>
                    <a:pt x="13360" y="958786"/>
                  </a:lnTo>
                  <a:lnTo>
                    <a:pt x="16814" y="981468"/>
                  </a:lnTo>
                  <a:lnTo>
                    <a:pt x="25590" y="1026261"/>
                  </a:lnTo>
                  <a:lnTo>
                    <a:pt x="43853" y="1091869"/>
                  </a:lnTo>
                  <a:lnTo>
                    <a:pt x="59842" y="1134516"/>
                  </a:lnTo>
                  <a:lnTo>
                    <a:pt x="79248" y="1176147"/>
                  </a:lnTo>
                  <a:lnTo>
                    <a:pt x="102362" y="1216698"/>
                  </a:lnTo>
                  <a:lnTo>
                    <a:pt x="131610" y="1242479"/>
                  </a:lnTo>
                  <a:lnTo>
                    <a:pt x="164693" y="1263624"/>
                  </a:lnTo>
                  <a:lnTo>
                    <a:pt x="201726" y="1279677"/>
                  </a:lnTo>
                  <a:lnTo>
                    <a:pt x="242887" y="1290193"/>
                  </a:lnTo>
                  <a:lnTo>
                    <a:pt x="288353" y="1294765"/>
                  </a:lnTo>
                  <a:lnTo>
                    <a:pt x="338315" y="1292961"/>
                  </a:lnTo>
                  <a:lnTo>
                    <a:pt x="362140" y="1296035"/>
                  </a:lnTo>
                  <a:lnTo>
                    <a:pt x="409752" y="1301280"/>
                  </a:lnTo>
                  <a:lnTo>
                    <a:pt x="484263" y="1307299"/>
                  </a:lnTo>
                  <a:lnTo>
                    <a:pt x="534949" y="1310043"/>
                  </a:lnTo>
                  <a:lnTo>
                    <a:pt x="585622" y="1311821"/>
                  </a:lnTo>
                  <a:lnTo>
                    <a:pt x="636308" y="1312760"/>
                  </a:lnTo>
                  <a:lnTo>
                    <a:pt x="686993" y="1312976"/>
                  </a:lnTo>
                  <a:lnTo>
                    <a:pt x="737717" y="1312608"/>
                  </a:lnTo>
                  <a:lnTo>
                    <a:pt x="788479" y="1311757"/>
                  </a:lnTo>
                  <a:lnTo>
                    <a:pt x="839292" y="1310551"/>
                  </a:lnTo>
                  <a:lnTo>
                    <a:pt x="1043355" y="1304607"/>
                  </a:lnTo>
                  <a:lnTo>
                    <a:pt x="1094651" y="1303451"/>
                  </a:lnTo>
                  <a:lnTo>
                    <a:pt x="1146073" y="1302664"/>
                  </a:lnTo>
                  <a:lnTo>
                    <a:pt x="1197648" y="1302372"/>
                  </a:lnTo>
                  <a:lnTo>
                    <a:pt x="1400835" y="1301813"/>
                  </a:lnTo>
                  <a:lnTo>
                    <a:pt x="1654822" y="1299768"/>
                  </a:lnTo>
                  <a:lnTo>
                    <a:pt x="2010422" y="1295057"/>
                  </a:lnTo>
                  <a:lnTo>
                    <a:pt x="2924835" y="1279893"/>
                  </a:lnTo>
                  <a:lnTo>
                    <a:pt x="3229622" y="1276134"/>
                  </a:lnTo>
                  <a:lnTo>
                    <a:pt x="3432822" y="1274559"/>
                  </a:lnTo>
                  <a:lnTo>
                    <a:pt x="3635997" y="1273962"/>
                  </a:lnTo>
                  <a:lnTo>
                    <a:pt x="3788384" y="1274254"/>
                  </a:lnTo>
                  <a:lnTo>
                    <a:pt x="3889984" y="1275295"/>
                  </a:lnTo>
                  <a:lnTo>
                    <a:pt x="3991572" y="1276883"/>
                  </a:lnTo>
                  <a:lnTo>
                    <a:pt x="4550283" y="1289202"/>
                  </a:lnTo>
                  <a:lnTo>
                    <a:pt x="4651870" y="1290955"/>
                  </a:lnTo>
                  <a:lnTo>
                    <a:pt x="4753457" y="1292225"/>
                  </a:lnTo>
                  <a:lnTo>
                    <a:pt x="4855057" y="1292847"/>
                  </a:lnTo>
                  <a:lnTo>
                    <a:pt x="4895621" y="1293495"/>
                  </a:lnTo>
                  <a:lnTo>
                    <a:pt x="4938890" y="1295057"/>
                  </a:lnTo>
                  <a:lnTo>
                    <a:pt x="4984547" y="1297305"/>
                  </a:lnTo>
                  <a:lnTo>
                    <a:pt x="5132552" y="1305763"/>
                  </a:lnTo>
                  <a:lnTo>
                    <a:pt x="5184445" y="1308341"/>
                  </a:lnTo>
                  <a:lnTo>
                    <a:pt x="5237086" y="1310411"/>
                  </a:lnTo>
                  <a:lnTo>
                    <a:pt x="5290134" y="1311719"/>
                  </a:lnTo>
                  <a:lnTo>
                    <a:pt x="5343245" y="1312024"/>
                  </a:lnTo>
                  <a:lnTo>
                    <a:pt x="5396103" y="1311097"/>
                  </a:lnTo>
                  <a:lnTo>
                    <a:pt x="5448389" y="1308696"/>
                  </a:lnTo>
                  <a:lnTo>
                    <a:pt x="5499735" y="1304582"/>
                  </a:lnTo>
                  <a:lnTo>
                    <a:pt x="5549849" y="1298486"/>
                  </a:lnTo>
                  <a:lnTo>
                    <a:pt x="5598452" y="1298232"/>
                  </a:lnTo>
                  <a:lnTo>
                    <a:pt x="5642699" y="1293393"/>
                  </a:lnTo>
                  <a:lnTo>
                    <a:pt x="5682793" y="1284249"/>
                  </a:lnTo>
                  <a:lnTo>
                    <a:pt x="5718924" y="1271028"/>
                  </a:lnTo>
                  <a:lnTo>
                    <a:pt x="5780113" y="1233322"/>
                  </a:lnTo>
                  <a:lnTo>
                    <a:pt x="5827865" y="1182230"/>
                  </a:lnTo>
                  <a:lnTo>
                    <a:pt x="5863768" y="1119720"/>
                  </a:lnTo>
                  <a:lnTo>
                    <a:pt x="5889434" y="1047737"/>
                  </a:lnTo>
                  <a:lnTo>
                    <a:pt x="5898921" y="1008799"/>
                  </a:lnTo>
                  <a:lnTo>
                    <a:pt x="5906452" y="968222"/>
                  </a:lnTo>
                  <a:lnTo>
                    <a:pt x="5912218" y="926261"/>
                  </a:lnTo>
                  <a:lnTo>
                    <a:pt x="5916409" y="883145"/>
                  </a:lnTo>
                  <a:lnTo>
                    <a:pt x="5919254" y="839127"/>
                  </a:lnTo>
                  <a:lnTo>
                    <a:pt x="5920918" y="794435"/>
                  </a:lnTo>
                  <a:lnTo>
                    <a:pt x="5921629" y="749338"/>
                  </a:lnTo>
                  <a:close/>
                </a:path>
              </a:pathLst>
            </a:custGeom>
            <a:solidFill>
              <a:srgbClr val="FFFFFF"/>
            </a:solidFill>
          </p:spPr>
          <p:txBody>
            <a:bodyPr wrap="square" lIns="0" tIns="0" rIns="0" bIns="0" rtlCol="0"/>
            <a:lstStyle/>
            <a:p>
              <a:endParaRPr/>
            </a:p>
          </p:txBody>
        </p:sp>
        <p:pic>
          <p:nvPicPr>
            <p:cNvPr id="97" name="object 97"/>
            <p:cNvPicPr/>
            <p:nvPr/>
          </p:nvPicPr>
          <p:blipFill>
            <a:blip r:embed="rId23" cstate="print"/>
            <a:stretch>
              <a:fillRect/>
            </a:stretch>
          </p:blipFill>
          <p:spPr>
            <a:xfrm>
              <a:off x="10899571" y="4694411"/>
              <a:ext cx="5715785" cy="929360"/>
            </a:xfrm>
            <a:prstGeom prst="rect">
              <a:avLst/>
            </a:prstGeom>
          </p:spPr>
        </p:pic>
        <p:pic>
          <p:nvPicPr>
            <p:cNvPr id="98" name="object 98"/>
            <p:cNvPicPr/>
            <p:nvPr/>
          </p:nvPicPr>
          <p:blipFill>
            <a:blip r:embed="rId24" cstate="print"/>
            <a:stretch>
              <a:fillRect/>
            </a:stretch>
          </p:blipFill>
          <p:spPr>
            <a:xfrm>
              <a:off x="12201115" y="6155718"/>
              <a:ext cx="2653195" cy="3099769"/>
            </a:xfrm>
            <a:prstGeom prst="rect">
              <a:avLst/>
            </a:prstGeom>
          </p:spPr>
        </p:pic>
      </p:grpSp>
      <p:sp>
        <p:nvSpPr>
          <p:cNvPr id="99" name="object 99"/>
          <p:cNvSpPr txBox="1">
            <a:spLocks noGrp="1"/>
          </p:cNvSpPr>
          <p:nvPr>
            <p:ph type="title"/>
          </p:nvPr>
        </p:nvSpPr>
        <p:spPr>
          <a:xfrm>
            <a:off x="3994150" y="2278838"/>
            <a:ext cx="13227593" cy="1733808"/>
          </a:xfrm>
          <a:prstGeom prst="rect">
            <a:avLst/>
          </a:prstGeom>
        </p:spPr>
        <p:txBody>
          <a:bodyPr vert="horz" wrap="square" lIns="0" tIns="15240" rIns="0" bIns="0" rtlCol="0">
            <a:spAutoFit/>
          </a:bodyPr>
          <a:lstStyle/>
          <a:p>
            <a:pPr marL="542925">
              <a:lnSpc>
                <a:spcPts val="3140"/>
              </a:lnSpc>
              <a:spcBef>
                <a:spcPts val="120"/>
              </a:spcBef>
              <a:tabLst>
                <a:tab pos="3685540" algn="l"/>
                <a:tab pos="7728584" algn="l"/>
              </a:tabLst>
            </a:pPr>
            <a:r>
              <a:rPr sz="2900" spc="5" dirty="0"/>
              <a:t>うちゅ</a:t>
            </a:r>
            <a:r>
              <a:rPr sz="2900" spc="10" dirty="0"/>
              <a:t>う</a:t>
            </a:r>
            <a:r>
              <a:rPr sz="2900" dirty="0"/>
              <a:t>	</a:t>
            </a:r>
            <a:r>
              <a:rPr sz="2900" spc="5" dirty="0"/>
              <a:t>し</a:t>
            </a:r>
            <a:r>
              <a:rPr sz="2900" spc="10" dirty="0"/>
              <a:t>んちょう</a:t>
            </a:r>
            <a:r>
              <a:rPr sz="2900" dirty="0"/>
              <a:t>	</a:t>
            </a:r>
            <a:r>
              <a:rPr lang="ja-JP" altLang="en-US" sz="2900" dirty="0"/>
              <a:t>　</a:t>
            </a:r>
            <a:r>
              <a:rPr sz="2900" spc="5" dirty="0" err="1"/>
              <a:t>なん</a:t>
            </a:r>
            <a:endParaRPr sz="2900" dirty="0"/>
          </a:p>
          <a:p>
            <a:pPr marL="12700">
              <a:lnSpc>
                <a:spcPts val="10280"/>
              </a:lnSpc>
            </a:pPr>
            <a:r>
              <a:rPr sz="8850" spc="10" dirty="0"/>
              <a:t>宇宙の身長</a:t>
            </a:r>
            <a:r>
              <a:rPr sz="8850" spc="-520" dirty="0"/>
              <a:t>っ</a:t>
            </a:r>
            <a:r>
              <a:rPr sz="8850" dirty="0"/>
              <a:t>て何</a:t>
            </a:r>
            <a:r>
              <a:rPr sz="8850" spc="-540" dirty="0"/>
              <a:t>だ</a:t>
            </a:r>
            <a:r>
              <a:rPr sz="8850" spc="-10" dirty="0"/>
              <a:t>ろ</a:t>
            </a:r>
            <a:r>
              <a:rPr sz="8850" dirty="0"/>
              <a:t>う？</a:t>
            </a:r>
          </a:p>
        </p:txBody>
      </p:sp>
      <p:pic>
        <p:nvPicPr>
          <p:cNvPr id="100" name="object 5">
            <a:extLst>
              <a:ext uri="{FF2B5EF4-FFF2-40B4-BE49-F238E27FC236}">
                <a16:creationId xmlns:a16="http://schemas.microsoft.com/office/drawing/2014/main" id="{798DD4F9-CFB7-C34C-9070-1C77FA702236}"/>
              </a:ext>
            </a:extLst>
          </p:cNvPr>
          <p:cNvPicPr/>
          <p:nvPr/>
        </p:nvPicPr>
        <p:blipFill>
          <a:blip r:embed="rId25" cstate="print"/>
          <a:stretch>
            <a:fillRect/>
          </a:stretch>
        </p:blipFill>
        <p:spPr>
          <a:xfrm>
            <a:off x="3337948" y="4295987"/>
            <a:ext cx="6845309" cy="52096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11.mp4" descr="11.mp4">
            <a:hlinkClick r:id="" action="ppaction://media"/>
            <a:extLst>
              <a:ext uri="{FF2B5EF4-FFF2-40B4-BE49-F238E27FC236}">
                <a16:creationId xmlns:a16="http://schemas.microsoft.com/office/drawing/2014/main" id="{5692F95A-6914-BD4C-8AFF-858E86A67BB6}"/>
              </a:ext>
            </a:extLst>
          </p:cNvPr>
          <p:cNvPicPr>
            <a:picLocks noChangeAspect="1"/>
          </p:cNvPicPr>
          <p:nvPr>
            <a:videoFile r:link="rId1"/>
            <p:extLst>
              <p:ext uri="{DAA4B4D4-6D71-4841-9C94-3DE7FCFB9230}">
                <p14:media xmlns:p14="http://schemas.microsoft.com/office/powerpoint/2010/main" r:embed="rId2">
                  <p14:trim st="1961"/>
                </p14:media>
              </p:ext>
            </p:extLst>
          </p:nvPr>
        </p:nvPicPr>
        <p:blipFill>
          <a:blip r:embed="rId5"/>
          <a:stretch>
            <a:fillRect/>
          </a:stretch>
        </p:blipFill>
        <p:spPr>
          <a:xfrm>
            <a:off x="0" y="-8188"/>
            <a:ext cx="20104100" cy="11309350"/>
          </a:xfrm>
          <a:prstGeom prst="rect">
            <a:avLst/>
          </a:prstGeom>
        </p:spPr>
      </p:pic>
      <p:pic>
        <p:nvPicPr>
          <p:cNvPr id="33" name="図 32" descr="挿絵 が含まれている画像&#10;&#10;自動的に生成された説明">
            <a:extLst>
              <a:ext uri="{FF2B5EF4-FFF2-40B4-BE49-F238E27FC236}">
                <a16:creationId xmlns:a16="http://schemas.microsoft.com/office/drawing/2014/main" id="{682FBE63-5650-F646-831F-3078205E32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extLst>
      <p:ext uri="{BB962C8B-B14F-4D97-AF65-F5344CB8AC3E}">
        <p14:creationId xmlns:p14="http://schemas.microsoft.com/office/powerpoint/2010/main" val="18877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6"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12.mp4" descr="12.mp4">
            <a:hlinkClick r:id="" action="ppaction://media"/>
            <a:extLst>
              <a:ext uri="{FF2B5EF4-FFF2-40B4-BE49-F238E27FC236}">
                <a16:creationId xmlns:a16="http://schemas.microsoft.com/office/drawing/2014/main" id="{4FEA035D-1EC8-C64A-84DF-9DDCF6E522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74" y="-8509"/>
            <a:ext cx="20104100" cy="11309350"/>
          </a:xfrm>
          <a:prstGeom prst="rect">
            <a:avLst/>
          </a:prstGeom>
        </p:spPr>
      </p:pic>
      <p:pic>
        <p:nvPicPr>
          <p:cNvPr id="26" name="図 25" descr="挿絵 が含まれている画像&#10;&#10;自動的に生成された説明">
            <a:extLst>
              <a:ext uri="{FF2B5EF4-FFF2-40B4-BE49-F238E27FC236}">
                <a16:creationId xmlns:a16="http://schemas.microsoft.com/office/drawing/2014/main" id="{D427BA95-23E9-7348-AD14-2A8809C6DF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5511402" y="567055"/>
            <a:ext cx="9417447" cy="1125220"/>
          </a:xfrm>
          <a:prstGeom prst="rect">
            <a:avLst/>
          </a:prstGeom>
        </p:spPr>
        <p:txBody>
          <a:bodyPr vert="horz" wrap="square" lIns="0" tIns="17145" rIns="0" bIns="0" rtlCol="0">
            <a:spAutoFit/>
          </a:bodyPr>
          <a:lstStyle/>
          <a:p>
            <a:pPr marL="49530">
              <a:lnSpc>
                <a:spcPts val="2480"/>
              </a:lnSpc>
              <a:spcBef>
                <a:spcPts val="135"/>
              </a:spcBef>
              <a:tabLst>
                <a:tab pos="2845435" algn="l"/>
                <a:tab pos="3267075" algn="l"/>
                <a:tab pos="3713479" algn="l"/>
                <a:tab pos="4140200" algn="l"/>
                <a:tab pos="4561840" algn="l"/>
                <a:tab pos="5578475" algn="l"/>
                <a:tab pos="7703820" algn="l"/>
              </a:tabLst>
            </a:pPr>
            <a:r>
              <a:rPr sz="2300" spc="25" dirty="0"/>
              <a:t>う </a:t>
            </a:r>
            <a:r>
              <a:rPr sz="2300" spc="-240" dirty="0"/>
              <a:t> </a:t>
            </a:r>
            <a:r>
              <a:rPr sz="2300" spc="25" dirty="0"/>
              <a:t>ち</a:t>
            </a:r>
            <a:r>
              <a:rPr sz="2300" dirty="0"/>
              <a:t> </a:t>
            </a:r>
            <a:r>
              <a:rPr sz="2300" spc="-240" dirty="0"/>
              <a:t> </a:t>
            </a:r>
            <a:r>
              <a:rPr sz="2300" spc="25" dirty="0"/>
              <a:t>ゅ</a:t>
            </a:r>
            <a:r>
              <a:rPr sz="2300" dirty="0"/>
              <a:t> </a:t>
            </a:r>
            <a:r>
              <a:rPr sz="2300" spc="-240" dirty="0"/>
              <a:t> </a:t>
            </a:r>
            <a:r>
              <a:rPr sz="2300" spc="25" dirty="0"/>
              <a:t>う</a:t>
            </a:r>
            <a:r>
              <a:rPr sz="2300" dirty="0"/>
              <a:t> </a:t>
            </a:r>
            <a:r>
              <a:rPr sz="2300" spc="-240" dirty="0"/>
              <a:t> </a:t>
            </a:r>
            <a:r>
              <a:rPr sz="2300" spc="30" dirty="0"/>
              <a:t>ふ</a:t>
            </a:r>
            <a:r>
              <a:rPr sz="2300" dirty="0"/>
              <a:t> </a:t>
            </a:r>
            <a:r>
              <a:rPr sz="2300" spc="-240" dirty="0"/>
              <a:t> </a:t>
            </a:r>
            <a:r>
              <a:rPr sz="2300" spc="25" dirty="0"/>
              <a:t>く</a:t>
            </a:r>
            <a:r>
              <a:rPr sz="2300" dirty="0"/>
              <a:t>	</a:t>
            </a:r>
            <a:r>
              <a:rPr sz="2300" spc="25" dirty="0"/>
              <a:t>う</a:t>
            </a:r>
            <a:r>
              <a:rPr sz="2300" dirty="0"/>
              <a:t>	</a:t>
            </a:r>
            <a:r>
              <a:rPr sz="2300" spc="25" dirty="0"/>
              <a:t>ち</a:t>
            </a:r>
            <a:r>
              <a:rPr sz="2300" dirty="0"/>
              <a:t>	</a:t>
            </a:r>
            <a:r>
              <a:rPr sz="2300" spc="25" dirty="0"/>
              <a:t>ゅ</a:t>
            </a:r>
            <a:r>
              <a:rPr sz="2300" dirty="0"/>
              <a:t>	</a:t>
            </a:r>
            <a:r>
              <a:rPr sz="2300" spc="25" dirty="0"/>
              <a:t>う</a:t>
            </a:r>
            <a:r>
              <a:rPr sz="2300" dirty="0"/>
              <a:t>	</a:t>
            </a:r>
            <a:r>
              <a:rPr sz="2300" spc="-20" dirty="0"/>
              <a:t>き</a:t>
            </a:r>
            <a:r>
              <a:rPr sz="2300" dirty="0"/>
              <a:t>	</a:t>
            </a:r>
            <a:r>
              <a:rPr sz="2300" spc="30" dirty="0"/>
              <a:t>せ</a:t>
            </a:r>
            <a:r>
              <a:rPr sz="2300" spc="85" dirty="0"/>
              <a:t> </a:t>
            </a:r>
            <a:r>
              <a:rPr sz="2300" spc="5" dirty="0"/>
              <a:t>っ</a:t>
            </a:r>
            <a:r>
              <a:rPr sz="2300" spc="85" dirty="0"/>
              <a:t> </a:t>
            </a:r>
            <a:r>
              <a:rPr sz="2300" spc="30" dirty="0"/>
              <a:t>け</a:t>
            </a:r>
            <a:r>
              <a:rPr sz="2300" spc="85" dirty="0"/>
              <a:t> </a:t>
            </a:r>
            <a:r>
              <a:rPr sz="2300" spc="35" dirty="0"/>
              <a:t>い</a:t>
            </a:r>
            <a:r>
              <a:rPr sz="2300" dirty="0"/>
              <a:t>	</a:t>
            </a:r>
            <a:r>
              <a:rPr sz="2300" spc="455" dirty="0"/>
              <a:t>た</a:t>
            </a:r>
            <a:r>
              <a:rPr sz="2300" spc="465" dirty="0"/>
              <a:t>いへ</a:t>
            </a:r>
            <a:r>
              <a:rPr sz="2300" spc="35" dirty="0"/>
              <a:t>ん</a:t>
            </a:r>
            <a:r>
              <a:rPr sz="2300" spc="-90" dirty="0"/>
              <a:t> </a:t>
            </a:r>
            <a:endParaRPr sz="2300" dirty="0"/>
          </a:p>
          <a:p>
            <a:pPr marL="12700">
              <a:lnSpc>
                <a:spcPts val="6140"/>
              </a:lnSpc>
            </a:pPr>
            <a:r>
              <a:rPr spc="150" dirty="0"/>
              <a:t>宇宙服や宇宙機の設計は大変</a:t>
            </a:r>
          </a:p>
        </p:txBody>
      </p:sp>
      <p:grpSp>
        <p:nvGrpSpPr>
          <p:cNvPr id="4" name="object 4"/>
          <p:cNvGrpSpPr/>
          <p:nvPr/>
        </p:nvGrpSpPr>
        <p:grpSpPr>
          <a:xfrm>
            <a:off x="1759108" y="2439865"/>
            <a:ext cx="17371695" cy="7926705"/>
            <a:chOff x="1759108" y="2439865"/>
            <a:chExt cx="17371695" cy="7926705"/>
          </a:xfrm>
        </p:grpSpPr>
        <p:pic>
          <p:nvPicPr>
            <p:cNvPr id="5" name="object 5"/>
            <p:cNvPicPr/>
            <p:nvPr/>
          </p:nvPicPr>
          <p:blipFill>
            <a:blip r:embed="rId4" cstate="print"/>
            <a:stretch>
              <a:fillRect/>
            </a:stretch>
          </p:blipFill>
          <p:spPr>
            <a:xfrm>
              <a:off x="1759108" y="2440609"/>
              <a:ext cx="9549447" cy="7575839"/>
            </a:xfrm>
            <a:prstGeom prst="rect">
              <a:avLst/>
            </a:prstGeom>
          </p:spPr>
        </p:pic>
        <p:sp>
          <p:nvSpPr>
            <p:cNvPr id="6" name="object 6"/>
            <p:cNvSpPr/>
            <p:nvPr/>
          </p:nvSpPr>
          <p:spPr>
            <a:xfrm>
              <a:off x="12250838" y="2439865"/>
              <a:ext cx="6879590" cy="7926705"/>
            </a:xfrm>
            <a:custGeom>
              <a:avLst/>
              <a:gdLst/>
              <a:ahLst/>
              <a:cxnLst/>
              <a:rect l="l" t="t" r="r" b="b"/>
              <a:pathLst>
                <a:path w="6879590" h="7926705">
                  <a:moveTo>
                    <a:pt x="2972038" y="0"/>
                  </a:moveTo>
                  <a:lnTo>
                    <a:pt x="2228790" y="1888"/>
                  </a:lnTo>
                  <a:lnTo>
                    <a:pt x="1778835" y="4629"/>
                  </a:lnTo>
                  <a:lnTo>
                    <a:pt x="1513984" y="7446"/>
                  </a:lnTo>
                  <a:lnTo>
                    <a:pt x="1379727" y="9688"/>
                  </a:lnTo>
                  <a:lnTo>
                    <a:pt x="1304180" y="11562"/>
                  </a:lnTo>
                  <a:lnTo>
                    <a:pt x="1240284" y="14318"/>
                  </a:lnTo>
                  <a:lnTo>
                    <a:pt x="567365" y="126180"/>
                  </a:lnTo>
                  <a:lnTo>
                    <a:pt x="528277" y="136037"/>
                  </a:lnTo>
                  <a:lnTo>
                    <a:pt x="488312" y="152319"/>
                  </a:lnTo>
                  <a:lnTo>
                    <a:pt x="448067" y="174448"/>
                  </a:lnTo>
                  <a:lnTo>
                    <a:pt x="408141" y="201847"/>
                  </a:lnTo>
                  <a:lnTo>
                    <a:pt x="369134" y="233937"/>
                  </a:lnTo>
                  <a:lnTo>
                    <a:pt x="331644" y="270141"/>
                  </a:lnTo>
                  <a:lnTo>
                    <a:pt x="296269" y="309879"/>
                  </a:lnTo>
                  <a:lnTo>
                    <a:pt x="263609" y="352574"/>
                  </a:lnTo>
                  <a:lnTo>
                    <a:pt x="234261" y="397648"/>
                  </a:lnTo>
                  <a:lnTo>
                    <a:pt x="208825" y="444522"/>
                  </a:lnTo>
                  <a:lnTo>
                    <a:pt x="187900" y="492619"/>
                  </a:lnTo>
                  <a:lnTo>
                    <a:pt x="174480" y="530233"/>
                  </a:lnTo>
                  <a:lnTo>
                    <a:pt x="161363" y="571604"/>
                  </a:lnTo>
                  <a:lnTo>
                    <a:pt x="148633" y="616267"/>
                  </a:lnTo>
                  <a:lnTo>
                    <a:pt x="136372" y="663758"/>
                  </a:lnTo>
                  <a:lnTo>
                    <a:pt x="124661" y="713611"/>
                  </a:lnTo>
                  <a:lnTo>
                    <a:pt x="113582" y="765362"/>
                  </a:lnTo>
                  <a:lnTo>
                    <a:pt x="103219" y="818546"/>
                  </a:lnTo>
                  <a:lnTo>
                    <a:pt x="93652" y="872698"/>
                  </a:lnTo>
                  <a:lnTo>
                    <a:pt x="84965" y="927352"/>
                  </a:lnTo>
                  <a:lnTo>
                    <a:pt x="77239" y="982045"/>
                  </a:lnTo>
                  <a:lnTo>
                    <a:pt x="70557" y="1036312"/>
                  </a:lnTo>
                  <a:lnTo>
                    <a:pt x="65000" y="1089686"/>
                  </a:lnTo>
                  <a:lnTo>
                    <a:pt x="60650" y="1141704"/>
                  </a:lnTo>
                  <a:lnTo>
                    <a:pt x="57591" y="1191901"/>
                  </a:lnTo>
                  <a:lnTo>
                    <a:pt x="55904" y="1239811"/>
                  </a:lnTo>
                  <a:lnTo>
                    <a:pt x="32104" y="2379159"/>
                  </a:lnTo>
                  <a:lnTo>
                    <a:pt x="30584" y="2467091"/>
                  </a:lnTo>
                  <a:lnTo>
                    <a:pt x="29464" y="2564443"/>
                  </a:lnTo>
                  <a:lnTo>
                    <a:pt x="28743" y="2668315"/>
                  </a:lnTo>
                  <a:lnTo>
                    <a:pt x="28412" y="2830012"/>
                  </a:lnTo>
                  <a:lnTo>
                    <a:pt x="28984" y="2990079"/>
                  </a:lnTo>
                  <a:lnTo>
                    <a:pt x="29867" y="3091055"/>
                  </a:lnTo>
                  <a:lnTo>
                    <a:pt x="31153" y="3184063"/>
                  </a:lnTo>
                  <a:lnTo>
                    <a:pt x="56061" y="4400647"/>
                  </a:lnTo>
                  <a:lnTo>
                    <a:pt x="57447" y="4488575"/>
                  </a:lnTo>
                  <a:lnTo>
                    <a:pt x="58239" y="4585907"/>
                  </a:lnTo>
                  <a:lnTo>
                    <a:pt x="58458" y="4689747"/>
                  </a:lnTo>
                  <a:lnTo>
                    <a:pt x="58123" y="4797197"/>
                  </a:lnTo>
                  <a:lnTo>
                    <a:pt x="57254" y="4905362"/>
                  </a:lnTo>
                  <a:lnTo>
                    <a:pt x="55871" y="5011344"/>
                  </a:lnTo>
                  <a:lnTo>
                    <a:pt x="53993" y="5112247"/>
                  </a:lnTo>
                  <a:lnTo>
                    <a:pt x="51640" y="5205174"/>
                  </a:lnTo>
                  <a:lnTo>
                    <a:pt x="2628" y="6642055"/>
                  </a:lnTo>
                  <a:lnTo>
                    <a:pt x="1204" y="6693119"/>
                  </a:lnTo>
                  <a:lnTo>
                    <a:pt x="334" y="6746171"/>
                  </a:lnTo>
                  <a:lnTo>
                    <a:pt x="0" y="6800674"/>
                  </a:lnTo>
                  <a:lnTo>
                    <a:pt x="183" y="6856091"/>
                  </a:lnTo>
                  <a:lnTo>
                    <a:pt x="866" y="6911887"/>
                  </a:lnTo>
                  <a:lnTo>
                    <a:pt x="2029" y="6967525"/>
                  </a:lnTo>
                  <a:lnTo>
                    <a:pt x="3656" y="7022470"/>
                  </a:lnTo>
                  <a:lnTo>
                    <a:pt x="5726" y="7076185"/>
                  </a:lnTo>
                  <a:lnTo>
                    <a:pt x="8223" y="7128133"/>
                  </a:lnTo>
                  <a:lnTo>
                    <a:pt x="11128" y="7177780"/>
                  </a:lnTo>
                  <a:lnTo>
                    <a:pt x="14423" y="7224588"/>
                  </a:lnTo>
                  <a:lnTo>
                    <a:pt x="18088" y="7268021"/>
                  </a:lnTo>
                  <a:lnTo>
                    <a:pt x="22107" y="7307544"/>
                  </a:lnTo>
                  <a:lnTo>
                    <a:pt x="35953" y="7388687"/>
                  </a:lnTo>
                  <a:lnTo>
                    <a:pt x="51388" y="7434881"/>
                  </a:lnTo>
                  <a:lnTo>
                    <a:pt x="72156" y="7480420"/>
                  </a:lnTo>
                  <a:lnTo>
                    <a:pt x="97650" y="7524521"/>
                  </a:lnTo>
                  <a:lnTo>
                    <a:pt x="127262" y="7566402"/>
                  </a:lnTo>
                  <a:lnTo>
                    <a:pt x="160384" y="7605282"/>
                  </a:lnTo>
                  <a:lnTo>
                    <a:pt x="196409" y="7640376"/>
                  </a:lnTo>
                  <a:lnTo>
                    <a:pt x="234729" y="7670905"/>
                  </a:lnTo>
                  <a:lnTo>
                    <a:pt x="274736" y="7696084"/>
                  </a:lnTo>
                  <a:lnTo>
                    <a:pt x="315823" y="7715132"/>
                  </a:lnTo>
                  <a:lnTo>
                    <a:pt x="635572" y="7836469"/>
                  </a:lnTo>
                  <a:lnTo>
                    <a:pt x="683387" y="7853452"/>
                  </a:lnTo>
                  <a:lnTo>
                    <a:pt x="731498" y="7868309"/>
                  </a:lnTo>
                  <a:lnTo>
                    <a:pt x="779883" y="7881159"/>
                  </a:lnTo>
                  <a:lnTo>
                    <a:pt x="828519" y="7892122"/>
                  </a:lnTo>
                  <a:lnTo>
                    <a:pt x="877385" y="7901317"/>
                  </a:lnTo>
                  <a:lnTo>
                    <a:pt x="926458" y="7908866"/>
                  </a:lnTo>
                  <a:lnTo>
                    <a:pt x="975715" y="7914887"/>
                  </a:lnTo>
                  <a:lnTo>
                    <a:pt x="1025135" y="7919501"/>
                  </a:lnTo>
                  <a:lnTo>
                    <a:pt x="1074694" y="7922826"/>
                  </a:lnTo>
                  <a:lnTo>
                    <a:pt x="1124371" y="7924984"/>
                  </a:lnTo>
                  <a:lnTo>
                    <a:pt x="1174143" y="7926093"/>
                  </a:lnTo>
                  <a:lnTo>
                    <a:pt x="1223988" y="7926274"/>
                  </a:lnTo>
                  <a:lnTo>
                    <a:pt x="1273883" y="7925647"/>
                  </a:lnTo>
                  <a:lnTo>
                    <a:pt x="1323806" y="7924330"/>
                  </a:lnTo>
                  <a:lnTo>
                    <a:pt x="1373735" y="7922445"/>
                  </a:lnTo>
                  <a:lnTo>
                    <a:pt x="1423647" y="7920111"/>
                  </a:lnTo>
                  <a:lnTo>
                    <a:pt x="1473520" y="7917447"/>
                  </a:lnTo>
                  <a:lnTo>
                    <a:pt x="1672176" y="7905896"/>
                  </a:lnTo>
                  <a:lnTo>
                    <a:pt x="1721519" y="7903383"/>
                  </a:lnTo>
                  <a:lnTo>
                    <a:pt x="1770689" y="7901259"/>
                  </a:lnTo>
                  <a:lnTo>
                    <a:pt x="1819664" y="7899645"/>
                  </a:lnTo>
                  <a:lnTo>
                    <a:pt x="1868420" y="7898661"/>
                  </a:lnTo>
                  <a:lnTo>
                    <a:pt x="1916936" y="7898425"/>
                  </a:lnTo>
                  <a:lnTo>
                    <a:pt x="2918586" y="7904074"/>
                  </a:lnTo>
                  <a:lnTo>
                    <a:pt x="3421216" y="7905520"/>
                  </a:lnTo>
                  <a:lnTo>
                    <a:pt x="3725325" y="7904877"/>
                  </a:lnTo>
                  <a:lnTo>
                    <a:pt x="3978753" y="7903106"/>
                  </a:lnTo>
                  <a:lnTo>
                    <a:pt x="4181495" y="7900706"/>
                  </a:lnTo>
                  <a:lnTo>
                    <a:pt x="4384233" y="7897298"/>
                  </a:lnTo>
                  <a:lnTo>
                    <a:pt x="4536281" y="7894006"/>
                  </a:lnTo>
                  <a:lnTo>
                    <a:pt x="4688323" y="7890025"/>
                  </a:lnTo>
                  <a:lnTo>
                    <a:pt x="4840358" y="7885302"/>
                  </a:lnTo>
                  <a:lnTo>
                    <a:pt x="4992384" y="7879786"/>
                  </a:lnTo>
                  <a:lnTo>
                    <a:pt x="5144401" y="7873424"/>
                  </a:lnTo>
                  <a:lnTo>
                    <a:pt x="5296407" y="7866164"/>
                  </a:lnTo>
                  <a:lnTo>
                    <a:pt x="5397737" y="7860798"/>
                  </a:lnTo>
                  <a:lnTo>
                    <a:pt x="5499061" y="7854995"/>
                  </a:lnTo>
                  <a:lnTo>
                    <a:pt x="5600378" y="7848738"/>
                  </a:lnTo>
                  <a:lnTo>
                    <a:pt x="5701689" y="7842013"/>
                  </a:lnTo>
                  <a:lnTo>
                    <a:pt x="5802993" y="7834803"/>
                  </a:lnTo>
                  <a:lnTo>
                    <a:pt x="5904288" y="7827093"/>
                  </a:lnTo>
                  <a:lnTo>
                    <a:pt x="6005576" y="7818867"/>
                  </a:lnTo>
                  <a:lnTo>
                    <a:pt x="6045761" y="7816774"/>
                  </a:lnTo>
                  <a:lnTo>
                    <a:pt x="6086861" y="7816702"/>
                  </a:lnTo>
                  <a:lnTo>
                    <a:pt x="6128701" y="7817989"/>
                  </a:lnTo>
                  <a:lnTo>
                    <a:pt x="6213894" y="7821986"/>
                  </a:lnTo>
                  <a:lnTo>
                    <a:pt x="6256897" y="7823372"/>
                  </a:lnTo>
                  <a:lnTo>
                    <a:pt x="6299935" y="7823467"/>
                  </a:lnTo>
                  <a:lnTo>
                    <a:pt x="6342834" y="7821606"/>
                  </a:lnTo>
                  <a:lnTo>
                    <a:pt x="6385416" y="7817129"/>
                  </a:lnTo>
                  <a:lnTo>
                    <a:pt x="6427507" y="7809373"/>
                  </a:lnTo>
                  <a:lnTo>
                    <a:pt x="6468931" y="7797674"/>
                  </a:lnTo>
                  <a:lnTo>
                    <a:pt x="6509511" y="7781371"/>
                  </a:lnTo>
                  <a:lnTo>
                    <a:pt x="6549072" y="7759800"/>
                  </a:lnTo>
                  <a:lnTo>
                    <a:pt x="6587438" y="7732300"/>
                  </a:lnTo>
                  <a:lnTo>
                    <a:pt x="6624433" y="7698208"/>
                  </a:lnTo>
                  <a:lnTo>
                    <a:pt x="6659882" y="7656861"/>
                  </a:lnTo>
                  <a:lnTo>
                    <a:pt x="6693608" y="7607596"/>
                  </a:lnTo>
                  <a:lnTo>
                    <a:pt x="6712913" y="7574227"/>
                  </a:lnTo>
                  <a:lnTo>
                    <a:pt x="6730907" y="7539241"/>
                  </a:lnTo>
                  <a:lnTo>
                    <a:pt x="6747631" y="7502704"/>
                  </a:lnTo>
                  <a:lnTo>
                    <a:pt x="6763127" y="7464680"/>
                  </a:lnTo>
                  <a:lnTo>
                    <a:pt x="6777437" y="7425235"/>
                  </a:lnTo>
                  <a:lnTo>
                    <a:pt x="6790601" y="7384433"/>
                  </a:lnTo>
                  <a:lnTo>
                    <a:pt x="6802661" y="7342339"/>
                  </a:lnTo>
                  <a:lnTo>
                    <a:pt x="6813660" y="7299017"/>
                  </a:lnTo>
                  <a:lnTo>
                    <a:pt x="6823637" y="7254533"/>
                  </a:lnTo>
                  <a:lnTo>
                    <a:pt x="6832636" y="7208950"/>
                  </a:lnTo>
                  <a:lnTo>
                    <a:pt x="6840698" y="7162335"/>
                  </a:lnTo>
                  <a:lnTo>
                    <a:pt x="6847864" y="7114752"/>
                  </a:lnTo>
                  <a:lnTo>
                    <a:pt x="6854175" y="7066265"/>
                  </a:lnTo>
                  <a:lnTo>
                    <a:pt x="6859673" y="7016939"/>
                  </a:lnTo>
                  <a:lnTo>
                    <a:pt x="6864401" y="6966840"/>
                  </a:lnTo>
                  <a:lnTo>
                    <a:pt x="6868398" y="6916031"/>
                  </a:lnTo>
                  <a:lnTo>
                    <a:pt x="6871707" y="6864578"/>
                  </a:lnTo>
                  <a:lnTo>
                    <a:pt x="6874370" y="6812545"/>
                  </a:lnTo>
                  <a:lnTo>
                    <a:pt x="6876428" y="6759998"/>
                  </a:lnTo>
                  <a:lnTo>
                    <a:pt x="6877922" y="6707000"/>
                  </a:lnTo>
                  <a:lnTo>
                    <a:pt x="6878894" y="6653618"/>
                  </a:lnTo>
                  <a:lnTo>
                    <a:pt x="6879386" y="6599915"/>
                  </a:lnTo>
                  <a:lnTo>
                    <a:pt x="6879439" y="6545956"/>
                  </a:lnTo>
                  <a:lnTo>
                    <a:pt x="6879094" y="6491807"/>
                  </a:lnTo>
                  <a:lnTo>
                    <a:pt x="6878394" y="6437531"/>
                  </a:lnTo>
                  <a:lnTo>
                    <a:pt x="6877380" y="6383194"/>
                  </a:lnTo>
                  <a:lnTo>
                    <a:pt x="6876093" y="6328861"/>
                  </a:lnTo>
                  <a:lnTo>
                    <a:pt x="6874574" y="6274595"/>
                  </a:lnTo>
                  <a:lnTo>
                    <a:pt x="6871010" y="6166529"/>
                  </a:lnTo>
                  <a:lnTo>
                    <a:pt x="6857362" y="5799970"/>
                  </a:lnTo>
                  <a:lnTo>
                    <a:pt x="6854498" y="5700712"/>
                  </a:lnTo>
                  <a:lnTo>
                    <a:pt x="6853446" y="5652319"/>
                  </a:lnTo>
                  <a:lnTo>
                    <a:pt x="6852703" y="5604836"/>
                  </a:lnTo>
                  <a:lnTo>
                    <a:pt x="6852311" y="5558329"/>
                  </a:lnTo>
                  <a:lnTo>
                    <a:pt x="6852311" y="5512862"/>
                  </a:lnTo>
                  <a:lnTo>
                    <a:pt x="6852744" y="5468499"/>
                  </a:lnTo>
                  <a:lnTo>
                    <a:pt x="6853498" y="5417894"/>
                  </a:lnTo>
                  <a:lnTo>
                    <a:pt x="6858543" y="5013006"/>
                  </a:lnTo>
                  <a:lnTo>
                    <a:pt x="6861837" y="4608051"/>
                  </a:lnTo>
                  <a:lnTo>
                    <a:pt x="6863378" y="4203056"/>
                  </a:lnTo>
                  <a:lnTo>
                    <a:pt x="6863167" y="3798050"/>
                  </a:lnTo>
                  <a:lnTo>
                    <a:pt x="6861204" y="3393063"/>
                  </a:lnTo>
                  <a:lnTo>
                    <a:pt x="6857489" y="2988124"/>
                  </a:lnTo>
                  <a:lnTo>
                    <a:pt x="6852018" y="2582882"/>
                  </a:lnTo>
                  <a:lnTo>
                    <a:pt x="6844782" y="2177369"/>
                  </a:lnTo>
                  <a:lnTo>
                    <a:pt x="6835787" y="1771990"/>
                  </a:lnTo>
                  <a:lnTo>
                    <a:pt x="6825037" y="1366773"/>
                  </a:lnTo>
                  <a:lnTo>
                    <a:pt x="6812536" y="961746"/>
                  </a:lnTo>
                  <a:lnTo>
                    <a:pt x="6810049" y="893768"/>
                  </a:lnTo>
                  <a:lnTo>
                    <a:pt x="6807067" y="828318"/>
                  </a:lnTo>
                  <a:lnTo>
                    <a:pt x="6803449" y="765435"/>
                  </a:lnTo>
                  <a:lnTo>
                    <a:pt x="6799052" y="705161"/>
                  </a:lnTo>
                  <a:lnTo>
                    <a:pt x="6793735" y="647538"/>
                  </a:lnTo>
                  <a:lnTo>
                    <a:pt x="6787355" y="592606"/>
                  </a:lnTo>
                  <a:lnTo>
                    <a:pt x="6779771" y="540407"/>
                  </a:lnTo>
                  <a:lnTo>
                    <a:pt x="6770842" y="490981"/>
                  </a:lnTo>
                  <a:lnTo>
                    <a:pt x="6760424" y="444370"/>
                  </a:lnTo>
                  <a:lnTo>
                    <a:pt x="6748376" y="400615"/>
                  </a:lnTo>
                  <a:lnTo>
                    <a:pt x="6734556" y="359757"/>
                  </a:lnTo>
                  <a:lnTo>
                    <a:pt x="6718823" y="321837"/>
                  </a:lnTo>
                  <a:lnTo>
                    <a:pt x="6701034" y="286897"/>
                  </a:lnTo>
                  <a:lnTo>
                    <a:pt x="6658721" y="226118"/>
                  </a:lnTo>
                  <a:lnTo>
                    <a:pt x="6606483" y="177750"/>
                  </a:lnTo>
                  <a:lnTo>
                    <a:pt x="6543183" y="142122"/>
                  </a:lnTo>
                  <a:lnTo>
                    <a:pt x="6507031" y="129188"/>
                  </a:lnTo>
                  <a:lnTo>
                    <a:pt x="6467688" y="119562"/>
                  </a:lnTo>
                  <a:lnTo>
                    <a:pt x="5966939" y="22434"/>
                  </a:lnTo>
                  <a:lnTo>
                    <a:pt x="5925496" y="19047"/>
                  </a:lnTo>
                  <a:lnTo>
                    <a:pt x="5812557" y="15195"/>
                  </a:lnTo>
                  <a:lnTo>
                    <a:pt x="5715281" y="13088"/>
                  </a:lnTo>
                  <a:lnTo>
                    <a:pt x="5509552" y="9917"/>
                  </a:lnTo>
                  <a:lnTo>
                    <a:pt x="5200656" y="6679"/>
                  </a:lnTo>
                  <a:lnTo>
                    <a:pt x="4639445" y="2989"/>
                  </a:lnTo>
                  <a:lnTo>
                    <a:pt x="3855462" y="397"/>
                  </a:lnTo>
                  <a:lnTo>
                    <a:pt x="2972038" y="0"/>
                  </a:lnTo>
                  <a:close/>
                </a:path>
              </a:pathLst>
            </a:custGeom>
            <a:solidFill>
              <a:srgbClr val="FFFFFF"/>
            </a:solidFill>
          </p:spPr>
          <p:txBody>
            <a:bodyPr wrap="square" lIns="0" tIns="0" rIns="0" bIns="0" rtlCol="0"/>
            <a:lstStyle/>
            <a:p>
              <a:endParaRPr/>
            </a:p>
          </p:txBody>
        </p:sp>
      </p:grpSp>
      <p:sp>
        <p:nvSpPr>
          <p:cNvPr id="7" name="object 7"/>
          <p:cNvSpPr txBox="1"/>
          <p:nvPr/>
        </p:nvSpPr>
        <p:spPr>
          <a:xfrm>
            <a:off x="1722061" y="2671753"/>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pic>
        <p:nvPicPr>
          <p:cNvPr id="8" name="object 8"/>
          <p:cNvPicPr/>
          <p:nvPr/>
        </p:nvPicPr>
        <p:blipFill>
          <a:blip r:embed="rId5" cstate="print"/>
          <a:stretch>
            <a:fillRect/>
          </a:stretch>
        </p:blipFill>
        <p:spPr>
          <a:xfrm>
            <a:off x="12533649" y="3049634"/>
            <a:ext cx="6394454" cy="6745208"/>
          </a:xfrm>
          <a:prstGeom prst="rect">
            <a:avLst/>
          </a:prstGeom>
        </p:spPr>
      </p:pic>
      <p:sp>
        <p:nvSpPr>
          <p:cNvPr id="9" name="object 9"/>
          <p:cNvSpPr txBox="1"/>
          <p:nvPr/>
        </p:nvSpPr>
        <p:spPr>
          <a:xfrm>
            <a:off x="16569777" y="2671753"/>
            <a:ext cx="2172335" cy="322580"/>
          </a:xfrm>
          <a:prstGeom prst="rect">
            <a:avLst/>
          </a:prstGeom>
        </p:spPr>
        <p:txBody>
          <a:bodyPr vert="horz" wrap="square" lIns="0" tIns="12065" rIns="0" bIns="0" rtlCol="0">
            <a:spAutoFit/>
          </a:bodyPr>
          <a:lstStyle/>
          <a:p>
            <a:pPr marL="12700">
              <a:lnSpc>
                <a:spcPct val="100000"/>
              </a:lnSpc>
              <a:spcBef>
                <a:spcPts val="95"/>
              </a:spcBef>
            </a:pPr>
            <a:r>
              <a:rPr sz="1950" b="1" spc="-10" dirty="0">
                <a:latin typeface="Gen Shin Gothic P Bold"/>
                <a:cs typeface="Gen Shin Gothic P Bold"/>
              </a:rPr>
              <a:t>EMUの構造©NASA</a:t>
            </a:r>
            <a:endParaRPr sz="1950">
              <a:latin typeface="Gen Shin Gothic P Regular"/>
              <a:cs typeface="Gen Shin Gothic P Regular"/>
            </a:endParaRPr>
          </a:p>
        </p:txBody>
      </p:sp>
      <p:pic>
        <p:nvPicPr>
          <p:cNvPr id="10" name="図 9" descr="挿絵 が含まれている画像&#10;&#10;自動的に生成された説明">
            <a:extLst>
              <a:ext uri="{FF2B5EF4-FFF2-40B4-BE49-F238E27FC236}">
                <a16:creationId xmlns:a16="http://schemas.microsoft.com/office/drawing/2014/main" id="{224FC445-D465-6D46-AD59-A99329DAFF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329" y="326783"/>
            <a:ext cx="19571970" cy="10668000"/>
            <a:chOff x="266329" y="326783"/>
            <a:chExt cx="19571970" cy="10668000"/>
          </a:xfrm>
        </p:grpSpPr>
        <p:sp>
          <p:nvSpPr>
            <p:cNvPr id="3" name="object 3"/>
            <p:cNvSpPr/>
            <p:nvPr/>
          </p:nvSpPr>
          <p:spPr>
            <a:xfrm>
              <a:off x="266329" y="326783"/>
              <a:ext cx="19571970" cy="10668000"/>
            </a:xfrm>
            <a:custGeom>
              <a:avLst/>
              <a:gdLst/>
              <a:ahLst/>
              <a:cxnLst/>
              <a:rect l="l" t="t" r="r" b="b"/>
              <a:pathLst>
                <a:path w="19571970" h="10668000">
                  <a:moveTo>
                    <a:pt x="18467111" y="10617200"/>
                  </a:moveTo>
                  <a:lnTo>
                    <a:pt x="6996351" y="10617200"/>
                  </a:lnTo>
                  <a:lnTo>
                    <a:pt x="7335183" y="10629900"/>
                  </a:lnTo>
                  <a:lnTo>
                    <a:pt x="9775271" y="10668000"/>
                  </a:lnTo>
                  <a:lnTo>
                    <a:pt x="10148561" y="10668000"/>
                  </a:lnTo>
                  <a:lnTo>
                    <a:pt x="10199484" y="10655300"/>
                  </a:lnTo>
                  <a:lnTo>
                    <a:pt x="10738569" y="10655300"/>
                  </a:lnTo>
                  <a:lnTo>
                    <a:pt x="10794060" y="10642600"/>
                  </a:lnTo>
                  <a:lnTo>
                    <a:pt x="18285503" y="10642600"/>
                  </a:lnTo>
                  <a:lnTo>
                    <a:pt x="18346351" y="10629900"/>
                  </a:lnTo>
                  <a:lnTo>
                    <a:pt x="18429319" y="10629900"/>
                  </a:lnTo>
                  <a:lnTo>
                    <a:pt x="18467111" y="10617200"/>
                  </a:lnTo>
                  <a:close/>
                </a:path>
                <a:path w="19571970" h="10668000">
                  <a:moveTo>
                    <a:pt x="5866532" y="10642600"/>
                  </a:moveTo>
                  <a:lnTo>
                    <a:pt x="655908" y="10642600"/>
                  </a:lnTo>
                  <a:lnTo>
                    <a:pt x="675566" y="10655300"/>
                  </a:lnTo>
                  <a:lnTo>
                    <a:pt x="5795261" y="10655300"/>
                  </a:lnTo>
                  <a:lnTo>
                    <a:pt x="5866532" y="10642600"/>
                  </a:lnTo>
                  <a:close/>
                </a:path>
                <a:path w="19571970" h="10668000">
                  <a:moveTo>
                    <a:pt x="18163769" y="10642600"/>
                  </a:moveTo>
                  <a:lnTo>
                    <a:pt x="11868694" y="10642600"/>
                  </a:lnTo>
                  <a:lnTo>
                    <a:pt x="14022038" y="10655300"/>
                  </a:lnTo>
                  <a:lnTo>
                    <a:pt x="18140512" y="10655300"/>
                  </a:lnTo>
                  <a:lnTo>
                    <a:pt x="18163769" y="10642600"/>
                  </a:lnTo>
                  <a:close/>
                </a:path>
                <a:path w="19571970" h="10668000">
                  <a:moveTo>
                    <a:pt x="6415220" y="10629900"/>
                  </a:moveTo>
                  <a:lnTo>
                    <a:pt x="453983" y="10629900"/>
                  </a:lnTo>
                  <a:lnTo>
                    <a:pt x="483520" y="10642600"/>
                  </a:lnTo>
                  <a:lnTo>
                    <a:pt x="6376926" y="10642600"/>
                  </a:lnTo>
                  <a:lnTo>
                    <a:pt x="6415220" y="10629900"/>
                  </a:lnTo>
                  <a:close/>
                </a:path>
                <a:path w="19571970" h="10668000">
                  <a:moveTo>
                    <a:pt x="6864427" y="10617200"/>
                  </a:moveTo>
                  <a:lnTo>
                    <a:pt x="326727" y="10617200"/>
                  </a:lnTo>
                  <a:lnTo>
                    <a:pt x="365055" y="10629900"/>
                  </a:lnTo>
                  <a:lnTo>
                    <a:pt x="6804715" y="10629900"/>
                  </a:lnTo>
                  <a:lnTo>
                    <a:pt x="6864427" y="10617200"/>
                  </a:lnTo>
                  <a:close/>
                </a:path>
                <a:path w="19571970" h="10668000">
                  <a:moveTo>
                    <a:pt x="19120860" y="25400"/>
                  </a:moveTo>
                  <a:lnTo>
                    <a:pt x="17832985" y="25400"/>
                  </a:lnTo>
                  <a:lnTo>
                    <a:pt x="17779475" y="38100"/>
                  </a:lnTo>
                  <a:lnTo>
                    <a:pt x="15235247" y="38100"/>
                  </a:lnTo>
                  <a:lnTo>
                    <a:pt x="15124959" y="50800"/>
                  </a:lnTo>
                  <a:lnTo>
                    <a:pt x="14326912" y="50800"/>
                  </a:lnTo>
                  <a:lnTo>
                    <a:pt x="11655925" y="101600"/>
                  </a:lnTo>
                  <a:lnTo>
                    <a:pt x="11430223" y="101600"/>
                  </a:lnTo>
                  <a:lnTo>
                    <a:pt x="11381861" y="114300"/>
                  </a:lnTo>
                  <a:lnTo>
                    <a:pt x="744051" y="114300"/>
                  </a:lnTo>
                  <a:lnTo>
                    <a:pt x="691570" y="127000"/>
                  </a:lnTo>
                  <a:lnTo>
                    <a:pt x="641226" y="139700"/>
                  </a:lnTo>
                  <a:lnTo>
                    <a:pt x="593211" y="139700"/>
                  </a:lnTo>
                  <a:lnTo>
                    <a:pt x="547720" y="152400"/>
                  </a:lnTo>
                  <a:lnTo>
                    <a:pt x="504945" y="152400"/>
                  </a:lnTo>
                  <a:lnTo>
                    <a:pt x="465081" y="165100"/>
                  </a:lnTo>
                  <a:lnTo>
                    <a:pt x="428321" y="165100"/>
                  </a:lnTo>
                  <a:lnTo>
                    <a:pt x="394859" y="177800"/>
                  </a:lnTo>
                  <a:lnTo>
                    <a:pt x="364888" y="190500"/>
                  </a:lnTo>
                  <a:lnTo>
                    <a:pt x="338602" y="190500"/>
                  </a:lnTo>
                  <a:lnTo>
                    <a:pt x="316194" y="203200"/>
                  </a:lnTo>
                  <a:lnTo>
                    <a:pt x="297859" y="215900"/>
                  </a:lnTo>
                  <a:lnTo>
                    <a:pt x="283789" y="215900"/>
                  </a:lnTo>
                  <a:lnTo>
                    <a:pt x="267911" y="228600"/>
                  </a:lnTo>
                  <a:lnTo>
                    <a:pt x="252254" y="254000"/>
                  </a:lnTo>
                  <a:lnTo>
                    <a:pt x="236850" y="266700"/>
                  </a:lnTo>
                  <a:lnTo>
                    <a:pt x="221730" y="292100"/>
                  </a:lnTo>
                  <a:lnTo>
                    <a:pt x="206925" y="330200"/>
                  </a:lnTo>
                  <a:lnTo>
                    <a:pt x="192466" y="355600"/>
                  </a:lnTo>
                  <a:lnTo>
                    <a:pt x="178384" y="393700"/>
                  </a:lnTo>
                  <a:lnTo>
                    <a:pt x="164711" y="431800"/>
                  </a:lnTo>
                  <a:lnTo>
                    <a:pt x="151477" y="469900"/>
                  </a:lnTo>
                  <a:lnTo>
                    <a:pt x="138713" y="508000"/>
                  </a:lnTo>
                  <a:lnTo>
                    <a:pt x="126451" y="558800"/>
                  </a:lnTo>
                  <a:lnTo>
                    <a:pt x="114722" y="609600"/>
                  </a:lnTo>
                  <a:lnTo>
                    <a:pt x="103555" y="660400"/>
                  </a:lnTo>
                  <a:lnTo>
                    <a:pt x="92984" y="711200"/>
                  </a:lnTo>
                  <a:lnTo>
                    <a:pt x="83038" y="762000"/>
                  </a:lnTo>
                  <a:lnTo>
                    <a:pt x="73749" y="825500"/>
                  </a:lnTo>
                  <a:lnTo>
                    <a:pt x="65148" y="876300"/>
                  </a:lnTo>
                  <a:lnTo>
                    <a:pt x="57266" y="939800"/>
                  </a:lnTo>
                  <a:lnTo>
                    <a:pt x="50134" y="1003300"/>
                  </a:lnTo>
                  <a:lnTo>
                    <a:pt x="43783" y="1066800"/>
                  </a:lnTo>
                  <a:lnTo>
                    <a:pt x="38244" y="1130300"/>
                  </a:lnTo>
                  <a:lnTo>
                    <a:pt x="33548" y="1193800"/>
                  </a:lnTo>
                  <a:lnTo>
                    <a:pt x="29727" y="1257300"/>
                  </a:lnTo>
                  <a:lnTo>
                    <a:pt x="26811" y="1320800"/>
                  </a:lnTo>
                  <a:lnTo>
                    <a:pt x="24831" y="1384300"/>
                  </a:lnTo>
                  <a:lnTo>
                    <a:pt x="23818" y="1447800"/>
                  </a:lnTo>
                  <a:lnTo>
                    <a:pt x="3069" y="4114800"/>
                  </a:lnTo>
                  <a:lnTo>
                    <a:pt x="2472" y="4203700"/>
                  </a:lnTo>
                  <a:lnTo>
                    <a:pt x="1935" y="4292600"/>
                  </a:lnTo>
                  <a:lnTo>
                    <a:pt x="1460" y="4394200"/>
                  </a:lnTo>
                  <a:lnTo>
                    <a:pt x="1045" y="4495800"/>
                  </a:lnTo>
                  <a:lnTo>
                    <a:pt x="692" y="4597400"/>
                  </a:lnTo>
                  <a:lnTo>
                    <a:pt x="400" y="4699000"/>
                  </a:lnTo>
                  <a:lnTo>
                    <a:pt x="169" y="4813300"/>
                  </a:lnTo>
                  <a:lnTo>
                    <a:pt x="0" y="4927600"/>
                  </a:lnTo>
                  <a:lnTo>
                    <a:pt x="38" y="5435600"/>
                  </a:lnTo>
                  <a:lnTo>
                    <a:pt x="486" y="5651500"/>
                  </a:lnTo>
                  <a:lnTo>
                    <a:pt x="752" y="5740400"/>
                  </a:lnTo>
                  <a:lnTo>
                    <a:pt x="1067" y="5829300"/>
                  </a:lnTo>
                  <a:lnTo>
                    <a:pt x="1960" y="6019800"/>
                  </a:lnTo>
                  <a:lnTo>
                    <a:pt x="2527" y="6108700"/>
                  </a:lnTo>
                  <a:lnTo>
                    <a:pt x="24374" y="9118600"/>
                  </a:lnTo>
                  <a:lnTo>
                    <a:pt x="24723" y="9169400"/>
                  </a:lnTo>
                  <a:lnTo>
                    <a:pt x="24929" y="9232900"/>
                  </a:lnTo>
                  <a:lnTo>
                    <a:pt x="25034" y="9296400"/>
                  </a:lnTo>
                  <a:lnTo>
                    <a:pt x="25159" y="9486900"/>
                  </a:lnTo>
                  <a:lnTo>
                    <a:pt x="25274" y="9550400"/>
                  </a:lnTo>
                  <a:lnTo>
                    <a:pt x="25494" y="9613900"/>
                  </a:lnTo>
                  <a:lnTo>
                    <a:pt x="25862" y="9677400"/>
                  </a:lnTo>
                  <a:lnTo>
                    <a:pt x="26418" y="9728200"/>
                  </a:lnTo>
                  <a:lnTo>
                    <a:pt x="27203" y="9791700"/>
                  </a:lnTo>
                  <a:lnTo>
                    <a:pt x="28260" y="9855200"/>
                  </a:lnTo>
                  <a:lnTo>
                    <a:pt x="29598" y="9906000"/>
                  </a:lnTo>
                  <a:lnTo>
                    <a:pt x="31351" y="9969500"/>
                  </a:lnTo>
                  <a:lnTo>
                    <a:pt x="33467" y="10020300"/>
                  </a:lnTo>
                  <a:lnTo>
                    <a:pt x="36021" y="10083800"/>
                  </a:lnTo>
                  <a:lnTo>
                    <a:pt x="39051" y="10134600"/>
                  </a:lnTo>
                  <a:lnTo>
                    <a:pt x="42600" y="10185400"/>
                  </a:lnTo>
                  <a:lnTo>
                    <a:pt x="46709" y="10236200"/>
                  </a:lnTo>
                  <a:lnTo>
                    <a:pt x="51420" y="10274300"/>
                  </a:lnTo>
                  <a:lnTo>
                    <a:pt x="56773" y="10325100"/>
                  </a:lnTo>
                  <a:lnTo>
                    <a:pt x="62810" y="10363200"/>
                  </a:lnTo>
                  <a:lnTo>
                    <a:pt x="69573" y="10401300"/>
                  </a:lnTo>
                  <a:lnTo>
                    <a:pt x="77102" y="10426700"/>
                  </a:lnTo>
                  <a:lnTo>
                    <a:pt x="85438" y="10464800"/>
                  </a:lnTo>
                  <a:lnTo>
                    <a:pt x="94624" y="10490200"/>
                  </a:lnTo>
                  <a:lnTo>
                    <a:pt x="104701" y="10515600"/>
                  </a:lnTo>
                  <a:lnTo>
                    <a:pt x="115709" y="10541000"/>
                  </a:lnTo>
                  <a:lnTo>
                    <a:pt x="127691" y="10553700"/>
                  </a:lnTo>
                  <a:lnTo>
                    <a:pt x="139343" y="10566400"/>
                  </a:lnTo>
                  <a:lnTo>
                    <a:pt x="155128" y="10566400"/>
                  </a:lnTo>
                  <a:lnTo>
                    <a:pt x="174870" y="10579100"/>
                  </a:lnTo>
                  <a:lnTo>
                    <a:pt x="198391" y="10591800"/>
                  </a:lnTo>
                  <a:lnTo>
                    <a:pt x="225514" y="10591800"/>
                  </a:lnTo>
                  <a:lnTo>
                    <a:pt x="256063" y="10604500"/>
                  </a:lnTo>
                  <a:lnTo>
                    <a:pt x="289859" y="10617200"/>
                  </a:lnTo>
                  <a:lnTo>
                    <a:pt x="18526663" y="10617200"/>
                  </a:lnTo>
                  <a:lnTo>
                    <a:pt x="18699844" y="10579100"/>
                  </a:lnTo>
                  <a:lnTo>
                    <a:pt x="18755146" y="10579100"/>
                  </a:lnTo>
                  <a:lnTo>
                    <a:pt x="18861034" y="10553700"/>
                  </a:lnTo>
                  <a:lnTo>
                    <a:pt x="18911259" y="10541000"/>
                  </a:lnTo>
                  <a:lnTo>
                    <a:pt x="18959432" y="10528300"/>
                  </a:lnTo>
                  <a:lnTo>
                    <a:pt x="19005372" y="10515600"/>
                  </a:lnTo>
                  <a:lnTo>
                    <a:pt x="19048901" y="10502900"/>
                  </a:lnTo>
                  <a:lnTo>
                    <a:pt x="19089836" y="10490200"/>
                  </a:lnTo>
                  <a:lnTo>
                    <a:pt x="19128000" y="10477500"/>
                  </a:lnTo>
                  <a:lnTo>
                    <a:pt x="19195289" y="10452100"/>
                  </a:lnTo>
                  <a:lnTo>
                    <a:pt x="19249329" y="10426700"/>
                  </a:lnTo>
                  <a:lnTo>
                    <a:pt x="19288679" y="10388600"/>
                  </a:lnTo>
                  <a:lnTo>
                    <a:pt x="19302395" y="10375900"/>
                  </a:lnTo>
                  <a:lnTo>
                    <a:pt x="19315666" y="10363200"/>
                  </a:lnTo>
                  <a:lnTo>
                    <a:pt x="19328735" y="10337800"/>
                  </a:lnTo>
                  <a:lnTo>
                    <a:pt x="19341576" y="10312400"/>
                  </a:lnTo>
                  <a:lnTo>
                    <a:pt x="19354168" y="10274300"/>
                  </a:lnTo>
                  <a:lnTo>
                    <a:pt x="19366486" y="10248900"/>
                  </a:lnTo>
                  <a:lnTo>
                    <a:pt x="19378507" y="10210800"/>
                  </a:lnTo>
                  <a:lnTo>
                    <a:pt x="19390209" y="10172700"/>
                  </a:lnTo>
                  <a:lnTo>
                    <a:pt x="19401567" y="10134600"/>
                  </a:lnTo>
                  <a:lnTo>
                    <a:pt x="19412558" y="10083800"/>
                  </a:lnTo>
                  <a:lnTo>
                    <a:pt x="19423159" y="10045700"/>
                  </a:lnTo>
                  <a:lnTo>
                    <a:pt x="19433347" y="9994900"/>
                  </a:lnTo>
                  <a:lnTo>
                    <a:pt x="19443099" y="9944100"/>
                  </a:lnTo>
                  <a:lnTo>
                    <a:pt x="19452390" y="9893300"/>
                  </a:lnTo>
                  <a:lnTo>
                    <a:pt x="19461198" y="9842500"/>
                  </a:lnTo>
                  <a:lnTo>
                    <a:pt x="19469499" y="9779000"/>
                  </a:lnTo>
                  <a:lnTo>
                    <a:pt x="19477271" y="9728200"/>
                  </a:lnTo>
                  <a:lnTo>
                    <a:pt x="19484488" y="9664700"/>
                  </a:lnTo>
                  <a:lnTo>
                    <a:pt x="19491130" y="9613900"/>
                  </a:lnTo>
                  <a:lnTo>
                    <a:pt x="19497171" y="9550400"/>
                  </a:lnTo>
                  <a:lnTo>
                    <a:pt x="19502589" y="9486900"/>
                  </a:lnTo>
                  <a:lnTo>
                    <a:pt x="19507360" y="9423400"/>
                  </a:lnTo>
                  <a:lnTo>
                    <a:pt x="19511461" y="9359900"/>
                  </a:lnTo>
                  <a:lnTo>
                    <a:pt x="19514869" y="9296400"/>
                  </a:lnTo>
                  <a:lnTo>
                    <a:pt x="19517560" y="9232900"/>
                  </a:lnTo>
                  <a:lnTo>
                    <a:pt x="19519511" y="9169400"/>
                  </a:lnTo>
                  <a:lnTo>
                    <a:pt x="19520699" y="9105900"/>
                  </a:lnTo>
                  <a:lnTo>
                    <a:pt x="19521055" y="9042400"/>
                  </a:lnTo>
                  <a:lnTo>
                    <a:pt x="19482744" y="7823200"/>
                  </a:lnTo>
                  <a:lnTo>
                    <a:pt x="19482857" y="7683500"/>
                  </a:lnTo>
                  <a:lnTo>
                    <a:pt x="19483041" y="7581900"/>
                  </a:lnTo>
                  <a:lnTo>
                    <a:pt x="19483442" y="7442200"/>
                  </a:lnTo>
                  <a:lnTo>
                    <a:pt x="19485264" y="6908800"/>
                  </a:lnTo>
                  <a:lnTo>
                    <a:pt x="19485762" y="6731000"/>
                  </a:lnTo>
                  <a:lnTo>
                    <a:pt x="19486035" y="6616700"/>
                  </a:lnTo>
                  <a:lnTo>
                    <a:pt x="19486199" y="6527800"/>
                  </a:lnTo>
                  <a:lnTo>
                    <a:pt x="19486093" y="6070600"/>
                  </a:lnTo>
                  <a:lnTo>
                    <a:pt x="19485791" y="5981700"/>
                  </a:lnTo>
                  <a:lnTo>
                    <a:pt x="19485565" y="5930900"/>
                  </a:lnTo>
                  <a:lnTo>
                    <a:pt x="19485298" y="5880100"/>
                  </a:lnTo>
                  <a:lnTo>
                    <a:pt x="19484989" y="5829300"/>
                  </a:lnTo>
                  <a:lnTo>
                    <a:pt x="19484636" y="5791200"/>
                  </a:lnTo>
                  <a:lnTo>
                    <a:pt x="19484237" y="5740400"/>
                  </a:lnTo>
                  <a:lnTo>
                    <a:pt x="19483790" y="5702300"/>
                  </a:lnTo>
                  <a:lnTo>
                    <a:pt x="19483293" y="5651500"/>
                  </a:lnTo>
                  <a:lnTo>
                    <a:pt x="19482744" y="5613400"/>
                  </a:lnTo>
                  <a:lnTo>
                    <a:pt x="19482745" y="5600700"/>
                  </a:lnTo>
                  <a:lnTo>
                    <a:pt x="19571567" y="1181100"/>
                  </a:lnTo>
                  <a:lnTo>
                    <a:pt x="19569518" y="1130300"/>
                  </a:lnTo>
                  <a:lnTo>
                    <a:pt x="19565191" y="1066800"/>
                  </a:lnTo>
                  <a:lnTo>
                    <a:pt x="19558756" y="1003300"/>
                  </a:lnTo>
                  <a:lnTo>
                    <a:pt x="19550345" y="939800"/>
                  </a:lnTo>
                  <a:lnTo>
                    <a:pt x="19540093" y="889000"/>
                  </a:lnTo>
                  <a:lnTo>
                    <a:pt x="19528135" y="825500"/>
                  </a:lnTo>
                  <a:lnTo>
                    <a:pt x="19514605" y="762000"/>
                  </a:lnTo>
                  <a:lnTo>
                    <a:pt x="19499637" y="711200"/>
                  </a:lnTo>
                  <a:lnTo>
                    <a:pt x="19483367" y="647700"/>
                  </a:lnTo>
                  <a:lnTo>
                    <a:pt x="19465927" y="596900"/>
                  </a:lnTo>
                  <a:lnTo>
                    <a:pt x="19447453" y="546100"/>
                  </a:lnTo>
                  <a:lnTo>
                    <a:pt x="19428079" y="495300"/>
                  </a:lnTo>
                  <a:lnTo>
                    <a:pt x="19407940" y="444500"/>
                  </a:lnTo>
                  <a:lnTo>
                    <a:pt x="19387169" y="393700"/>
                  </a:lnTo>
                  <a:lnTo>
                    <a:pt x="19365902" y="342900"/>
                  </a:lnTo>
                  <a:lnTo>
                    <a:pt x="19344272" y="304800"/>
                  </a:lnTo>
                  <a:lnTo>
                    <a:pt x="19278552" y="190500"/>
                  </a:lnTo>
                  <a:lnTo>
                    <a:pt x="19256816" y="165100"/>
                  </a:lnTo>
                  <a:lnTo>
                    <a:pt x="19235390" y="127000"/>
                  </a:lnTo>
                  <a:lnTo>
                    <a:pt x="19214408" y="101600"/>
                  </a:lnTo>
                  <a:lnTo>
                    <a:pt x="19194004" y="88900"/>
                  </a:lnTo>
                  <a:lnTo>
                    <a:pt x="19174313" y="63500"/>
                  </a:lnTo>
                  <a:lnTo>
                    <a:pt x="19155469" y="50800"/>
                  </a:lnTo>
                  <a:lnTo>
                    <a:pt x="19137606" y="38100"/>
                  </a:lnTo>
                  <a:lnTo>
                    <a:pt x="19120860" y="25400"/>
                  </a:lnTo>
                  <a:close/>
                </a:path>
                <a:path w="19571970" h="10668000">
                  <a:moveTo>
                    <a:pt x="2047170" y="50800"/>
                  </a:moveTo>
                  <a:lnTo>
                    <a:pt x="1594639" y="50800"/>
                  </a:lnTo>
                  <a:lnTo>
                    <a:pt x="1532583" y="63500"/>
                  </a:lnTo>
                  <a:lnTo>
                    <a:pt x="1343743" y="63500"/>
                  </a:lnTo>
                  <a:lnTo>
                    <a:pt x="1280550" y="76200"/>
                  </a:lnTo>
                  <a:lnTo>
                    <a:pt x="1154959" y="76200"/>
                  </a:lnTo>
                  <a:lnTo>
                    <a:pt x="1092948" y="88900"/>
                  </a:lnTo>
                  <a:lnTo>
                    <a:pt x="1031717" y="88900"/>
                  </a:lnTo>
                  <a:lnTo>
                    <a:pt x="971460" y="101600"/>
                  </a:lnTo>
                  <a:lnTo>
                    <a:pt x="912372" y="101600"/>
                  </a:lnTo>
                  <a:lnTo>
                    <a:pt x="854645" y="114300"/>
                  </a:lnTo>
                  <a:lnTo>
                    <a:pt x="9561811" y="114300"/>
                  </a:lnTo>
                  <a:lnTo>
                    <a:pt x="2047170" y="50800"/>
                  </a:lnTo>
                  <a:close/>
                </a:path>
                <a:path w="19571970" h="10668000">
                  <a:moveTo>
                    <a:pt x="19055110" y="12700"/>
                  </a:moveTo>
                  <a:lnTo>
                    <a:pt x="18271048" y="12700"/>
                  </a:lnTo>
                  <a:lnTo>
                    <a:pt x="18106666" y="25400"/>
                  </a:lnTo>
                  <a:lnTo>
                    <a:pt x="19093385" y="25400"/>
                  </a:lnTo>
                  <a:lnTo>
                    <a:pt x="19055110" y="12700"/>
                  </a:lnTo>
                  <a:close/>
                </a:path>
                <a:path w="19571970" h="10668000">
                  <a:moveTo>
                    <a:pt x="18810817" y="0"/>
                  </a:moveTo>
                  <a:lnTo>
                    <a:pt x="18768682" y="0"/>
                  </a:lnTo>
                  <a:lnTo>
                    <a:pt x="18724767" y="12700"/>
                  </a:lnTo>
                  <a:lnTo>
                    <a:pt x="18883888" y="12700"/>
                  </a:lnTo>
                  <a:lnTo>
                    <a:pt x="18810817" y="0"/>
                  </a:lnTo>
                  <a:close/>
                </a:path>
              </a:pathLst>
            </a:custGeom>
            <a:solidFill>
              <a:srgbClr val="075C9B"/>
            </a:solidFill>
          </p:spPr>
          <p:txBody>
            <a:bodyPr wrap="square" lIns="0" tIns="0" rIns="0" bIns="0" rtlCol="0"/>
            <a:lstStyle/>
            <a:p>
              <a:endParaRPr/>
            </a:p>
          </p:txBody>
        </p:sp>
        <p:pic>
          <p:nvPicPr>
            <p:cNvPr id="4" name="object 4"/>
            <p:cNvPicPr/>
            <p:nvPr/>
          </p:nvPicPr>
          <p:blipFill>
            <a:blip r:embed="rId3" cstate="print"/>
            <a:stretch>
              <a:fillRect/>
            </a:stretch>
          </p:blipFill>
          <p:spPr>
            <a:xfrm>
              <a:off x="303655" y="364885"/>
              <a:ext cx="19534274" cy="10629900"/>
            </a:xfrm>
            <a:prstGeom prst="rect">
              <a:avLst/>
            </a:prstGeom>
          </p:spPr>
        </p:pic>
      </p:grpSp>
      <p:sp>
        <p:nvSpPr>
          <p:cNvPr id="5" name="object 5"/>
          <p:cNvSpPr txBox="1">
            <a:spLocks noGrp="1"/>
          </p:cNvSpPr>
          <p:nvPr>
            <p:ph type="title"/>
          </p:nvPr>
        </p:nvSpPr>
        <p:spPr>
          <a:xfrm>
            <a:off x="5339538" y="773019"/>
            <a:ext cx="10066444" cy="845185"/>
          </a:xfrm>
          <a:prstGeom prst="rect">
            <a:avLst/>
          </a:prstGeom>
        </p:spPr>
        <p:txBody>
          <a:bodyPr vert="horz" wrap="square" lIns="0" tIns="15875" rIns="0" bIns="0" rtlCol="0">
            <a:spAutoFit/>
          </a:bodyPr>
          <a:lstStyle/>
          <a:p>
            <a:pPr marL="12700">
              <a:lnSpc>
                <a:spcPct val="100000"/>
              </a:lnSpc>
              <a:spcBef>
                <a:spcPts val="125"/>
              </a:spcBef>
            </a:pPr>
            <a:r>
              <a:rPr spc="150" dirty="0"/>
              <a:t>い</a:t>
            </a:r>
            <a:r>
              <a:rPr spc="145" dirty="0"/>
              <a:t>ろ</a:t>
            </a:r>
            <a:r>
              <a:rPr spc="150" dirty="0"/>
              <a:t>いろな人が宇宙へ行く時代</a:t>
            </a:r>
          </a:p>
        </p:txBody>
      </p:sp>
      <p:grpSp>
        <p:nvGrpSpPr>
          <p:cNvPr id="6" name="object 6"/>
          <p:cNvGrpSpPr/>
          <p:nvPr/>
        </p:nvGrpSpPr>
        <p:grpSpPr>
          <a:xfrm>
            <a:off x="3743226" y="473058"/>
            <a:ext cx="13883005" cy="1524000"/>
            <a:chOff x="3743226" y="473058"/>
            <a:chExt cx="13883005" cy="1524000"/>
          </a:xfrm>
        </p:grpSpPr>
        <p:pic>
          <p:nvPicPr>
            <p:cNvPr id="7" name="object 7"/>
            <p:cNvPicPr/>
            <p:nvPr/>
          </p:nvPicPr>
          <p:blipFill>
            <a:blip r:embed="rId4" cstate="print"/>
            <a:stretch>
              <a:fillRect/>
            </a:stretch>
          </p:blipFill>
          <p:spPr>
            <a:xfrm>
              <a:off x="3901013" y="878069"/>
              <a:ext cx="282235" cy="280501"/>
            </a:xfrm>
            <a:prstGeom prst="rect">
              <a:avLst/>
            </a:prstGeom>
          </p:spPr>
        </p:pic>
        <p:sp>
          <p:nvSpPr>
            <p:cNvPr id="8" name="object 8"/>
            <p:cNvSpPr/>
            <p:nvPr/>
          </p:nvSpPr>
          <p:spPr>
            <a:xfrm>
              <a:off x="3743226" y="653557"/>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p>
          </p:txBody>
        </p:sp>
        <p:pic>
          <p:nvPicPr>
            <p:cNvPr id="9" name="object 9"/>
            <p:cNvPicPr/>
            <p:nvPr/>
          </p:nvPicPr>
          <p:blipFill>
            <a:blip r:embed="rId5" cstate="print"/>
            <a:stretch>
              <a:fillRect/>
            </a:stretch>
          </p:blipFill>
          <p:spPr>
            <a:xfrm>
              <a:off x="3827644" y="760415"/>
              <a:ext cx="89986" cy="89986"/>
            </a:xfrm>
            <a:prstGeom prst="rect">
              <a:avLst/>
            </a:prstGeom>
          </p:spPr>
        </p:pic>
        <p:pic>
          <p:nvPicPr>
            <p:cNvPr id="10" name="object 10"/>
            <p:cNvPicPr/>
            <p:nvPr/>
          </p:nvPicPr>
          <p:blipFill>
            <a:blip r:embed="rId6" cstate="print"/>
            <a:stretch>
              <a:fillRect/>
            </a:stretch>
          </p:blipFill>
          <p:spPr>
            <a:xfrm>
              <a:off x="4036849" y="1006960"/>
              <a:ext cx="84309" cy="102017"/>
            </a:xfrm>
            <a:prstGeom prst="rect">
              <a:avLst/>
            </a:prstGeom>
          </p:spPr>
        </p:pic>
        <p:sp>
          <p:nvSpPr>
            <p:cNvPr id="11" name="object 11"/>
            <p:cNvSpPr/>
            <p:nvPr/>
          </p:nvSpPr>
          <p:spPr>
            <a:xfrm>
              <a:off x="4177754" y="1130788"/>
              <a:ext cx="954405" cy="462915"/>
            </a:xfrm>
            <a:custGeom>
              <a:avLst/>
              <a:gdLst/>
              <a:ahLst/>
              <a:cxnLst/>
              <a:rect l="l" t="t" r="r" b="b"/>
              <a:pathLst>
                <a:path w="954404" h="462915">
                  <a:moveTo>
                    <a:pt x="954049" y="298297"/>
                  </a:moveTo>
                  <a:lnTo>
                    <a:pt x="949147" y="265684"/>
                  </a:lnTo>
                  <a:lnTo>
                    <a:pt x="932688" y="238429"/>
                  </a:lnTo>
                  <a:lnTo>
                    <a:pt x="907211" y="219341"/>
                  </a:lnTo>
                  <a:lnTo>
                    <a:pt x="875233" y="211201"/>
                  </a:lnTo>
                  <a:lnTo>
                    <a:pt x="842632" y="216115"/>
                  </a:lnTo>
                  <a:lnTo>
                    <a:pt x="815365" y="232575"/>
                  </a:lnTo>
                  <a:lnTo>
                    <a:pt x="796277" y="258051"/>
                  </a:lnTo>
                  <a:lnTo>
                    <a:pt x="793521" y="268846"/>
                  </a:lnTo>
                  <a:lnTo>
                    <a:pt x="755853" y="259257"/>
                  </a:lnTo>
                  <a:lnTo>
                    <a:pt x="744639" y="260946"/>
                  </a:lnTo>
                  <a:lnTo>
                    <a:pt x="738873" y="222580"/>
                  </a:lnTo>
                  <a:lnTo>
                    <a:pt x="715403" y="183705"/>
                  </a:lnTo>
                  <a:lnTo>
                    <a:pt x="679069" y="156476"/>
                  </a:lnTo>
                  <a:lnTo>
                    <a:pt x="633476" y="144881"/>
                  </a:lnTo>
                  <a:lnTo>
                    <a:pt x="586968" y="151879"/>
                  </a:lnTo>
                  <a:lnTo>
                    <a:pt x="548093" y="175348"/>
                  </a:lnTo>
                  <a:lnTo>
                    <a:pt x="532993" y="195491"/>
                  </a:lnTo>
                  <a:lnTo>
                    <a:pt x="531876" y="187985"/>
                  </a:lnTo>
                  <a:lnTo>
                    <a:pt x="516255" y="162128"/>
                  </a:lnTo>
                  <a:lnTo>
                    <a:pt x="492086" y="144018"/>
                  </a:lnTo>
                  <a:lnTo>
                    <a:pt x="461759" y="136309"/>
                  </a:lnTo>
                  <a:lnTo>
                    <a:pt x="430822" y="140957"/>
                  </a:lnTo>
                  <a:lnTo>
                    <a:pt x="404964" y="156565"/>
                  </a:lnTo>
                  <a:lnTo>
                    <a:pt x="386842" y="180746"/>
                  </a:lnTo>
                  <a:lnTo>
                    <a:pt x="381508" y="201688"/>
                  </a:lnTo>
                  <a:lnTo>
                    <a:pt x="365683" y="189826"/>
                  </a:lnTo>
                  <a:lnTo>
                    <a:pt x="346938" y="185064"/>
                  </a:lnTo>
                  <a:lnTo>
                    <a:pt x="348361" y="179489"/>
                  </a:lnTo>
                  <a:lnTo>
                    <a:pt x="345160" y="158280"/>
                  </a:lnTo>
                  <a:lnTo>
                    <a:pt x="334467" y="140563"/>
                  </a:lnTo>
                  <a:lnTo>
                    <a:pt x="317893" y="128143"/>
                  </a:lnTo>
                  <a:lnTo>
                    <a:pt x="297116" y="122859"/>
                  </a:lnTo>
                  <a:lnTo>
                    <a:pt x="275907" y="126047"/>
                  </a:lnTo>
                  <a:lnTo>
                    <a:pt x="258178" y="136753"/>
                  </a:lnTo>
                  <a:lnTo>
                    <a:pt x="256082" y="139547"/>
                  </a:lnTo>
                  <a:lnTo>
                    <a:pt x="250786" y="130746"/>
                  </a:lnTo>
                  <a:lnTo>
                    <a:pt x="231559" y="116344"/>
                  </a:lnTo>
                  <a:lnTo>
                    <a:pt x="220599" y="113563"/>
                  </a:lnTo>
                  <a:lnTo>
                    <a:pt x="218871" y="101981"/>
                  </a:lnTo>
                  <a:lnTo>
                    <a:pt x="210235" y="87706"/>
                  </a:lnTo>
                  <a:lnTo>
                    <a:pt x="196888" y="77698"/>
                  </a:lnTo>
                  <a:lnTo>
                    <a:pt x="180149" y="73444"/>
                  </a:lnTo>
                  <a:lnTo>
                    <a:pt x="163055" y="76009"/>
                  </a:lnTo>
                  <a:lnTo>
                    <a:pt x="148767" y="84632"/>
                  </a:lnTo>
                  <a:lnTo>
                    <a:pt x="139598" y="96862"/>
                  </a:lnTo>
                  <a:lnTo>
                    <a:pt x="130251" y="81381"/>
                  </a:lnTo>
                  <a:lnTo>
                    <a:pt x="113626" y="68935"/>
                  </a:lnTo>
                  <a:lnTo>
                    <a:pt x="92773" y="63627"/>
                  </a:lnTo>
                  <a:lnTo>
                    <a:pt x="91147" y="52781"/>
                  </a:lnTo>
                  <a:lnTo>
                    <a:pt x="85674" y="43726"/>
                  </a:lnTo>
                  <a:lnTo>
                    <a:pt x="77216" y="37388"/>
                  </a:lnTo>
                  <a:lnTo>
                    <a:pt x="66586" y="34683"/>
                  </a:lnTo>
                  <a:lnTo>
                    <a:pt x="65976" y="34785"/>
                  </a:lnTo>
                  <a:lnTo>
                    <a:pt x="66014" y="34658"/>
                  </a:lnTo>
                  <a:lnTo>
                    <a:pt x="64071" y="21678"/>
                  </a:lnTo>
                  <a:lnTo>
                    <a:pt x="57518" y="10833"/>
                  </a:lnTo>
                  <a:lnTo>
                    <a:pt x="47371" y="3225"/>
                  </a:lnTo>
                  <a:lnTo>
                    <a:pt x="34658" y="0"/>
                  </a:lnTo>
                  <a:lnTo>
                    <a:pt x="21678" y="1943"/>
                  </a:lnTo>
                  <a:lnTo>
                    <a:pt x="10833" y="8496"/>
                  </a:lnTo>
                  <a:lnTo>
                    <a:pt x="3238" y="18630"/>
                  </a:lnTo>
                  <a:lnTo>
                    <a:pt x="0" y="31356"/>
                  </a:lnTo>
                  <a:lnTo>
                    <a:pt x="1955" y="44335"/>
                  </a:lnTo>
                  <a:lnTo>
                    <a:pt x="8496" y="55181"/>
                  </a:lnTo>
                  <a:lnTo>
                    <a:pt x="18643" y="62776"/>
                  </a:lnTo>
                  <a:lnTo>
                    <a:pt x="31356" y="66014"/>
                  </a:lnTo>
                  <a:lnTo>
                    <a:pt x="38252" y="64985"/>
                  </a:lnTo>
                  <a:lnTo>
                    <a:pt x="39281" y="71704"/>
                  </a:lnTo>
                  <a:lnTo>
                    <a:pt x="44742" y="80759"/>
                  </a:lnTo>
                  <a:lnTo>
                    <a:pt x="48945" y="83921"/>
                  </a:lnTo>
                  <a:lnTo>
                    <a:pt x="41262" y="94183"/>
                  </a:lnTo>
                  <a:lnTo>
                    <a:pt x="35966" y="115036"/>
                  </a:lnTo>
                  <a:lnTo>
                    <a:pt x="39166" y="136309"/>
                  </a:lnTo>
                  <a:lnTo>
                    <a:pt x="49898" y="154089"/>
                  </a:lnTo>
                  <a:lnTo>
                    <a:pt x="66522" y="166547"/>
                  </a:lnTo>
                  <a:lnTo>
                    <a:pt x="87376" y="171856"/>
                  </a:lnTo>
                  <a:lnTo>
                    <a:pt x="108648" y="168656"/>
                  </a:lnTo>
                  <a:lnTo>
                    <a:pt x="126428" y="157911"/>
                  </a:lnTo>
                  <a:lnTo>
                    <a:pt x="138887" y="141300"/>
                  </a:lnTo>
                  <a:lnTo>
                    <a:pt x="140042" y="136753"/>
                  </a:lnTo>
                  <a:lnTo>
                    <a:pt x="145694" y="146100"/>
                  </a:lnTo>
                  <a:lnTo>
                    <a:pt x="147396" y="147383"/>
                  </a:lnTo>
                  <a:lnTo>
                    <a:pt x="141732" y="169672"/>
                  </a:lnTo>
                  <a:lnTo>
                    <a:pt x="145427" y="194271"/>
                  </a:lnTo>
                  <a:lnTo>
                    <a:pt x="157848" y="214833"/>
                  </a:lnTo>
                  <a:lnTo>
                    <a:pt x="177076" y="229247"/>
                  </a:lnTo>
                  <a:lnTo>
                    <a:pt x="201193" y="235381"/>
                  </a:lnTo>
                  <a:lnTo>
                    <a:pt x="225806" y="231673"/>
                  </a:lnTo>
                  <a:lnTo>
                    <a:pt x="246367" y="219265"/>
                  </a:lnTo>
                  <a:lnTo>
                    <a:pt x="252869" y="210578"/>
                  </a:lnTo>
                  <a:lnTo>
                    <a:pt x="254368" y="213029"/>
                  </a:lnTo>
                  <a:lnTo>
                    <a:pt x="270941" y="225450"/>
                  </a:lnTo>
                  <a:lnTo>
                    <a:pt x="291719" y="230733"/>
                  </a:lnTo>
                  <a:lnTo>
                    <a:pt x="292379" y="230644"/>
                  </a:lnTo>
                  <a:lnTo>
                    <a:pt x="291566" y="233832"/>
                  </a:lnTo>
                  <a:lnTo>
                    <a:pt x="294627" y="254127"/>
                  </a:lnTo>
                  <a:lnTo>
                    <a:pt x="304863" y="271094"/>
                  </a:lnTo>
                  <a:lnTo>
                    <a:pt x="320725" y="282981"/>
                  </a:lnTo>
                  <a:lnTo>
                    <a:pt x="340626" y="288048"/>
                  </a:lnTo>
                  <a:lnTo>
                    <a:pt x="342442" y="287782"/>
                  </a:lnTo>
                  <a:lnTo>
                    <a:pt x="340207" y="296557"/>
                  </a:lnTo>
                  <a:lnTo>
                    <a:pt x="343408" y="317830"/>
                  </a:lnTo>
                  <a:lnTo>
                    <a:pt x="354139" y="335610"/>
                  </a:lnTo>
                  <a:lnTo>
                    <a:pt x="370763" y="348068"/>
                  </a:lnTo>
                  <a:lnTo>
                    <a:pt x="391617" y="353377"/>
                  </a:lnTo>
                  <a:lnTo>
                    <a:pt x="412889" y="350177"/>
                  </a:lnTo>
                  <a:lnTo>
                    <a:pt x="430657" y="339432"/>
                  </a:lnTo>
                  <a:lnTo>
                    <a:pt x="443115" y="322808"/>
                  </a:lnTo>
                  <a:lnTo>
                    <a:pt x="447027" y="307403"/>
                  </a:lnTo>
                  <a:lnTo>
                    <a:pt x="457466" y="310070"/>
                  </a:lnTo>
                  <a:lnTo>
                    <a:pt x="460044" y="361251"/>
                  </a:lnTo>
                  <a:lnTo>
                    <a:pt x="509612" y="416026"/>
                  </a:lnTo>
                  <a:lnTo>
                    <a:pt x="547382" y="425627"/>
                  </a:lnTo>
                  <a:lnTo>
                    <a:pt x="585914" y="419836"/>
                  </a:lnTo>
                  <a:lnTo>
                    <a:pt x="618121" y="400380"/>
                  </a:lnTo>
                  <a:lnTo>
                    <a:pt x="633615" y="379704"/>
                  </a:lnTo>
                  <a:lnTo>
                    <a:pt x="652284" y="376897"/>
                  </a:lnTo>
                  <a:lnTo>
                    <a:pt x="655142" y="395795"/>
                  </a:lnTo>
                  <a:lnTo>
                    <a:pt x="675309" y="429196"/>
                  </a:lnTo>
                  <a:lnTo>
                    <a:pt x="706539" y="452602"/>
                  </a:lnTo>
                  <a:lnTo>
                    <a:pt x="745693" y="462559"/>
                  </a:lnTo>
                  <a:lnTo>
                    <a:pt x="785672" y="456552"/>
                  </a:lnTo>
                  <a:lnTo>
                    <a:pt x="819073" y="436384"/>
                  </a:lnTo>
                  <a:lnTo>
                    <a:pt x="842467" y="405155"/>
                  </a:lnTo>
                  <a:lnTo>
                    <a:pt x="850646" y="372973"/>
                  </a:lnTo>
                  <a:lnTo>
                    <a:pt x="866952" y="377113"/>
                  </a:lnTo>
                  <a:lnTo>
                    <a:pt x="899566" y="372211"/>
                  </a:lnTo>
                  <a:lnTo>
                    <a:pt x="926833" y="355752"/>
                  </a:lnTo>
                  <a:lnTo>
                    <a:pt x="945921" y="330263"/>
                  </a:lnTo>
                  <a:lnTo>
                    <a:pt x="954049" y="298297"/>
                  </a:lnTo>
                  <a:close/>
                </a:path>
              </a:pathLst>
            </a:custGeom>
            <a:solidFill>
              <a:srgbClr val="FFFFFF"/>
            </a:solidFill>
          </p:spPr>
          <p:txBody>
            <a:bodyPr wrap="square" lIns="0" tIns="0" rIns="0" bIns="0" rtlCol="0"/>
            <a:lstStyle/>
            <a:p>
              <a:endParaRPr/>
            </a:p>
          </p:txBody>
        </p:sp>
        <p:sp>
          <p:nvSpPr>
            <p:cNvPr id="12" name="object 12"/>
            <p:cNvSpPr/>
            <p:nvPr/>
          </p:nvSpPr>
          <p:spPr>
            <a:xfrm>
              <a:off x="15143015" y="1880533"/>
              <a:ext cx="40005" cy="9525"/>
            </a:xfrm>
            <a:custGeom>
              <a:avLst/>
              <a:gdLst/>
              <a:ahLst/>
              <a:cxnLst/>
              <a:rect l="l" t="t" r="r" b="b"/>
              <a:pathLst>
                <a:path w="40005" h="9525">
                  <a:moveTo>
                    <a:pt x="39768" y="9381"/>
                  </a:moveTo>
                  <a:lnTo>
                    <a:pt x="31407" y="7315"/>
                  </a:lnTo>
                  <a:lnTo>
                    <a:pt x="24478" y="5649"/>
                  </a:lnTo>
                  <a:lnTo>
                    <a:pt x="15251" y="3503"/>
                  </a:lnTo>
                  <a:lnTo>
                    <a:pt x="0" y="0"/>
                  </a:lnTo>
                </a:path>
              </a:pathLst>
            </a:custGeom>
            <a:ln w="49087">
              <a:solidFill>
                <a:srgbClr val="FFFFFF"/>
              </a:solidFill>
            </a:ln>
          </p:spPr>
          <p:txBody>
            <a:bodyPr wrap="square" lIns="0" tIns="0" rIns="0" bIns="0" rtlCol="0"/>
            <a:lstStyle/>
            <a:p>
              <a:endParaRPr/>
            </a:p>
          </p:txBody>
        </p:sp>
        <p:sp>
          <p:nvSpPr>
            <p:cNvPr id="13" name="object 13"/>
            <p:cNvSpPr/>
            <p:nvPr/>
          </p:nvSpPr>
          <p:spPr>
            <a:xfrm>
              <a:off x="6199408" y="1676871"/>
              <a:ext cx="8815705" cy="295910"/>
            </a:xfrm>
            <a:custGeom>
              <a:avLst/>
              <a:gdLst/>
              <a:ahLst/>
              <a:cxnLst/>
              <a:rect l="l" t="t" r="r" b="b"/>
              <a:pathLst>
                <a:path w="8815705" h="295910">
                  <a:moveTo>
                    <a:pt x="8815700" y="175924"/>
                  </a:moveTo>
                  <a:lnTo>
                    <a:pt x="8764481" y="165552"/>
                  </a:lnTo>
                  <a:lnTo>
                    <a:pt x="8707280" y="154393"/>
                  </a:lnTo>
                  <a:lnTo>
                    <a:pt x="8644379" y="142607"/>
                  </a:lnTo>
                  <a:lnTo>
                    <a:pt x="8576063" y="130355"/>
                  </a:lnTo>
                  <a:lnTo>
                    <a:pt x="8502613" y="117799"/>
                  </a:lnTo>
                  <a:lnTo>
                    <a:pt x="8464052" y="111458"/>
                  </a:lnTo>
                  <a:lnTo>
                    <a:pt x="8424314" y="105100"/>
                  </a:lnTo>
                  <a:lnTo>
                    <a:pt x="8383434" y="98748"/>
                  </a:lnTo>
                  <a:lnTo>
                    <a:pt x="8341447" y="92419"/>
                  </a:lnTo>
                  <a:lnTo>
                    <a:pt x="8298390" y="86136"/>
                  </a:lnTo>
                  <a:lnTo>
                    <a:pt x="8254298" y="79918"/>
                  </a:lnTo>
                  <a:lnTo>
                    <a:pt x="8209205" y="73784"/>
                  </a:lnTo>
                  <a:lnTo>
                    <a:pt x="8163147" y="67756"/>
                  </a:lnTo>
                  <a:lnTo>
                    <a:pt x="8116160" y="61853"/>
                  </a:lnTo>
                  <a:lnTo>
                    <a:pt x="8068280" y="56096"/>
                  </a:lnTo>
                  <a:lnTo>
                    <a:pt x="8019540" y="50504"/>
                  </a:lnTo>
                  <a:lnTo>
                    <a:pt x="7969978" y="45098"/>
                  </a:lnTo>
                  <a:lnTo>
                    <a:pt x="7919627" y="39898"/>
                  </a:lnTo>
                  <a:lnTo>
                    <a:pt x="7868525" y="34924"/>
                  </a:lnTo>
                  <a:lnTo>
                    <a:pt x="7816705" y="30196"/>
                  </a:lnTo>
                  <a:lnTo>
                    <a:pt x="7764204" y="25735"/>
                  </a:lnTo>
                  <a:lnTo>
                    <a:pt x="7711056" y="21560"/>
                  </a:lnTo>
                  <a:lnTo>
                    <a:pt x="7657298" y="17692"/>
                  </a:lnTo>
                  <a:lnTo>
                    <a:pt x="7602964" y="14150"/>
                  </a:lnTo>
                  <a:lnTo>
                    <a:pt x="7548090" y="10956"/>
                  </a:lnTo>
                  <a:lnTo>
                    <a:pt x="7492712" y="8128"/>
                  </a:lnTo>
                  <a:lnTo>
                    <a:pt x="7436864" y="5688"/>
                  </a:lnTo>
                  <a:lnTo>
                    <a:pt x="7380583" y="3655"/>
                  </a:lnTo>
                  <a:lnTo>
                    <a:pt x="7323903" y="2050"/>
                  </a:lnTo>
                  <a:lnTo>
                    <a:pt x="7266860" y="892"/>
                  </a:lnTo>
                  <a:lnTo>
                    <a:pt x="7209489" y="202"/>
                  </a:lnTo>
                  <a:lnTo>
                    <a:pt x="7151826" y="0"/>
                  </a:lnTo>
                  <a:lnTo>
                    <a:pt x="7093906" y="305"/>
                  </a:lnTo>
                  <a:lnTo>
                    <a:pt x="7035764" y="1140"/>
                  </a:lnTo>
                  <a:lnTo>
                    <a:pt x="6977437" y="2522"/>
                  </a:lnTo>
                  <a:lnTo>
                    <a:pt x="6918959" y="4473"/>
                  </a:lnTo>
                  <a:lnTo>
                    <a:pt x="6860365" y="7013"/>
                  </a:lnTo>
                  <a:lnTo>
                    <a:pt x="6801691" y="10161"/>
                  </a:lnTo>
                  <a:lnTo>
                    <a:pt x="6742973" y="13938"/>
                  </a:lnTo>
                  <a:lnTo>
                    <a:pt x="6684246" y="18365"/>
                  </a:lnTo>
                  <a:lnTo>
                    <a:pt x="6625545" y="23460"/>
                  </a:lnTo>
                  <a:lnTo>
                    <a:pt x="6566905" y="29245"/>
                  </a:lnTo>
                  <a:lnTo>
                    <a:pt x="6508363" y="35740"/>
                  </a:lnTo>
                  <a:lnTo>
                    <a:pt x="6449953" y="42964"/>
                  </a:lnTo>
                  <a:lnTo>
                    <a:pt x="6391711" y="50937"/>
                  </a:lnTo>
                  <a:lnTo>
                    <a:pt x="6333672" y="59681"/>
                  </a:lnTo>
                  <a:lnTo>
                    <a:pt x="6275871" y="69215"/>
                  </a:lnTo>
                  <a:lnTo>
                    <a:pt x="6218345" y="79559"/>
                  </a:lnTo>
                  <a:lnTo>
                    <a:pt x="6161128" y="90733"/>
                  </a:lnTo>
                  <a:lnTo>
                    <a:pt x="6104255" y="102758"/>
                  </a:lnTo>
                  <a:lnTo>
                    <a:pt x="6047763" y="115653"/>
                  </a:lnTo>
                  <a:lnTo>
                    <a:pt x="5979472" y="131449"/>
                  </a:lnTo>
                  <a:lnTo>
                    <a:pt x="5911583" y="146392"/>
                  </a:lnTo>
                  <a:lnTo>
                    <a:pt x="5844111" y="160502"/>
                  </a:lnTo>
                  <a:lnTo>
                    <a:pt x="5777070" y="173795"/>
                  </a:lnTo>
                  <a:lnTo>
                    <a:pt x="5710473" y="186289"/>
                  </a:lnTo>
                  <a:lnTo>
                    <a:pt x="5644336" y="198002"/>
                  </a:lnTo>
                  <a:lnTo>
                    <a:pt x="5578671" y="208952"/>
                  </a:lnTo>
                  <a:lnTo>
                    <a:pt x="5513494" y="219156"/>
                  </a:lnTo>
                  <a:lnTo>
                    <a:pt x="5448818" y="228631"/>
                  </a:lnTo>
                  <a:lnTo>
                    <a:pt x="5384657" y="237396"/>
                  </a:lnTo>
                  <a:lnTo>
                    <a:pt x="5321026" y="245467"/>
                  </a:lnTo>
                  <a:lnTo>
                    <a:pt x="5257938" y="252864"/>
                  </a:lnTo>
                  <a:lnTo>
                    <a:pt x="5195408" y="259602"/>
                  </a:lnTo>
                  <a:lnTo>
                    <a:pt x="5133450" y="265700"/>
                  </a:lnTo>
                  <a:lnTo>
                    <a:pt x="5072077" y="271176"/>
                  </a:lnTo>
                  <a:lnTo>
                    <a:pt x="5011305" y="276047"/>
                  </a:lnTo>
                  <a:lnTo>
                    <a:pt x="4951146" y="280331"/>
                  </a:lnTo>
                  <a:lnTo>
                    <a:pt x="4891616" y="284046"/>
                  </a:lnTo>
                  <a:lnTo>
                    <a:pt x="4832728" y="287208"/>
                  </a:lnTo>
                  <a:lnTo>
                    <a:pt x="4774496" y="289836"/>
                  </a:lnTo>
                  <a:lnTo>
                    <a:pt x="4716935" y="291948"/>
                  </a:lnTo>
                  <a:lnTo>
                    <a:pt x="4660058" y="293560"/>
                  </a:lnTo>
                  <a:lnTo>
                    <a:pt x="4603880" y="294691"/>
                  </a:lnTo>
                  <a:lnTo>
                    <a:pt x="4548415" y="295358"/>
                  </a:lnTo>
                  <a:lnTo>
                    <a:pt x="4493676" y="295579"/>
                  </a:lnTo>
                  <a:lnTo>
                    <a:pt x="4439679" y="295372"/>
                  </a:lnTo>
                  <a:lnTo>
                    <a:pt x="4386436" y="294754"/>
                  </a:lnTo>
                  <a:lnTo>
                    <a:pt x="4333963" y="293742"/>
                  </a:lnTo>
                  <a:lnTo>
                    <a:pt x="4282273" y="292355"/>
                  </a:lnTo>
                  <a:lnTo>
                    <a:pt x="4231380" y="290610"/>
                  </a:lnTo>
                  <a:lnTo>
                    <a:pt x="4181298" y="288525"/>
                  </a:lnTo>
                  <a:lnTo>
                    <a:pt x="4132042" y="286117"/>
                  </a:lnTo>
                  <a:lnTo>
                    <a:pt x="4083626" y="283404"/>
                  </a:lnTo>
                  <a:lnTo>
                    <a:pt x="4036064" y="280403"/>
                  </a:lnTo>
                  <a:lnTo>
                    <a:pt x="3989369" y="277133"/>
                  </a:lnTo>
                  <a:lnTo>
                    <a:pt x="3943556" y="273610"/>
                  </a:lnTo>
                  <a:lnTo>
                    <a:pt x="3898640" y="269853"/>
                  </a:lnTo>
                  <a:lnTo>
                    <a:pt x="3854633" y="265880"/>
                  </a:lnTo>
                  <a:lnTo>
                    <a:pt x="3811551" y="261707"/>
                  </a:lnTo>
                  <a:lnTo>
                    <a:pt x="3769407" y="257352"/>
                  </a:lnTo>
                  <a:lnTo>
                    <a:pt x="3728215" y="252833"/>
                  </a:lnTo>
                  <a:lnTo>
                    <a:pt x="3687990" y="248168"/>
                  </a:lnTo>
                  <a:lnTo>
                    <a:pt x="3648745" y="243375"/>
                  </a:lnTo>
                  <a:lnTo>
                    <a:pt x="3610496" y="238470"/>
                  </a:lnTo>
                  <a:lnTo>
                    <a:pt x="3537037" y="228398"/>
                  </a:lnTo>
                  <a:lnTo>
                    <a:pt x="3467726" y="218093"/>
                  </a:lnTo>
                  <a:lnTo>
                    <a:pt x="3402676" y="207697"/>
                  </a:lnTo>
                  <a:lnTo>
                    <a:pt x="3342000" y="197350"/>
                  </a:lnTo>
                  <a:lnTo>
                    <a:pt x="3285810" y="187194"/>
                  </a:lnTo>
                  <a:lnTo>
                    <a:pt x="3234220" y="177369"/>
                  </a:lnTo>
                  <a:lnTo>
                    <a:pt x="3210184" y="172626"/>
                  </a:lnTo>
                  <a:lnTo>
                    <a:pt x="3157259" y="162442"/>
                  </a:lnTo>
                  <a:lnTo>
                    <a:pt x="3103586" y="152856"/>
                  </a:lnTo>
                  <a:lnTo>
                    <a:pt x="3049206" y="143856"/>
                  </a:lnTo>
                  <a:lnTo>
                    <a:pt x="2994160" y="135428"/>
                  </a:lnTo>
                  <a:lnTo>
                    <a:pt x="2938488" y="127559"/>
                  </a:lnTo>
                  <a:lnTo>
                    <a:pt x="2882231" y="120237"/>
                  </a:lnTo>
                  <a:lnTo>
                    <a:pt x="2825428" y="113450"/>
                  </a:lnTo>
                  <a:lnTo>
                    <a:pt x="2768121" y="107185"/>
                  </a:lnTo>
                  <a:lnTo>
                    <a:pt x="2710350" y="101429"/>
                  </a:lnTo>
                  <a:lnTo>
                    <a:pt x="2652154" y="96169"/>
                  </a:lnTo>
                  <a:lnTo>
                    <a:pt x="2593575" y="91393"/>
                  </a:lnTo>
                  <a:lnTo>
                    <a:pt x="2534653" y="87088"/>
                  </a:lnTo>
                  <a:lnTo>
                    <a:pt x="2475428" y="83242"/>
                  </a:lnTo>
                  <a:lnTo>
                    <a:pt x="2415940" y="79841"/>
                  </a:lnTo>
                  <a:lnTo>
                    <a:pt x="2356231" y="76874"/>
                  </a:lnTo>
                  <a:lnTo>
                    <a:pt x="2296340" y="74327"/>
                  </a:lnTo>
                  <a:lnTo>
                    <a:pt x="2236308" y="72188"/>
                  </a:lnTo>
                  <a:lnTo>
                    <a:pt x="2176176" y="70444"/>
                  </a:lnTo>
                  <a:lnTo>
                    <a:pt x="2115983" y="69082"/>
                  </a:lnTo>
                  <a:lnTo>
                    <a:pt x="2055770" y="68091"/>
                  </a:lnTo>
                  <a:lnTo>
                    <a:pt x="1995578" y="67457"/>
                  </a:lnTo>
                  <a:lnTo>
                    <a:pt x="1935446" y="67167"/>
                  </a:lnTo>
                  <a:lnTo>
                    <a:pt x="1875416" y="67209"/>
                  </a:lnTo>
                  <a:lnTo>
                    <a:pt x="1815528" y="67571"/>
                  </a:lnTo>
                  <a:lnTo>
                    <a:pt x="1755821" y="68239"/>
                  </a:lnTo>
                  <a:lnTo>
                    <a:pt x="1696338" y="69201"/>
                  </a:lnTo>
                  <a:lnTo>
                    <a:pt x="1637117" y="70445"/>
                  </a:lnTo>
                  <a:lnTo>
                    <a:pt x="1578199" y="71957"/>
                  </a:lnTo>
                  <a:lnTo>
                    <a:pt x="1519625" y="73725"/>
                  </a:lnTo>
                  <a:lnTo>
                    <a:pt x="1461435" y="75736"/>
                  </a:lnTo>
                  <a:lnTo>
                    <a:pt x="1403670" y="77978"/>
                  </a:lnTo>
                  <a:lnTo>
                    <a:pt x="1346369" y="80439"/>
                  </a:lnTo>
                  <a:lnTo>
                    <a:pt x="1289574" y="83104"/>
                  </a:lnTo>
                  <a:lnTo>
                    <a:pt x="1233325" y="85962"/>
                  </a:lnTo>
                  <a:lnTo>
                    <a:pt x="1177662" y="89001"/>
                  </a:lnTo>
                  <a:lnTo>
                    <a:pt x="1122625" y="92206"/>
                  </a:lnTo>
                  <a:lnTo>
                    <a:pt x="1068255" y="95567"/>
                  </a:lnTo>
                  <a:lnTo>
                    <a:pt x="1014593" y="99069"/>
                  </a:lnTo>
                  <a:lnTo>
                    <a:pt x="961678" y="102701"/>
                  </a:lnTo>
                  <a:lnTo>
                    <a:pt x="909552" y="106450"/>
                  </a:lnTo>
                  <a:lnTo>
                    <a:pt x="858254" y="110303"/>
                  </a:lnTo>
                  <a:lnTo>
                    <a:pt x="807824" y="114247"/>
                  </a:lnTo>
                  <a:lnTo>
                    <a:pt x="758305" y="118270"/>
                  </a:lnTo>
                  <a:lnTo>
                    <a:pt x="709735" y="122360"/>
                  </a:lnTo>
                  <a:lnTo>
                    <a:pt x="662155" y="126502"/>
                  </a:lnTo>
                  <a:lnTo>
                    <a:pt x="615605" y="130686"/>
                  </a:lnTo>
                  <a:lnTo>
                    <a:pt x="570127" y="134898"/>
                  </a:lnTo>
                  <a:lnTo>
                    <a:pt x="525760" y="139125"/>
                  </a:lnTo>
                  <a:lnTo>
                    <a:pt x="482545" y="143356"/>
                  </a:lnTo>
                  <a:lnTo>
                    <a:pt x="440522" y="147576"/>
                  </a:lnTo>
                  <a:lnTo>
                    <a:pt x="399731" y="151774"/>
                  </a:lnTo>
                  <a:lnTo>
                    <a:pt x="360213" y="155937"/>
                  </a:lnTo>
                  <a:lnTo>
                    <a:pt x="322009" y="160053"/>
                  </a:lnTo>
                  <a:lnTo>
                    <a:pt x="249702" y="168090"/>
                  </a:lnTo>
                  <a:lnTo>
                    <a:pt x="183134" y="175784"/>
                  </a:lnTo>
                  <a:lnTo>
                    <a:pt x="122627" y="183034"/>
                  </a:lnTo>
                  <a:lnTo>
                    <a:pt x="68505" y="189738"/>
                  </a:lnTo>
                  <a:lnTo>
                    <a:pt x="21090" y="195796"/>
                  </a:lnTo>
                  <a:lnTo>
                    <a:pt x="0" y="198551"/>
                  </a:lnTo>
                </a:path>
              </a:pathLst>
            </a:custGeom>
            <a:ln w="49087">
              <a:solidFill>
                <a:srgbClr val="FFFFFF"/>
              </a:solidFill>
              <a:prstDash val="dash"/>
            </a:ln>
          </p:spPr>
          <p:txBody>
            <a:bodyPr wrap="square" lIns="0" tIns="0" rIns="0" bIns="0" rtlCol="0"/>
            <a:lstStyle/>
            <a:p>
              <a:endParaRPr/>
            </a:p>
          </p:txBody>
        </p:sp>
        <p:sp>
          <p:nvSpPr>
            <p:cNvPr id="14" name="object 14"/>
            <p:cNvSpPr/>
            <p:nvPr/>
          </p:nvSpPr>
          <p:spPr>
            <a:xfrm>
              <a:off x="6094054" y="1884176"/>
              <a:ext cx="40640" cy="6350"/>
            </a:xfrm>
            <a:custGeom>
              <a:avLst/>
              <a:gdLst/>
              <a:ahLst/>
              <a:cxnLst/>
              <a:rect l="l" t="t" r="r" b="b"/>
              <a:pathLst>
                <a:path w="40639" h="6350">
                  <a:moveTo>
                    <a:pt x="40449" y="0"/>
                  </a:moveTo>
                  <a:lnTo>
                    <a:pt x="22974" y="2442"/>
                  </a:lnTo>
                  <a:lnTo>
                    <a:pt x="10309" y="4243"/>
                  </a:lnTo>
                  <a:lnTo>
                    <a:pt x="2602" y="5356"/>
                  </a:lnTo>
                  <a:lnTo>
                    <a:pt x="0" y="5738"/>
                  </a:lnTo>
                </a:path>
              </a:pathLst>
            </a:custGeom>
            <a:ln w="49087">
              <a:solidFill>
                <a:srgbClr val="FFFFFF"/>
              </a:solidFill>
            </a:ln>
          </p:spPr>
          <p:txBody>
            <a:bodyPr wrap="square" lIns="0" tIns="0" rIns="0" bIns="0" rtlCol="0"/>
            <a:lstStyle/>
            <a:p>
              <a:endParaRPr/>
            </a:p>
          </p:txBody>
        </p:sp>
        <p:sp>
          <p:nvSpPr>
            <p:cNvPr id="15" name="object 15"/>
            <p:cNvSpPr/>
            <p:nvPr/>
          </p:nvSpPr>
          <p:spPr>
            <a:xfrm>
              <a:off x="15423700" y="958217"/>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p>
          </p:txBody>
        </p:sp>
        <p:sp>
          <p:nvSpPr>
            <p:cNvPr id="16" name="object 16"/>
            <p:cNvSpPr/>
            <p:nvPr/>
          </p:nvSpPr>
          <p:spPr>
            <a:xfrm>
              <a:off x="15424734" y="1030242"/>
              <a:ext cx="842644" cy="765810"/>
            </a:xfrm>
            <a:custGeom>
              <a:avLst/>
              <a:gdLst/>
              <a:ahLst/>
              <a:cxnLst/>
              <a:rect l="l" t="t" r="r" b="b"/>
              <a:pathLst>
                <a:path w="842644" h="765810">
                  <a:moveTo>
                    <a:pt x="761873" y="85572"/>
                  </a:moveTo>
                  <a:lnTo>
                    <a:pt x="740524" y="61442"/>
                  </a:lnTo>
                  <a:lnTo>
                    <a:pt x="717550" y="39090"/>
                  </a:lnTo>
                  <a:lnTo>
                    <a:pt x="693077" y="18592"/>
                  </a:lnTo>
                  <a:lnTo>
                    <a:pt x="667219" y="0"/>
                  </a:lnTo>
                  <a:lnTo>
                    <a:pt x="625932" y="6616"/>
                  </a:lnTo>
                  <a:lnTo>
                    <a:pt x="582218" y="14770"/>
                  </a:lnTo>
                  <a:lnTo>
                    <a:pt x="536536" y="24612"/>
                  </a:lnTo>
                  <a:lnTo>
                    <a:pt x="489369" y="36309"/>
                  </a:lnTo>
                  <a:lnTo>
                    <a:pt x="441185" y="50025"/>
                  </a:lnTo>
                  <a:lnTo>
                    <a:pt x="392455" y="65913"/>
                  </a:lnTo>
                  <a:lnTo>
                    <a:pt x="343649" y="84137"/>
                  </a:lnTo>
                  <a:lnTo>
                    <a:pt x="296367" y="100749"/>
                  </a:lnTo>
                  <a:lnTo>
                    <a:pt x="248615" y="113436"/>
                  </a:lnTo>
                  <a:lnTo>
                    <a:pt x="200863" y="122605"/>
                  </a:lnTo>
                  <a:lnTo>
                    <a:pt x="153631" y="128625"/>
                  </a:lnTo>
                  <a:lnTo>
                    <a:pt x="107403" y="131927"/>
                  </a:lnTo>
                  <a:lnTo>
                    <a:pt x="62687" y="132880"/>
                  </a:lnTo>
                  <a:lnTo>
                    <a:pt x="42481" y="169672"/>
                  </a:lnTo>
                  <a:lnTo>
                    <a:pt x="25933" y="208280"/>
                  </a:lnTo>
                  <a:lnTo>
                    <a:pt x="13195" y="248399"/>
                  </a:lnTo>
                  <a:lnTo>
                    <a:pt x="4394" y="289750"/>
                  </a:lnTo>
                  <a:lnTo>
                    <a:pt x="58000" y="280733"/>
                  </a:lnTo>
                  <a:lnTo>
                    <a:pt x="112534" y="270357"/>
                  </a:lnTo>
                  <a:lnTo>
                    <a:pt x="166141" y="258597"/>
                  </a:lnTo>
                  <a:lnTo>
                    <a:pt x="216992" y="245465"/>
                  </a:lnTo>
                  <a:lnTo>
                    <a:pt x="263232" y="230949"/>
                  </a:lnTo>
                  <a:lnTo>
                    <a:pt x="303034" y="215036"/>
                  </a:lnTo>
                  <a:lnTo>
                    <a:pt x="339394" y="199961"/>
                  </a:lnTo>
                  <a:lnTo>
                    <a:pt x="383362" y="184467"/>
                  </a:lnTo>
                  <a:lnTo>
                    <a:pt x="433260" y="168795"/>
                  </a:lnTo>
                  <a:lnTo>
                    <a:pt x="487375" y="153212"/>
                  </a:lnTo>
                  <a:lnTo>
                    <a:pt x="544017" y="137972"/>
                  </a:lnTo>
                  <a:lnTo>
                    <a:pt x="601484" y="123329"/>
                  </a:lnTo>
                  <a:lnTo>
                    <a:pt x="658088" y="109550"/>
                  </a:lnTo>
                  <a:lnTo>
                    <a:pt x="712114" y="96875"/>
                  </a:lnTo>
                  <a:lnTo>
                    <a:pt x="761873" y="85572"/>
                  </a:lnTo>
                  <a:close/>
                </a:path>
                <a:path w="842644" h="765810">
                  <a:moveTo>
                    <a:pt x="816470" y="544703"/>
                  </a:moveTo>
                  <a:lnTo>
                    <a:pt x="765289" y="559536"/>
                  </a:lnTo>
                  <a:lnTo>
                    <a:pt x="712965" y="575462"/>
                  </a:lnTo>
                  <a:lnTo>
                    <a:pt x="659841" y="592480"/>
                  </a:lnTo>
                  <a:lnTo>
                    <a:pt x="606310" y="610577"/>
                  </a:lnTo>
                  <a:lnTo>
                    <a:pt x="555066" y="627494"/>
                  </a:lnTo>
                  <a:lnTo>
                    <a:pt x="503974" y="642696"/>
                  </a:lnTo>
                  <a:lnTo>
                    <a:pt x="453377" y="656285"/>
                  </a:lnTo>
                  <a:lnTo>
                    <a:pt x="403631" y="668324"/>
                  </a:lnTo>
                  <a:lnTo>
                    <a:pt x="355079" y="678929"/>
                  </a:lnTo>
                  <a:lnTo>
                    <a:pt x="308102" y="688174"/>
                  </a:lnTo>
                  <a:lnTo>
                    <a:pt x="263029" y="696163"/>
                  </a:lnTo>
                  <a:lnTo>
                    <a:pt x="220230" y="702970"/>
                  </a:lnTo>
                  <a:lnTo>
                    <a:pt x="180047" y="708698"/>
                  </a:lnTo>
                  <a:lnTo>
                    <a:pt x="206133" y="725805"/>
                  </a:lnTo>
                  <a:lnTo>
                    <a:pt x="233349" y="740981"/>
                  </a:lnTo>
                  <a:lnTo>
                    <a:pt x="261594" y="754164"/>
                  </a:lnTo>
                  <a:lnTo>
                    <a:pt x="290753" y="765289"/>
                  </a:lnTo>
                  <a:lnTo>
                    <a:pt x="344944" y="750760"/>
                  </a:lnTo>
                  <a:lnTo>
                    <a:pt x="397662" y="735965"/>
                  </a:lnTo>
                  <a:lnTo>
                    <a:pt x="447636" y="721118"/>
                  </a:lnTo>
                  <a:lnTo>
                    <a:pt x="493585" y="706450"/>
                  </a:lnTo>
                  <a:lnTo>
                    <a:pt x="534212" y="692175"/>
                  </a:lnTo>
                  <a:lnTo>
                    <a:pt x="571373" y="678929"/>
                  </a:lnTo>
                  <a:lnTo>
                    <a:pt x="615099" y="664362"/>
                  </a:lnTo>
                  <a:lnTo>
                    <a:pt x="664171" y="648766"/>
                  </a:lnTo>
                  <a:lnTo>
                    <a:pt x="717346" y="632447"/>
                  </a:lnTo>
                  <a:lnTo>
                    <a:pt x="773417" y="615696"/>
                  </a:lnTo>
                  <a:lnTo>
                    <a:pt x="785456" y="598728"/>
                  </a:lnTo>
                  <a:lnTo>
                    <a:pt x="796658" y="581215"/>
                  </a:lnTo>
                  <a:lnTo>
                    <a:pt x="807008" y="563194"/>
                  </a:lnTo>
                  <a:lnTo>
                    <a:pt x="816470" y="544703"/>
                  </a:lnTo>
                  <a:close/>
                </a:path>
                <a:path w="842644" h="765810">
                  <a:moveTo>
                    <a:pt x="842073" y="238328"/>
                  </a:moveTo>
                  <a:lnTo>
                    <a:pt x="826808" y="194513"/>
                  </a:lnTo>
                  <a:lnTo>
                    <a:pt x="811237" y="160782"/>
                  </a:lnTo>
                  <a:lnTo>
                    <a:pt x="763130" y="168808"/>
                  </a:lnTo>
                  <a:lnTo>
                    <a:pt x="712304" y="177990"/>
                  </a:lnTo>
                  <a:lnTo>
                    <a:pt x="660349" y="188252"/>
                  </a:lnTo>
                  <a:lnTo>
                    <a:pt x="608812" y="199555"/>
                  </a:lnTo>
                  <a:lnTo>
                    <a:pt x="559257" y="211823"/>
                  </a:lnTo>
                  <a:lnTo>
                    <a:pt x="513245" y="225005"/>
                  </a:lnTo>
                  <a:lnTo>
                    <a:pt x="472338" y="239039"/>
                  </a:lnTo>
                  <a:lnTo>
                    <a:pt x="436981" y="252006"/>
                  </a:lnTo>
                  <a:lnTo>
                    <a:pt x="395617" y="266293"/>
                  </a:lnTo>
                  <a:lnTo>
                    <a:pt x="349491" y="281584"/>
                  </a:lnTo>
                  <a:lnTo>
                    <a:pt x="299897" y="297548"/>
                  </a:lnTo>
                  <a:lnTo>
                    <a:pt x="248069" y="313842"/>
                  </a:lnTo>
                  <a:lnTo>
                    <a:pt x="195300" y="330136"/>
                  </a:lnTo>
                  <a:lnTo>
                    <a:pt x="91960" y="361378"/>
                  </a:lnTo>
                  <a:lnTo>
                    <a:pt x="0" y="388620"/>
                  </a:lnTo>
                  <a:lnTo>
                    <a:pt x="2451" y="412978"/>
                  </a:lnTo>
                  <a:lnTo>
                    <a:pt x="11671" y="461759"/>
                  </a:lnTo>
                  <a:lnTo>
                    <a:pt x="22745" y="499122"/>
                  </a:lnTo>
                  <a:lnTo>
                    <a:pt x="25069" y="505523"/>
                  </a:lnTo>
                  <a:lnTo>
                    <a:pt x="60756" y="491083"/>
                  </a:lnTo>
                  <a:lnTo>
                    <a:pt x="104978" y="472744"/>
                  </a:lnTo>
                  <a:lnTo>
                    <a:pt x="158572" y="450049"/>
                  </a:lnTo>
                  <a:lnTo>
                    <a:pt x="222364" y="422516"/>
                  </a:lnTo>
                  <a:lnTo>
                    <a:pt x="293712" y="391998"/>
                  </a:lnTo>
                  <a:lnTo>
                    <a:pt x="353377" y="367677"/>
                  </a:lnTo>
                  <a:lnTo>
                    <a:pt x="404075" y="348488"/>
                  </a:lnTo>
                  <a:lnTo>
                    <a:pt x="448525" y="333375"/>
                  </a:lnTo>
                  <a:lnTo>
                    <a:pt x="489458" y="321297"/>
                  </a:lnTo>
                  <a:lnTo>
                    <a:pt x="529577" y="311200"/>
                  </a:lnTo>
                  <a:lnTo>
                    <a:pt x="571614" y="302031"/>
                  </a:lnTo>
                  <a:lnTo>
                    <a:pt x="618286" y="292722"/>
                  </a:lnTo>
                  <a:lnTo>
                    <a:pt x="672299" y="282232"/>
                  </a:lnTo>
                  <a:lnTo>
                    <a:pt x="719493" y="272186"/>
                  </a:lnTo>
                  <a:lnTo>
                    <a:pt x="763752" y="261251"/>
                  </a:lnTo>
                  <a:lnTo>
                    <a:pt x="804722" y="249834"/>
                  </a:lnTo>
                  <a:lnTo>
                    <a:pt x="842073" y="238328"/>
                  </a:lnTo>
                  <a:close/>
                </a:path>
              </a:pathLst>
            </a:custGeom>
            <a:solidFill>
              <a:srgbClr val="76A39A"/>
            </a:solidFill>
          </p:spPr>
          <p:txBody>
            <a:bodyPr wrap="square" lIns="0" tIns="0" rIns="0" bIns="0" rtlCol="0"/>
            <a:lstStyle/>
            <a:p>
              <a:endParaRPr/>
            </a:p>
          </p:txBody>
        </p:sp>
        <p:sp>
          <p:nvSpPr>
            <p:cNvPr id="17" name="object 17"/>
            <p:cNvSpPr/>
            <p:nvPr/>
          </p:nvSpPr>
          <p:spPr>
            <a:xfrm>
              <a:off x="15472691" y="1340935"/>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p>
          </p:txBody>
        </p:sp>
        <p:sp>
          <p:nvSpPr>
            <p:cNvPr id="18" name="object 18"/>
            <p:cNvSpPr/>
            <p:nvPr/>
          </p:nvSpPr>
          <p:spPr>
            <a:xfrm>
              <a:off x="15228494" y="1103174"/>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p>
          </p:txBody>
        </p:sp>
        <p:sp>
          <p:nvSpPr>
            <p:cNvPr id="19" name="object 19"/>
            <p:cNvSpPr/>
            <p:nvPr/>
          </p:nvSpPr>
          <p:spPr>
            <a:xfrm>
              <a:off x="15148664" y="1072270"/>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p>
          </p:txBody>
        </p:sp>
        <p:sp>
          <p:nvSpPr>
            <p:cNvPr id="20" name="object 20"/>
            <p:cNvSpPr/>
            <p:nvPr/>
          </p:nvSpPr>
          <p:spPr>
            <a:xfrm>
              <a:off x="15423798" y="958296"/>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p>
          </p:txBody>
        </p:sp>
        <p:sp>
          <p:nvSpPr>
            <p:cNvPr id="21" name="object 21"/>
            <p:cNvSpPr/>
            <p:nvPr/>
          </p:nvSpPr>
          <p:spPr>
            <a:xfrm>
              <a:off x="15429138" y="1030240"/>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p>
          </p:txBody>
        </p:sp>
        <p:sp>
          <p:nvSpPr>
            <p:cNvPr id="22" name="object 22"/>
            <p:cNvSpPr/>
            <p:nvPr/>
          </p:nvSpPr>
          <p:spPr>
            <a:xfrm>
              <a:off x="15474456" y="1191011"/>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p>
          </p:txBody>
        </p:sp>
        <p:sp>
          <p:nvSpPr>
            <p:cNvPr id="23" name="object 23"/>
            <p:cNvSpPr/>
            <p:nvPr/>
          </p:nvSpPr>
          <p:spPr>
            <a:xfrm>
              <a:off x="16630153" y="1606903"/>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p>
          </p:txBody>
        </p:sp>
        <p:pic>
          <p:nvPicPr>
            <p:cNvPr id="24" name="object 24"/>
            <p:cNvPicPr/>
            <p:nvPr/>
          </p:nvPicPr>
          <p:blipFill>
            <a:blip r:embed="rId7" cstate="print"/>
            <a:stretch>
              <a:fillRect/>
            </a:stretch>
          </p:blipFill>
          <p:spPr>
            <a:xfrm>
              <a:off x="17452813" y="916651"/>
              <a:ext cx="173345" cy="199711"/>
            </a:xfrm>
            <a:prstGeom prst="rect">
              <a:avLst/>
            </a:prstGeom>
          </p:spPr>
        </p:pic>
        <p:pic>
          <p:nvPicPr>
            <p:cNvPr id="25" name="object 25"/>
            <p:cNvPicPr/>
            <p:nvPr/>
          </p:nvPicPr>
          <p:blipFill>
            <a:blip r:embed="rId8" cstate="print"/>
            <a:stretch>
              <a:fillRect/>
            </a:stretch>
          </p:blipFill>
          <p:spPr>
            <a:xfrm>
              <a:off x="15336953" y="473058"/>
              <a:ext cx="173345" cy="199711"/>
            </a:xfrm>
            <a:prstGeom prst="rect">
              <a:avLst/>
            </a:prstGeom>
          </p:spPr>
        </p:pic>
        <p:pic>
          <p:nvPicPr>
            <p:cNvPr id="26" name="object 26"/>
            <p:cNvPicPr/>
            <p:nvPr/>
          </p:nvPicPr>
          <p:blipFill>
            <a:blip r:embed="rId9" cstate="print"/>
            <a:stretch>
              <a:fillRect/>
            </a:stretch>
          </p:blipFill>
          <p:spPr>
            <a:xfrm>
              <a:off x="16475627" y="572908"/>
              <a:ext cx="209187" cy="240997"/>
            </a:xfrm>
            <a:prstGeom prst="rect">
              <a:avLst/>
            </a:prstGeom>
          </p:spPr>
        </p:pic>
      </p:grpSp>
      <p:sp>
        <p:nvSpPr>
          <p:cNvPr id="27" name="object 27"/>
          <p:cNvSpPr txBox="1"/>
          <p:nvPr/>
        </p:nvSpPr>
        <p:spPr>
          <a:xfrm>
            <a:off x="8832850" y="507047"/>
            <a:ext cx="6780511" cy="371255"/>
          </a:xfrm>
          <a:prstGeom prst="rect">
            <a:avLst/>
          </a:prstGeom>
        </p:spPr>
        <p:txBody>
          <a:bodyPr vert="horz" wrap="square" lIns="0" tIns="17145" rIns="0" bIns="0" rtlCol="0">
            <a:spAutoFit/>
          </a:bodyPr>
          <a:lstStyle/>
          <a:p>
            <a:pPr marL="12700">
              <a:lnSpc>
                <a:spcPct val="100000"/>
              </a:lnSpc>
              <a:spcBef>
                <a:spcPts val="135"/>
              </a:spcBef>
              <a:tabLst>
                <a:tab pos="1405255" algn="l"/>
                <a:tab pos="3750310" algn="l"/>
                <a:tab pos="4765040" algn="l"/>
                <a:tab pos="5208270" algn="l"/>
                <a:tab pos="5700395" algn="l"/>
              </a:tabLst>
            </a:pPr>
            <a:r>
              <a:rPr sz="2300" b="1" spc="15" dirty="0">
                <a:solidFill>
                  <a:srgbClr val="FFFFFF"/>
                </a:solidFill>
                <a:latin typeface="Gen Shin Gothic P Bold"/>
                <a:cs typeface="Gen Shin Gothic P Bold"/>
              </a:rPr>
              <a:t>ひ</a:t>
            </a:r>
            <a:r>
              <a:rPr sz="2300" b="1" spc="16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と</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22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ち</a:t>
            </a:r>
            <a:r>
              <a:rPr sz="2300" b="1" dirty="0">
                <a:solidFill>
                  <a:srgbClr val="FFFFFF"/>
                </a:solidFill>
                <a:latin typeface="Gen Shin Gothic P Bold"/>
                <a:cs typeface="Gen Shin Gothic P Bold"/>
              </a:rPr>
              <a:t> </a:t>
            </a:r>
            <a:r>
              <a:rPr sz="2300" b="1" spc="-22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ゅ</a:t>
            </a:r>
            <a:r>
              <a:rPr sz="2300" b="1" dirty="0">
                <a:solidFill>
                  <a:srgbClr val="FFFFFF"/>
                </a:solidFill>
                <a:latin typeface="Gen Shin Gothic P Bold"/>
                <a:cs typeface="Gen Shin Gothic P Bold"/>
              </a:rPr>
              <a:t> </a:t>
            </a:r>
            <a:r>
              <a:rPr sz="2300" b="1" spc="-22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い</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25" dirty="0" err="1">
                <a:solidFill>
                  <a:srgbClr val="FFFFFF"/>
                </a:solidFill>
                <a:latin typeface="Gen Shin Gothic P Bold"/>
                <a:cs typeface="Gen Shin Gothic P Bold"/>
              </a:rPr>
              <a:t>じ</a:t>
            </a:r>
            <a:r>
              <a:rPr sz="2300" b="1" spc="30" dirty="0" err="1">
                <a:solidFill>
                  <a:srgbClr val="FFFFFF"/>
                </a:solidFill>
                <a:latin typeface="Gen Shin Gothic P Bold"/>
                <a:cs typeface="Gen Shin Gothic P Bold"/>
              </a:rPr>
              <a:t>だ</a:t>
            </a:r>
            <a:r>
              <a:rPr sz="2300" b="1" spc="35" dirty="0" err="1">
                <a:solidFill>
                  <a:srgbClr val="FFFFFF"/>
                </a:solidFill>
                <a:latin typeface="Gen Shin Gothic P Bold"/>
                <a:cs typeface="Gen Shin Gothic P Bold"/>
              </a:rPr>
              <a:t>い</a:t>
            </a:r>
            <a:endParaRPr sz="2300" dirty="0">
              <a:latin typeface="Gen Shin Gothic P Regular"/>
              <a:cs typeface="Gen Shin Gothic P Regular"/>
            </a:endParaRPr>
          </a:p>
        </p:txBody>
      </p:sp>
      <p:pic>
        <p:nvPicPr>
          <p:cNvPr id="28" name="図 27" descr="挿絵 が含まれている画像&#10;&#10;自動的に生成された説明">
            <a:extLst>
              <a:ext uri="{FF2B5EF4-FFF2-40B4-BE49-F238E27FC236}">
                <a16:creationId xmlns:a16="http://schemas.microsoft.com/office/drawing/2014/main" id="{049331C8-DF54-F74C-B668-2B8D5986C2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7614920" y="4006929"/>
            <a:ext cx="4874259" cy="1282064"/>
          </a:xfrm>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.2</a:t>
            </a:r>
          </a:p>
        </p:txBody>
      </p:sp>
      <p:sp>
        <p:nvSpPr>
          <p:cNvPr id="3" name="object 3"/>
          <p:cNvSpPr txBox="1"/>
          <p:nvPr/>
        </p:nvSpPr>
        <p:spPr>
          <a:xfrm>
            <a:off x="6936047" y="5653830"/>
            <a:ext cx="5579912" cy="1282065"/>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宇宙の身長</a:t>
            </a:r>
            <a:endParaRPr sz="8250" dirty="0">
              <a:latin typeface="Gen Shin Gothic P Regular"/>
              <a:cs typeface="Gen Shin Gothic P Regular"/>
            </a:endParaRPr>
          </a:p>
        </p:txBody>
      </p:sp>
      <p:sp>
        <p:nvSpPr>
          <p:cNvPr id="4" name="object 4"/>
          <p:cNvSpPr txBox="1"/>
          <p:nvPr/>
        </p:nvSpPr>
        <p:spPr>
          <a:xfrm>
            <a:off x="7039388" y="5288993"/>
            <a:ext cx="5476571" cy="461665"/>
          </a:xfrm>
          <a:prstGeom prst="rect">
            <a:avLst/>
          </a:prstGeom>
        </p:spPr>
        <p:txBody>
          <a:bodyPr vert="horz" wrap="square" lIns="0" tIns="15240" rIns="0" bIns="0" rtlCol="0">
            <a:spAutoFit/>
          </a:bodyPr>
          <a:lstStyle/>
          <a:p>
            <a:pPr marL="12700">
              <a:lnSpc>
                <a:spcPct val="100000"/>
              </a:lnSpc>
              <a:spcBef>
                <a:spcPts val="120"/>
              </a:spcBef>
              <a:tabLst>
                <a:tab pos="527050" algn="l"/>
                <a:tab pos="1073150" algn="l"/>
                <a:tab pos="1594485" algn="l"/>
                <a:tab pos="3143250" algn="l"/>
              </a:tabLst>
            </a:pPr>
            <a:r>
              <a:rPr sz="2900" b="1" spc="15" dirty="0">
                <a:solidFill>
                  <a:srgbClr val="FFFFFF"/>
                </a:solidFill>
                <a:latin typeface="Gen Shin Gothic P Bold"/>
                <a:cs typeface="Gen Shin Gothic P Bold"/>
              </a:rPr>
              <a:t>う	</a:t>
            </a:r>
            <a:r>
              <a:rPr sz="2900" b="1" spc="10" dirty="0">
                <a:solidFill>
                  <a:srgbClr val="FFFFFF"/>
                </a:solidFill>
                <a:latin typeface="Gen Shin Gothic P Bold"/>
                <a:cs typeface="Gen Shin Gothic P Bold"/>
              </a:rPr>
              <a:t>ち	ゅ	</a:t>
            </a:r>
            <a:r>
              <a:rPr sz="2900" b="1" spc="15" dirty="0">
                <a:solidFill>
                  <a:srgbClr val="FFFFFF"/>
                </a:solidFill>
                <a:latin typeface="Gen Shin Gothic P Bold"/>
                <a:cs typeface="Gen Shin Gothic P Bold"/>
              </a:rPr>
              <a:t>う	</a:t>
            </a:r>
            <a:r>
              <a:rPr sz="2900" b="1" spc="620" dirty="0">
                <a:solidFill>
                  <a:srgbClr val="FFFFFF"/>
                </a:solidFill>
                <a:latin typeface="Gen Shin Gothic P Bold"/>
                <a:cs typeface="Gen Shin Gothic P Bold"/>
              </a:rPr>
              <a:t>し</a:t>
            </a:r>
            <a:r>
              <a:rPr sz="2900" b="1" spc="625" dirty="0">
                <a:solidFill>
                  <a:srgbClr val="FFFFFF"/>
                </a:solidFill>
                <a:latin typeface="Gen Shin Gothic P Bold"/>
                <a:cs typeface="Gen Shin Gothic P Bold"/>
              </a:rPr>
              <a:t>ん</a:t>
            </a:r>
            <a:r>
              <a:rPr sz="2900" b="1" spc="620" dirty="0">
                <a:solidFill>
                  <a:srgbClr val="FFFFFF"/>
                </a:solidFill>
                <a:latin typeface="Gen Shin Gothic P Bold"/>
                <a:cs typeface="Gen Shin Gothic P Bold"/>
              </a:rPr>
              <a:t>ちょ</a:t>
            </a:r>
            <a:r>
              <a:rPr sz="2900" b="1" spc="15" dirty="0">
                <a:solidFill>
                  <a:srgbClr val="FFFFFF"/>
                </a:solidFill>
                <a:latin typeface="Gen Shin Gothic P Bold"/>
                <a:cs typeface="Gen Shin Gothic P Bold"/>
              </a:rPr>
              <a:t>う</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D4061616-C078-F04D-AF50-68D004576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0088" y="314174"/>
            <a:ext cx="19583924" cy="10681002"/>
          </a:xfrm>
          <a:prstGeom prst="rect">
            <a:avLst/>
          </a:prstGeom>
        </p:spPr>
      </p:pic>
      <p:sp>
        <p:nvSpPr>
          <p:cNvPr id="3" name="object 3"/>
          <p:cNvSpPr txBox="1">
            <a:spLocks noGrp="1"/>
          </p:cNvSpPr>
          <p:nvPr>
            <p:ph type="title"/>
          </p:nvPr>
        </p:nvSpPr>
        <p:spPr>
          <a:xfrm>
            <a:off x="9160414" y="847090"/>
            <a:ext cx="2192530" cy="845185"/>
          </a:xfrm>
          <a:prstGeom prst="rect">
            <a:avLst/>
          </a:prstGeom>
        </p:spPr>
        <p:txBody>
          <a:bodyPr vert="horz" wrap="square" lIns="0" tIns="15875" rIns="0" bIns="0" rtlCol="0">
            <a:spAutoFit/>
          </a:bodyPr>
          <a:lstStyle/>
          <a:p>
            <a:pPr marL="12700">
              <a:lnSpc>
                <a:spcPct val="100000"/>
              </a:lnSpc>
              <a:spcBef>
                <a:spcPts val="125"/>
              </a:spcBef>
            </a:pPr>
            <a:r>
              <a:rPr spc="150" dirty="0"/>
              <a:t>問題！</a:t>
            </a:r>
          </a:p>
        </p:txBody>
      </p:sp>
      <p:sp>
        <p:nvSpPr>
          <p:cNvPr id="4" name="object 4"/>
          <p:cNvSpPr txBox="1"/>
          <p:nvPr/>
        </p:nvSpPr>
        <p:spPr>
          <a:xfrm>
            <a:off x="9234278" y="566711"/>
            <a:ext cx="1503572" cy="371255"/>
          </a:xfrm>
          <a:prstGeom prst="rect">
            <a:avLst/>
          </a:prstGeom>
        </p:spPr>
        <p:txBody>
          <a:bodyPr vert="horz" wrap="square" lIns="0" tIns="17145" rIns="0" bIns="0" rtlCol="0">
            <a:spAutoFit/>
          </a:bodyPr>
          <a:lstStyle/>
          <a:p>
            <a:pPr marL="12700">
              <a:lnSpc>
                <a:spcPct val="100000"/>
              </a:lnSpc>
              <a:spcBef>
                <a:spcPts val="135"/>
              </a:spcBef>
            </a:pPr>
            <a:r>
              <a:rPr sz="2300" b="1" spc="525" dirty="0">
                <a:solidFill>
                  <a:srgbClr val="FFFFFF"/>
                </a:solidFill>
                <a:latin typeface="Gen Shin Gothic P Bold"/>
                <a:cs typeface="Gen Shin Gothic P Bold"/>
              </a:rPr>
              <a:t>もんだ</a:t>
            </a:r>
            <a:r>
              <a:rPr sz="2300" b="1" spc="30" dirty="0">
                <a:solidFill>
                  <a:srgbClr val="FFFFFF"/>
                </a:solidFill>
                <a:latin typeface="Gen Shin Gothic P Bold"/>
                <a:cs typeface="Gen Shin Gothic P Bold"/>
              </a:rPr>
              <a:t>い</a:t>
            </a:r>
            <a:r>
              <a:rPr sz="2300" b="1" spc="-25" dirty="0">
                <a:solidFill>
                  <a:srgbClr val="FFFFFF"/>
                </a:solidFill>
                <a:latin typeface="Gen Shin Gothic P Bold"/>
                <a:cs typeface="Gen Shin Gothic P Bold"/>
              </a:rPr>
              <a:t> </a:t>
            </a:r>
            <a:endParaRPr sz="2300" dirty="0">
              <a:latin typeface="Gen Shin Gothic P Regular"/>
              <a:cs typeface="Gen Shin Gothic P Regular"/>
            </a:endParaRPr>
          </a:p>
        </p:txBody>
      </p:sp>
      <p:sp>
        <p:nvSpPr>
          <p:cNvPr id="5" name="object 5"/>
          <p:cNvSpPr txBox="1">
            <a:spLocks noGrp="1"/>
          </p:cNvSpPr>
          <p:nvPr>
            <p:ph type="body" idx="1"/>
          </p:nvPr>
        </p:nvSpPr>
        <p:spPr>
          <a:xfrm>
            <a:off x="5830008" y="2506346"/>
            <a:ext cx="10165642" cy="2538729"/>
          </a:xfrm>
          <a:prstGeom prst="rect">
            <a:avLst/>
          </a:prstGeom>
        </p:spPr>
        <p:txBody>
          <a:bodyPr vert="horz" wrap="square" lIns="0" tIns="12065" rIns="0" bIns="0" rtlCol="0">
            <a:spAutoFit/>
          </a:bodyPr>
          <a:lstStyle/>
          <a:p>
            <a:pPr marL="12700" marR="5080" algn="just">
              <a:lnSpc>
                <a:spcPct val="150600"/>
              </a:lnSpc>
              <a:spcBef>
                <a:spcPts val="95"/>
              </a:spcBef>
            </a:pPr>
            <a:r>
              <a:rPr spc="80" dirty="0">
                <a:latin typeface="+mn-ea"/>
              </a:rPr>
              <a:t>ななみ</a:t>
            </a:r>
            <a:r>
              <a:rPr spc="100" dirty="0">
                <a:latin typeface="+mn-ea"/>
              </a:rPr>
              <a:t>さ</a:t>
            </a:r>
            <a:r>
              <a:rPr spc="80" dirty="0">
                <a:latin typeface="+mn-ea"/>
              </a:rPr>
              <a:t>ん</a:t>
            </a:r>
            <a:r>
              <a:rPr spc="85" dirty="0">
                <a:latin typeface="+mn-ea"/>
              </a:rPr>
              <a:t>の</a:t>
            </a:r>
            <a:r>
              <a:rPr spc="80" dirty="0">
                <a:latin typeface="+mn-ea"/>
              </a:rPr>
              <a:t>地球</a:t>
            </a:r>
            <a:r>
              <a:rPr spc="85" dirty="0">
                <a:latin typeface="+mn-ea"/>
              </a:rPr>
              <a:t>での</a:t>
            </a:r>
            <a:r>
              <a:rPr spc="80" dirty="0">
                <a:latin typeface="+mn-ea"/>
              </a:rPr>
              <a:t>身長</a:t>
            </a:r>
            <a:r>
              <a:rPr spc="85" dirty="0">
                <a:latin typeface="+mn-ea"/>
              </a:rPr>
              <a:t>は</a:t>
            </a:r>
            <a:r>
              <a:rPr spc="135" dirty="0">
                <a:latin typeface="+mn-ea"/>
              </a:rPr>
              <a:t>155.7</a:t>
            </a:r>
            <a:r>
              <a:rPr lang="en-US" altLang="ja-JP" spc="135" dirty="0">
                <a:latin typeface="+mn-ea"/>
              </a:rPr>
              <a:t>cm</a:t>
            </a:r>
            <a:r>
              <a:rPr spc="85" dirty="0">
                <a:latin typeface="+mn-ea"/>
              </a:rPr>
              <a:t>で</a:t>
            </a:r>
            <a:r>
              <a:rPr spc="-265" dirty="0">
                <a:latin typeface="+mn-ea"/>
              </a:rPr>
              <a:t>す</a:t>
            </a:r>
            <a:r>
              <a:rPr spc="-55" dirty="0">
                <a:latin typeface="+mn-ea"/>
              </a:rPr>
              <a:t>。 </a:t>
            </a:r>
            <a:r>
              <a:rPr spc="120" dirty="0">
                <a:latin typeface="+mn-ea"/>
              </a:rPr>
              <a:t>2040年、ロケットに乗</a:t>
            </a:r>
            <a:r>
              <a:rPr spc="-100" dirty="0">
                <a:latin typeface="+mn-ea"/>
              </a:rPr>
              <a:t>っ</a:t>
            </a:r>
            <a:r>
              <a:rPr spc="105" dirty="0">
                <a:latin typeface="+mn-ea"/>
              </a:rPr>
              <a:t>て月へ向かう途中で </a:t>
            </a:r>
            <a:r>
              <a:rPr spc="90" dirty="0">
                <a:latin typeface="+mn-ea"/>
              </a:rPr>
              <a:t>身長</a:t>
            </a:r>
            <a:r>
              <a:rPr spc="95" dirty="0">
                <a:latin typeface="+mn-ea"/>
              </a:rPr>
              <a:t>を</a:t>
            </a:r>
            <a:r>
              <a:rPr spc="90" dirty="0">
                <a:latin typeface="+mn-ea"/>
              </a:rPr>
              <a:t>測</a:t>
            </a:r>
            <a:r>
              <a:rPr spc="100" dirty="0">
                <a:latin typeface="+mn-ea"/>
              </a:rPr>
              <a:t>る</a:t>
            </a:r>
            <a:r>
              <a:rPr spc="114" dirty="0">
                <a:latin typeface="+mn-ea"/>
              </a:rPr>
              <a:t>と</a:t>
            </a:r>
            <a:r>
              <a:rPr spc="140" dirty="0">
                <a:latin typeface="+mn-ea"/>
              </a:rPr>
              <a:t>160.371</a:t>
            </a:r>
            <a:r>
              <a:rPr lang="en-US" altLang="ja-JP" spc="135" dirty="0">
                <a:latin typeface="+mn-ea"/>
              </a:rPr>
              <a:t>cm</a:t>
            </a:r>
            <a:r>
              <a:rPr spc="95" dirty="0">
                <a:latin typeface="+mn-ea"/>
              </a:rPr>
              <a:t>で</a:t>
            </a:r>
            <a:r>
              <a:rPr spc="105" dirty="0">
                <a:latin typeface="+mn-ea"/>
              </a:rPr>
              <a:t>し</a:t>
            </a:r>
            <a:r>
              <a:rPr spc="95" dirty="0">
                <a:latin typeface="+mn-ea"/>
              </a:rPr>
              <a:t>た</a:t>
            </a:r>
            <a:r>
              <a:rPr spc="145" dirty="0">
                <a:latin typeface="+mn-ea"/>
              </a:rPr>
              <a:t>。</a:t>
            </a:r>
          </a:p>
        </p:txBody>
      </p:sp>
      <p:sp>
        <p:nvSpPr>
          <p:cNvPr id="6" name="object 6"/>
          <p:cNvSpPr txBox="1"/>
          <p:nvPr/>
        </p:nvSpPr>
        <p:spPr>
          <a:xfrm>
            <a:off x="5830008" y="8288338"/>
            <a:ext cx="11689642" cy="1660647"/>
          </a:xfrm>
          <a:prstGeom prst="rect">
            <a:avLst/>
          </a:prstGeom>
        </p:spPr>
        <p:txBody>
          <a:bodyPr vert="horz" wrap="square" lIns="0" tIns="12065" rIns="0" bIns="0" rtlCol="0">
            <a:spAutoFit/>
          </a:bodyPr>
          <a:lstStyle/>
          <a:p>
            <a:pPr marL="1439545" marR="5080" indent="-1427480">
              <a:lnSpc>
                <a:spcPct val="150600"/>
              </a:lnSpc>
              <a:spcBef>
                <a:spcPts val="95"/>
              </a:spcBef>
            </a:pPr>
            <a:r>
              <a:rPr sz="3650" b="1" spc="105" dirty="0">
                <a:solidFill>
                  <a:srgbClr val="FFFFFF"/>
                </a:solidFill>
                <a:latin typeface="+mn-ea"/>
                <a:cs typeface="Gen Shin Gothic P Bold"/>
              </a:rPr>
              <a:t>ま</a:t>
            </a:r>
            <a:r>
              <a:rPr sz="3650" b="1" spc="90" dirty="0">
                <a:solidFill>
                  <a:srgbClr val="FFFFFF"/>
                </a:solidFill>
                <a:latin typeface="+mn-ea"/>
                <a:cs typeface="Gen Shin Gothic P Bold"/>
              </a:rPr>
              <a:t>た</a:t>
            </a:r>
            <a:r>
              <a:rPr sz="3650" b="1" spc="140" dirty="0">
                <a:solidFill>
                  <a:srgbClr val="FFFFFF"/>
                </a:solidFill>
                <a:latin typeface="+mn-ea"/>
                <a:cs typeface="Gen Shin Gothic P Bold"/>
              </a:rPr>
              <a:t>、</a:t>
            </a:r>
            <a:r>
              <a:rPr sz="3650" b="1" spc="80" dirty="0">
                <a:solidFill>
                  <a:srgbClr val="FFFFFF"/>
                </a:solidFill>
                <a:latin typeface="+mn-ea"/>
                <a:cs typeface="Gen Shin Gothic P Bold"/>
              </a:rPr>
              <a:t>求</a:t>
            </a:r>
            <a:r>
              <a:rPr sz="3650" b="1" spc="85" dirty="0">
                <a:solidFill>
                  <a:srgbClr val="FFFFFF"/>
                </a:solidFill>
                <a:latin typeface="+mn-ea"/>
                <a:cs typeface="Gen Shin Gothic P Bold"/>
              </a:rPr>
              <a:t>め</a:t>
            </a:r>
            <a:r>
              <a:rPr sz="3650" b="1" spc="90" dirty="0">
                <a:solidFill>
                  <a:srgbClr val="FFFFFF"/>
                </a:solidFill>
                <a:latin typeface="+mn-ea"/>
                <a:cs typeface="Gen Shin Gothic P Bold"/>
              </a:rPr>
              <a:t>た</a:t>
            </a:r>
            <a:r>
              <a:rPr sz="3650" b="1" spc="90" dirty="0">
                <a:solidFill>
                  <a:srgbClr val="FF917C"/>
                </a:solidFill>
                <a:latin typeface="+mn-ea"/>
                <a:cs typeface="Gen Shin Gothic P Bold"/>
              </a:rPr>
              <a:t>倍</a:t>
            </a:r>
            <a:r>
              <a:rPr sz="3650" b="1" spc="95" dirty="0">
                <a:solidFill>
                  <a:srgbClr val="FF917C"/>
                </a:solidFill>
                <a:latin typeface="+mn-ea"/>
                <a:cs typeface="Gen Shin Gothic P Bold"/>
              </a:rPr>
              <a:t>を</a:t>
            </a:r>
            <a:r>
              <a:rPr sz="3650" b="1" spc="90" dirty="0">
                <a:solidFill>
                  <a:srgbClr val="FF917C"/>
                </a:solidFill>
                <a:latin typeface="+mn-ea"/>
                <a:cs typeface="Gen Shin Gothic P Bold"/>
              </a:rPr>
              <a:t>表</a:t>
            </a:r>
            <a:r>
              <a:rPr sz="3650" b="1" spc="95" dirty="0">
                <a:solidFill>
                  <a:srgbClr val="FF917C"/>
                </a:solidFill>
                <a:latin typeface="+mn-ea"/>
                <a:cs typeface="Gen Shin Gothic P Bold"/>
              </a:rPr>
              <a:t>す</a:t>
            </a:r>
            <a:r>
              <a:rPr sz="3650" b="1" spc="90" dirty="0">
                <a:solidFill>
                  <a:srgbClr val="FF917C"/>
                </a:solidFill>
                <a:latin typeface="+mn-ea"/>
                <a:cs typeface="Gen Shin Gothic P Bold"/>
              </a:rPr>
              <a:t>数</a:t>
            </a:r>
            <a:r>
              <a:rPr sz="3650" b="1" spc="85" dirty="0">
                <a:solidFill>
                  <a:srgbClr val="FFFFFF"/>
                </a:solidFill>
                <a:latin typeface="+mn-ea"/>
                <a:cs typeface="Gen Shin Gothic P Bold"/>
              </a:rPr>
              <a:t>で</a:t>
            </a:r>
            <a:r>
              <a:rPr sz="3650" b="1" spc="80" dirty="0">
                <a:solidFill>
                  <a:srgbClr val="FFFFFF"/>
                </a:solidFill>
                <a:latin typeface="+mn-ea"/>
                <a:cs typeface="Gen Shin Gothic P Bold"/>
              </a:rPr>
              <a:t>身長</a:t>
            </a:r>
            <a:r>
              <a:rPr sz="3650" b="1" spc="75" dirty="0">
                <a:solidFill>
                  <a:srgbClr val="FFFFFF"/>
                </a:solidFill>
                <a:latin typeface="+mn-ea"/>
                <a:cs typeface="Gen Shin Gothic P Bold"/>
              </a:rPr>
              <a:t>が</a:t>
            </a:r>
            <a:r>
              <a:rPr sz="3650" b="1" spc="80" dirty="0">
                <a:solidFill>
                  <a:srgbClr val="FFFFFF"/>
                </a:solidFill>
                <a:latin typeface="+mn-ea"/>
                <a:cs typeface="Gen Shin Gothic P Bold"/>
              </a:rPr>
              <a:t>高</a:t>
            </a:r>
            <a:r>
              <a:rPr sz="3650" b="1" spc="114" dirty="0">
                <a:solidFill>
                  <a:srgbClr val="FFFFFF"/>
                </a:solidFill>
                <a:latin typeface="+mn-ea"/>
                <a:cs typeface="Gen Shin Gothic P Bold"/>
              </a:rPr>
              <a:t>く</a:t>
            </a:r>
            <a:r>
              <a:rPr sz="3650" b="1" spc="80" dirty="0">
                <a:solidFill>
                  <a:srgbClr val="FFFFFF"/>
                </a:solidFill>
                <a:latin typeface="+mn-ea"/>
                <a:cs typeface="Gen Shin Gothic P Bold"/>
              </a:rPr>
              <a:t>な</a:t>
            </a:r>
            <a:r>
              <a:rPr sz="3650" b="1" spc="95" dirty="0">
                <a:solidFill>
                  <a:srgbClr val="FFFFFF"/>
                </a:solidFill>
                <a:latin typeface="+mn-ea"/>
                <a:cs typeface="Gen Shin Gothic P Bold"/>
              </a:rPr>
              <a:t>る</a:t>
            </a:r>
            <a:r>
              <a:rPr sz="3650" b="1" spc="5" dirty="0">
                <a:solidFill>
                  <a:srgbClr val="FFFFFF"/>
                </a:solidFill>
                <a:latin typeface="+mn-ea"/>
                <a:cs typeface="Gen Shin Gothic P Bold"/>
              </a:rPr>
              <a:t>と</a:t>
            </a:r>
            <a:r>
              <a:rPr sz="3650" b="1" spc="75" dirty="0">
                <a:solidFill>
                  <a:srgbClr val="FFFFFF"/>
                </a:solidFill>
                <a:latin typeface="+mn-ea"/>
                <a:cs typeface="Gen Shin Gothic P Bold"/>
              </a:rPr>
              <a:t>す</a:t>
            </a:r>
            <a:r>
              <a:rPr sz="3650" b="1" spc="85" dirty="0">
                <a:solidFill>
                  <a:srgbClr val="FFFFFF"/>
                </a:solidFill>
                <a:latin typeface="+mn-ea"/>
                <a:cs typeface="Gen Shin Gothic P Bold"/>
              </a:rPr>
              <a:t>る</a:t>
            </a:r>
            <a:r>
              <a:rPr sz="3650" b="1" spc="-30" dirty="0">
                <a:solidFill>
                  <a:srgbClr val="FFFFFF"/>
                </a:solidFill>
                <a:latin typeface="+mn-ea"/>
                <a:cs typeface="Gen Shin Gothic P Bold"/>
              </a:rPr>
              <a:t>と</a:t>
            </a:r>
            <a:r>
              <a:rPr sz="3650" b="1" spc="-55" dirty="0">
                <a:solidFill>
                  <a:srgbClr val="FFFFFF"/>
                </a:solidFill>
                <a:latin typeface="+mn-ea"/>
                <a:cs typeface="Gen Shin Gothic P Bold"/>
              </a:rPr>
              <a:t>、 </a:t>
            </a:r>
            <a:r>
              <a:rPr sz="3650" b="1" spc="95" dirty="0" err="1">
                <a:solidFill>
                  <a:srgbClr val="FFFFFF"/>
                </a:solidFill>
                <a:latin typeface="+mn-ea"/>
                <a:cs typeface="Gen Shin Gothic P Bold"/>
              </a:rPr>
              <a:t>あ</a:t>
            </a:r>
            <a:r>
              <a:rPr sz="3650" b="1" spc="90" dirty="0" err="1">
                <a:solidFill>
                  <a:srgbClr val="FFFFFF"/>
                </a:solidFill>
                <a:latin typeface="+mn-ea"/>
                <a:cs typeface="Gen Shin Gothic P Bold"/>
              </a:rPr>
              <a:t>なたの身長は宇宙では何</a:t>
            </a:r>
            <a:r>
              <a:rPr lang="en" altLang="ja-JP" sz="3650" b="1" spc="90" dirty="0">
                <a:solidFill>
                  <a:srgbClr val="FFFFFF"/>
                </a:solidFill>
                <a:latin typeface="+mn-ea"/>
                <a:cs typeface="Gen Shin Gothic P Bold"/>
              </a:rPr>
              <a:t>cm</a:t>
            </a:r>
            <a:r>
              <a:rPr sz="3650" b="1" spc="90" dirty="0" err="1">
                <a:solidFill>
                  <a:srgbClr val="FFFFFF"/>
                </a:solidFill>
                <a:latin typeface="+mn-ea"/>
                <a:cs typeface="Gen Shin Gothic P Bold"/>
              </a:rPr>
              <a:t>になります</a:t>
            </a:r>
            <a:r>
              <a:rPr sz="3650" b="1" spc="15" dirty="0" err="1">
                <a:solidFill>
                  <a:srgbClr val="FFFFFF"/>
                </a:solidFill>
                <a:latin typeface="+mn-ea"/>
                <a:cs typeface="Gen Shin Gothic P Bold"/>
              </a:rPr>
              <a:t>か</a:t>
            </a:r>
            <a:r>
              <a:rPr sz="3650" b="1" spc="-55" dirty="0">
                <a:solidFill>
                  <a:srgbClr val="FFFFFF"/>
                </a:solidFill>
                <a:latin typeface="+mn-ea"/>
                <a:cs typeface="Gen Shin Gothic P Bold"/>
              </a:rPr>
              <a:t>。</a:t>
            </a:r>
            <a:endParaRPr sz="3650" dirty="0">
              <a:latin typeface="+mn-ea"/>
              <a:cs typeface="Gen Shin Gothic P Regular"/>
            </a:endParaRPr>
          </a:p>
        </p:txBody>
      </p:sp>
      <p:sp>
        <p:nvSpPr>
          <p:cNvPr id="7" name="object 7"/>
          <p:cNvSpPr txBox="1"/>
          <p:nvPr/>
        </p:nvSpPr>
        <p:spPr>
          <a:xfrm>
            <a:off x="8646962" y="2535650"/>
            <a:ext cx="3386288" cy="237244"/>
          </a:xfrm>
          <a:prstGeom prst="rect">
            <a:avLst/>
          </a:prstGeom>
        </p:spPr>
        <p:txBody>
          <a:bodyPr vert="horz" wrap="square" lIns="0" tIns="13970" rIns="0" bIns="0" rtlCol="0">
            <a:spAutoFit/>
          </a:bodyPr>
          <a:lstStyle/>
          <a:p>
            <a:pPr marL="12700">
              <a:lnSpc>
                <a:spcPct val="100000"/>
              </a:lnSpc>
              <a:spcBef>
                <a:spcPts val="110"/>
              </a:spcBef>
              <a:tabLst>
                <a:tab pos="1865630" algn="l"/>
              </a:tabLst>
            </a:pPr>
            <a:r>
              <a:rPr sz="1450" b="1" spc="5" dirty="0">
                <a:solidFill>
                  <a:srgbClr val="FFFFFF"/>
                </a:solidFill>
                <a:latin typeface="Gen Shin Gothic P Bold"/>
                <a:cs typeface="Gen Shin Gothic P Bold"/>
              </a:rPr>
              <a:t>ち </a:t>
            </a:r>
            <a:r>
              <a:rPr sz="1450" b="1" spc="-110" dirty="0">
                <a:solidFill>
                  <a:srgbClr val="FFFFFF"/>
                </a:solidFill>
                <a:latin typeface="Gen Shin Gothic P Bold"/>
                <a:cs typeface="Gen Shin Gothic P Bold"/>
              </a:rPr>
              <a:t> </a:t>
            </a:r>
            <a:r>
              <a:rPr sz="1450" b="1" spc="-25" dirty="0">
                <a:solidFill>
                  <a:srgbClr val="FFFFFF"/>
                </a:solidFill>
                <a:latin typeface="Gen Shin Gothic P Bold"/>
                <a:cs typeface="Gen Shin Gothic P Bold"/>
              </a:rPr>
              <a:t>き</a:t>
            </a:r>
            <a:r>
              <a:rPr sz="1450" b="1" dirty="0">
                <a:solidFill>
                  <a:srgbClr val="FFFFFF"/>
                </a:solidFill>
                <a:latin typeface="Gen Shin Gothic P Bold"/>
                <a:cs typeface="Gen Shin Gothic P Bold"/>
              </a:rPr>
              <a:t> </a:t>
            </a:r>
            <a:r>
              <a:rPr sz="1450" b="1" spc="-11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ゅ</a:t>
            </a:r>
            <a:r>
              <a:rPr sz="1450" b="1" dirty="0">
                <a:solidFill>
                  <a:srgbClr val="FFFFFF"/>
                </a:solidFill>
                <a:latin typeface="Gen Shin Gothic P Bold"/>
                <a:cs typeface="Gen Shin Gothic P Bold"/>
              </a:rPr>
              <a:t> </a:t>
            </a:r>
            <a:r>
              <a:rPr sz="1450" b="1" spc="-10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う</a:t>
            </a:r>
            <a:r>
              <a:rPr sz="1450" b="1" dirty="0">
                <a:solidFill>
                  <a:srgbClr val="FFFFFF"/>
                </a:solidFill>
                <a:latin typeface="Gen Shin Gothic P Bold"/>
                <a:cs typeface="Gen Shin Gothic P Bold"/>
              </a:rPr>
              <a:t>	</a:t>
            </a:r>
            <a:r>
              <a:rPr sz="1450" b="1" spc="155" dirty="0">
                <a:solidFill>
                  <a:srgbClr val="FFFFFF"/>
                </a:solidFill>
                <a:latin typeface="Gen Shin Gothic P Bold"/>
                <a:cs typeface="Gen Shin Gothic P Bold"/>
              </a:rPr>
              <a:t>しんちょう</a:t>
            </a:r>
            <a:endParaRPr sz="1450" dirty="0">
              <a:latin typeface="Gen Shin Gothic P Regular"/>
              <a:cs typeface="Gen Shin Gothic P Regular"/>
            </a:endParaRPr>
          </a:p>
        </p:txBody>
      </p:sp>
      <p:sp>
        <p:nvSpPr>
          <p:cNvPr id="8" name="object 8"/>
          <p:cNvSpPr txBox="1"/>
          <p:nvPr/>
        </p:nvSpPr>
        <p:spPr>
          <a:xfrm>
            <a:off x="5830008" y="5866889"/>
            <a:ext cx="12604042" cy="1609725"/>
          </a:xfrm>
          <a:prstGeom prst="rect">
            <a:avLst/>
          </a:prstGeom>
        </p:spPr>
        <p:txBody>
          <a:bodyPr vert="horz" wrap="square" lIns="0" tIns="13970" rIns="0" bIns="0" rtlCol="0">
            <a:spAutoFit/>
          </a:bodyPr>
          <a:lstStyle/>
          <a:p>
            <a:pPr marL="2829560">
              <a:lnSpc>
                <a:spcPts val="1610"/>
              </a:lnSpc>
              <a:spcBef>
                <a:spcPts val="110"/>
              </a:spcBef>
              <a:tabLst>
                <a:tab pos="4672330" algn="l"/>
              </a:tabLst>
            </a:pPr>
            <a:r>
              <a:rPr sz="1450" b="1" spc="5" dirty="0">
                <a:solidFill>
                  <a:srgbClr val="FFFFFF"/>
                </a:solidFill>
                <a:latin typeface="+mn-ea"/>
                <a:cs typeface="Gen Shin Gothic P Bold"/>
              </a:rPr>
              <a:t>う</a:t>
            </a:r>
            <a:r>
              <a:rPr sz="1450" b="1" spc="235" dirty="0">
                <a:solidFill>
                  <a:srgbClr val="FFFFFF"/>
                </a:solidFill>
                <a:latin typeface="+mn-ea"/>
                <a:cs typeface="Gen Shin Gothic P Bold"/>
              </a:rPr>
              <a:t> </a:t>
            </a:r>
            <a:r>
              <a:rPr sz="1450" b="1" spc="5" dirty="0">
                <a:solidFill>
                  <a:srgbClr val="FFFFFF"/>
                </a:solidFill>
                <a:latin typeface="+mn-ea"/>
                <a:cs typeface="Gen Shin Gothic P Bold"/>
              </a:rPr>
              <a:t>ち</a:t>
            </a:r>
            <a:r>
              <a:rPr sz="1450" b="1" spc="229" dirty="0">
                <a:solidFill>
                  <a:srgbClr val="FFFFFF"/>
                </a:solidFill>
                <a:latin typeface="+mn-ea"/>
                <a:cs typeface="Gen Shin Gothic P Bold"/>
              </a:rPr>
              <a:t> </a:t>
            </a:r>
            <a:r>
              <a:rPr sz="1450" b="1" spc="5" dirty="0">
                <a:solidFill>
                  <a:srgbClr val="FFFFFF"/>
                </a:solidFill>
                <a:latin typeface="+mn-ea"/>
                <a:cs typeface="Gen Shin Gothic P Bold"/>
              </a:rPr>
              <a:t>ゅ</a:t>
            </a:r>
            <a:r>
              <a:rPr sz="1450" b="1" spc="229" dirty="0">
                <a:solidFill>
                  <a:srgbClr val="FFFFFF"/>
                </a:solidFill>
                <a:latin typeface="+mn-ea"/>
                <a:cs typeface="Gen Shin Gothic P Bold"/>
              </a:rPr>
              <a:t> </a:t>
            </a:r>
            <a:r>
              <a:rPr sz="1450" b="1" spc="5" dirty="0">
                <a:solidFill>
                  <a:srgbClr val="FFFFFF"/>
                </a:solidFill>
                <a:latin typeface="+mn-ea"/>
                <a:cs typeface="Gen Shin Gothic P Bold"/>
              </a:rPr>
              <a:t>う	</a:t>
            </a:r>
            <a:r>
              <a:rPr sz="1450" b="1" spc="155" dirty="0">
                <a:solidFill>
                  <a:srgbClr val="FFFFFF"/>
                </a:solidFill>
                <a:latin typeface="+mn-ea"/>
                <a:cs typeface="Gen Shin Gothic P Bold"/>
              </a:rPr>
              <a:t>しんちょう</a:t>
            </a:r>
            <a:endParaRPr sz="1450" dirty="0">
              <a:latin typeface="+mn-ea"/>
              <a:cs typeface="Gen Shin Gothic P Regular"/>
            </a:endParaRPr>
          </a:p>
          <a:p>
            <a:pPr marL="12700">
              <a:lnSpc>
                <a:spcPts val="4250"/>
              </a:lnSpc>
            </a:pPr>
            <a:r>
              <a:rPr sz="3650" b="1" spc="80" dirty="0">
                <a:solidFill>
                  <a:srgbClr val="FFFFFF"/>
                </a:solidFill>
                <a:latin typeface="+mn-ea"/>
                <a:cs typeface="Gen Shin Gothic P Bold"/>
              </a:rPr>
              <a:t>ななみさんの宇宙での身長は</a:t>
            </a:r>
            <a:endParaRPr sz="3650" dirty="0">
              <a:latin typeface="+mn-ea"/>
              <a:cs typeface="Gen Shin Gothic P Regular"/>
            </a:endParaRPr>
          </a:p>
          <a:p>
            <a:pPr marL="2923540">
              <a:lnSpc>
                <a:spcPts val="1570"/>
              </a:lnSpc>
              <a:spcBef>
                <a:spcPts val="815"/>
              </a:spcBef>
              <a:tabLst>
                <a:tab pos="4745355" algn="l"/>
                <a:tab pos="6169025" algn="l"/>
              </a:tabLst>
            </a:pPr>
            <a:r>
              <a:rPr sz="1450" b="1" spc="5" dirty="0">
                <a:solidFill>
                  <a:srgbClr val="FFFFFF"/>
                </a:solidFill>
                <a:latin typeface="+mn-ea"/>
                <a:cs typeface="Gen Shin Gothic P Bold"/>
              </a:rPr>
              <a:t>ち</a:t>
            </a:r>
            <a:r>
              <a:rPr sz="1450" b="1" spc="220" dirty="0">
                <a:solidFill>
                  <a:srgbClr val="FFFFFF"/>
                </a:solidFill>
                <a:latin typeface="+mn-ea"/>
                <a:cs typeface="Gen Shin Gothic P Bold"/>
              </a:rPr>
              <a:t> </a:t>
            </a:r>
            <a:r>
              <a:rPr sz="1450" b="1" spc="-25" dirty="0">
                <a:solidFill>
                  <a:srgbClr val="FFFFFF"/>
                </a:solidFill>
                <a:latin typeface="+mn-ea"/>
                <a:cs typeface="Gen Shin Gothic P Bold"/>
              </a:rPr>
              <a:t>き</a:t>
            </a:r>
            <a:r>
              <a:rPr sz="1450" b="1" spc="220" dirty="0">
                <a:solidFill>
                  <a:srgbClr val="FFFFFF"/>
                </a:solidFill>
                <a:latin typeface="+mn-ea"/>
                <a:cs typeface="Gen Shin Gothic P Bold"/>
              </a:rPr>
              <a:t> </a:t>
            </a:r>
            <a:r>
              <a:rPr sz="1450" b="1" spc="5" dirty="0">
                <a:solidFill>
                  <a:srgbClr val="FFFFFF"/>
                </a:solidFill>
                <a:latin typeface="+mn-ea"/>
                <a:cs typeface="Gen Shin Gothic P Bold"/>
              </a:rPr>
              <a:t>ゅ</a:t>
            </a:r>
            <a:r>
              <a:rPr sz="1450" b="1" spc="225" dirty="0">
                <a:solidFill>
                  <a:srgbClr val="FFFFFF"/>
                </a:solidFill>
                <a:latin typeface="+mn-ea"/>
                <a:cs typeface="Gen Shin Gothic P Bold"/>
              </a:rPr>
              <a:t> </a:t>
            </a:r>
            <a:r>
              <a:rPr sz="1450" b="1" spc="5" dirty="0">
                <a:solidFill>
                  <a:srgbClr val="FFFFFF"/>
                </a:solidFill>
                <a:latin typeface="+mn-ea"/>
                <a:cs typeface="Gen Shin Gothic P Bold"/>
              </a:rPr>
              <a:t>う	</a:t>
            </a:r>
            <a:r>
              <a:rPr sz="1450" b="1" spc="155" dirty="0">
                <a:solidFill>
                  <a:srgbClr val="FFFFFF"/>
                </a:solidFill>
                <a:latin typeface="+mn-ea"/>
                <a:cs typeface="Gen Shin Gothic P Bold"/>
              </a:rPr>
              <a:t>しんちょ</a:t>
            </a:r>
            <a:r>
              <a:rPr sz="1450" b="1" spc="5" dirty="0">
                <a:solidFill>
                  <a:srgbClr val="FFFFFF"/>
                </a:solidFill>
                <a:latin typeface="+mn-ea"/>
                <a:cs typeface="Gen Shin Gothic P Bold"/>
              </a:rPr>
              <a:t>う	</a:t>
            </a:r>
            <a:r>
              <a:rPr sz="1450" b="1" spc="60" dirty="0">
                <a:solidFill>
                  <a:srgbClr val="FF917C"/>
                </a:solidFill>
                <a:latin typeface="+mn-ea"/>
                <a:cs typeface="Gen Shin Gothic P Bold"/>
              </a:rPr>
              <a:t>な</a:t>
            </a:r>
            <a:r>
              <a:rPr sz="1450" b="1" spc="-20" dirty="0">
                <a:solidFill>
                  <a:srgbClr val="FF917C"/>
                </a:solidFill>
                <a:latin typeface="+mn-ea"/>
                <a:cs typeface="Gen Shin Gothic P Bold"/>
              </a:rPr>
              <a:t> </a:t>
            </a:r>
            <a:r>
              <a:rPr sz="1450" b="1" spc="60" dirty="0">
                <a:solidFill>
                  <a:srgbClr val="FF917C"/>
                </a:solidFill>
                <a:latin typeface="+mn-ea"/>
                <a:cs typeface="Gen Shin Gothic P Bold"/>
              </a:rPr>
              <a:t>ん</a:t>
            </a:r>
            <a:r>
              <a:rPr sz="1450" b="1" spc="-20" dirty="0">
                <a:solidFill>
                  <a:srgbClr val="FF917C"/>
                </a:solidFill>
                <a:latin typeface="+mn-ea"/>
                <a:cs typeface="Gen Shin Gothic P Bold"/>
              </a:rPr>
              <a:t> </a:t>
            </a:r>
            <a:r>
              <a:rPr sz="1450" b="1" spc="60" dirty="0">
                <a:solidFill>
                  <a:srgbClr val="FF917C"/>
                </a:solidFill>
                <a:latin typeface="+mn-ea"/>
                <a:cs typeface="Gen Shin Gothic P Bold"/>
              </a:rPr>
              <a:t>ば</a:t>
            </a:r>
            <a:r>
              <a:rPr sz="1450" b="1" spc="-20" dirty="0">
                <a:solidFill>
                  <a:srgbClr val="FF917C"/>
                </a:solidFill>
                <a:latin typeface="+mn-ea"/>
                <a:cs typeface="Gen Shin Gothic P Bold"/>
              </a:rPr>
              <a:t> </a:t>
            </a:r>
            <a:r>
              <a:rPr sz="1450" b="1" spc="5" dirty="0">
                <a:solidFill>
                  <a:srgbClr val="FF917C"/>
                </a:solidFill>
                <a:latin typeface="+mn-ea"/>
                <a:cs typeface="Gen Shin Gothic P Bold"/>
              </a:rPr>
              <a:t>い</a:t>
            </a:r>
            <a:r>
              <a:rPr sz="1450" b="1" spc="55" dirty="0">
                <a:solidFill>
                  <a:srgbClr val="FF917C"/>
                </a:solidFill>
                <a:latin typeface="+mn-ea"/>
                <a:cs typeface="Gen Shin Gothic P Bold"/>
              </a:rPr>
              <a:t> </a:t>
            </a:r>
            <a:endParaRPr sz="1450" dirty="0">
              <a:latin typeface="+mn-ea"/>
              <a:cs typeface="Gen Shin Gothic P Regular"/>
            </a:endParaRPr>
          </a:p>
          <a:p>
            <a:pPr marL="2867025">
              <a:lnSpc>
                <a:spcPts val="4210"/>
              </a:lnSpc>
            </a:pPr>
            <a:r>
              <a:rPr sz="3650" b="1" spc="95" dirty="0">
                <a:solidFill>
                  <a:srgbClr val="FFFFFF"/>
                </a:solidFill>
                <a:latin typeface="+mn-ea"/>
                <a:cs typeface="Gen Shin Gothic P Bold"/>
              </a:rPr>
              <a:t>地球での身長の</a:t>
            </a:r>
            <a:r>
              <a:rPr sz="3650" b="1" spc="95" dirty="0">
                <a:solidFill>
                  <a:srgbClr val="FF917C"/>
                </a:solidFill>
                <a:latin typeface="+mn-ea"/>
                <a:cs typeface="Gen Shin Gothic P Bold"/>
              </a:rPr>
              <a:t>何倍</a:t>
            </a:r>
            <a:r>
              <a:rPr sz="3650" b="1" spc="95" dirty="0">
                <a:solidFill>
                  <a:srgbClr val="FFFFFF"/>
                </a:solidFill>
                <a:latin typeface="+mn-ea"/>
                <a:cs typeface="Gen Shin Gothic P Bold"/>
              </a:rPr>
              <a:t>になりました</a:t>
            </a:r>
            <a:r>
              <a:rPr sz="3650" b="1" spc="10" dirty="0">
                <a:solidFill>
                  <a:srgbClr val="FFFFFF"/>
                </a:solidFill>
                <a:latin typeface="+mn-ea"/>
                <a:cs typeface="Gen Shin Gothic P Bold"/>
              </a:rPr>
              <a:t>か</a:t>
            </a:r>
            <a:r>
              <a:rPr sz="3650" b="1" spc="-55" dirty="0">
                <a:solidFill>
                  <a:srgbClr val="FFFFFF"/>
                </a:solidFill>
                <a:latin typeface="+mn-ea"/>
                <a:cs typeface="Gen Shin Gothic P Bold"/>
              </a:rPr>
              <a:t>。</a:t>
            </a:r>
            <a:endParaRPr sz="3650" dirty="0">
              <a:latin typeface="+mn-ea"/>
              <a:cs typeface="Gen Shin Gothic P Regular"/>
            </a:endParaRPr>
          </a:p>
        </p:txBody>
      </p:sp>
      <p:sp>
        <p:nvSpPr>
          <p:cNvPr id="9" name="object 9"/>
          <p:cNvSpPr txBox="1"/>
          <p:nvPr/>
        </p:nvSpPr>
        <p:spPr>
          <a:xfrm>
            <a:off x="9128539" y="9159875"/>
            <a:ext cx="2523711" cy="237244"/>
          </a:xfrm>
          <a:prstGeom prst="rect">
            <a:avLst/>
          </a:prstGeom>
        </p:spPr>
        <p:txBody>
          <a:bodyPr vert="horz" wrap="square" lIns="0" tIns="13970" rIns="0" bIns="0" rtlCol="0">
            <a:spAutoFit/>
          </a:bodyPr>
          <a:lstStyle/>
          <a:p>
            <a:pPr marL="12700">
              <a:lnSpc>
                <a:spcPct val="100000"/>
              </a:lnSpc>
              <a:spcBef>
                <a:spcPts val="110"/>
              </a:spcBef>
              <a:tabLst>
                <a:tab pos="1394460" algn="l"/>
              </a:tabLst>
            </a:pPr>
            <a:r>
              <a:rPr sz="1450" b="1" spc="155" dirty="0">
                <a:solidFill>
                  <a:srgbClr val="FFFFFF"/>
                </a:solidFill>
                <a:latin typeface="Gen Shin Gothic P Bold"/>
                <a:cs typeface="Gen Shin Gothic P Bold"/>
              </a:rPr>
              <a:t>しんちょ</a:t>
            </a:r>
            <a:r>
              <a:rPr sz="1450" b="1" spc="5" dirty="0">
                <a:solidFill>
                  <a:srgbClr val="FFFFFF"/>
                </a:solidFill>
                <a:latin typeface="Gen Shin Gothic P Bold"/>
                <a:cs typeface="Gen Shin Gothic P Bold"/>
              </a:rPr>
              <a:t>う	う</a:t>
            </a:r>
            <a:r>
              <a:rPr sz="1450" b="1" spc="204"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ち</a:t>
            </a:r>
            <a:r>
              <a:rPr sz="1450" b="1" spc="20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ゅ</a:t>
            </a:r>
            <a:r>
              <a:rPr sz="1450" b="1" spc="20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う</a:t>
            </a:r>
            <a:endParaRPr sz="1450" dirty="0">
              <a:latin typeface="Gen Shin Gothic P Regular"/>
              <a:cs typeface="Gen Shin Gothic P Regular"/>
            </a:endParaRPr>
          </a:p>
        </p:txBody>
      </p:sp>
      <p:sp>
        <p:nvSpPr>
          <p:cNvPr id="10" name="object 10"/>
          <p:cNvSpPr txBox="1"/>
          <p:nvPr/>
        </p:nvSpPr>
        <p:spPr>
          <a:xfrm>
            <a:off x="5872141" y="4212050"/>
            <a:ext cx="1863089" cy="248285"/>
          </a:xfrm>
          <a:prstGeom prst="rect">
            <a:avLst/>
          </a:prstGeom>
        </p:spPr>
        <p:txBody>
          <a:bodyPr vert="horz" wrap="square" lIns="0" tIns="13970" rIns="0" bIns="0" rtlCol="0">
            <a:spAutoFit/>
          </a:bodyPr>
          <a:lstStyle/>
          <a:p>
            <a:pPr marL="12700">
              <a:lnSpc>
                <a:spcPct val="100000"/>
              </a:lnSpc>
              <a:spcBef>
                <a:spcPts val="110"/>
              </a:spcBef>
              <a:tabLst>
                <a:tab pos="1404620" algn="l"/>
              </a:tabLst>
            </a:pPr>
            <a:r>
              <a:rPr sz="1450" b="1" spc="155" dirty="0">
                <a:solidFill>
                  <a:srgbClr val="FFFFFF"/>
                </a:solidFill>
                <a:latin typeface="Gen Shin Gothic P Bold"/>
                <a:cs typeface="Gen Shin Gothic P Bold"/>
              </a:rPr>
              <a:t>しんちょ</a:t>
            </a:r>
            <a:r>
              <a:rPr sz="1450" b="1" spc="5" dirty="0">
                <a:solidFill>
                  <a:srgbClr val="FFFFFF"/>
                </a:solidFill>
                <a:latin typeface="Gen Shin Gothic P Bold"/>
                <a:cs typeface="Gen Shin Gothic P Bold"/>
              </a:rPr>
              <a:t>う	</a:t>
            </a:r>
            <a:r>
              <a:rPr sz="1450" b="1" spc="290" dirty="0">
                <a:solidFill>
                  <a:srgbClr val="FFFFFF"/>
                </a:solidFill>
                <a:latin typeface="Gen Shin Gothic P Bold"/>
                <a:cs typeface="Gen Shin Gothic P Bold"/>
              </a:rPr>
              <a:t>は</a:t>
            </a:r>
            <a:r>
              <a:rPr sz="1450" b="1" spc="10" dirty="0">
                <a:solidFill>
                  <a:srgbClr val="FFFFFF"/>
                </a:solidFill>
                <a:latin typeface="Gen Shin Gothic P Bold"/>
                <a:cs typeface="Gen Shin Gothic P Bold"/>
              </a:rPr>
              <a:t>か</a:t>
            </a:r>
            <a:r>
              <a:rPr sz="1450" b="1" spc="-45" dirty="0">
                <a:solidFill>
                  <a:srgbClr val="FFFFFF"/>
                </a:solidFill>
                <a:latin typeface="Gen Shin Gothic P Bold"/>
                <a:cs typeface="Gen Shin Gothic P Bold"/>
              </a:rPr>
              <a:t> </a:t>
            </a:r>
            <a:endParaRPr sz="1450" dirty="0">
              <a:latin typeface="Gen Shin Gothic P Regular"/>
              <a:cs typeface="Gen Shin Gothic P Regular"/>
            </a:endParaRPr>
          </a:p>
        </p:txBody>
      </p:sp>
      <p:sp>
        <p:nvSpPr>
          <p:cNvPr id="11" name="object 11"/>
          <p:cNvSpPr txBox="1"/>
          <p:nvPr/>
        </p:nvSpPr>
        <p:spPr>
          <a:xfrm>
            <a:off x="7290231" y="8305012"/>
            <a:ext cx="6552767" cy="237243"/>
          </a:xfrm>
          <a:prstGeom prst="rect">
            <a:avLst/>
          </a:prstGeom>
        </p:spPr>
        <p:txBody>
          <a:bodyPr vert="horz" wrap="square" lIns="0" tIns="13970" rIns="0" bIns="0" rtlCol="0">
            <a:spAutoFit/>
          </a:bodyPr>
          <a:lstStyle/>
          <a:p>
            <a:pPr marL="12700">
              <a:lnSpc>
                <a:spcPct val="100000"/>
              </a:lnSpc>
              <a:spcBef>
                <a:spcPts val="110"/>
              </a:spcBef>
              <a:tabLst>
                <a:tab pos="1394460" algn="l"/>
                <a:tab pos="2252980" algn="l"/>
                <a:tab pos="3216275" algn="l"/>
                <a:tab pos="4190365" algn="l"/>
                <a:tab pos="5624830" algn="l"/>
              </a:tabLst>
            </a:pPr>
            <a:r>
              <a:rPr sz="1450" b="1" spc="260" dirty="0" err="1">
                <a:solidFill>
                  <a:srgbClr val="FFFFFF"/>
                </a:solidFill>
                <a:latin typeface="Gen Shin Gothic P Bold"/>
                <a:cs typeface="Gen Shin Gothic P Bold"/>
              </a:rPr>
              <a:t>も</a:t>
            </a:r>
            <a:r>
              <a:rPr sz="1450" b="1" spc="5" dirty="0" err="1">
                <a:solidFill>
                  <a:srgbClr val="FFFFFF"/>
                </a:solidFill>
                <a:latin typeface="Gen Shin Gothic P Bold"/>
                <a:cs typeface="Gen Shin Gothic P Bold"/>
              </a:rPr>
              <a:t>と</a:t>
            </a:r>
            <a:r>
              <a:rPr sz="1450" b="1" spc="5" dirty="0">
                <a:solidFill>
                  <a:srgbClr val="FFFFFF"/>
                </a:solidFill>
                <a:latin typeface="Gen Shin Gothic P Bold"/>
                <a:cs typeface="Gen Shin Gothic P Bold"/>
              </a:rPr>
              <a:t>	</a:t>
            </a:r>
            <a:r>
              <a:rPr lang="en-US" sz="1450" b="1" spc="5" dirty="0">
                <a:solidFill>
                  <a:srgbClr val="FFFFFF"/>
                </a:solidFill>
                <a:latin typeface="Gen Shin Gothic P Bold"/>
                <a:cs typeface="Gen Shin Gothic P Bold"/>
              </a:rPr>
              <a:t> </a:t>
            </a:r>
            <a:r>
              <a:rPr sz="1450" b="1" spc="5" dirty="0" err="1">
                <a:solidFill>
                  <a:srgbClr val="FF917C"/>
                </a:solidFill>
                <a:latin typeface="Gen Shin Gothic P Bold"/>
                <a:cs typeface="Gen Shin Gothic P Bold"/>
              </a:rPr>
              <a:t>ば</a:t>
            </a:r>
            <a:r>
              <a:rPr sz="1450" b="1" spc="215" dirty="0">
                <a:solidFill>
                  <a:srgbClr val="FF917C"/>
                </a:solidFill>
                <a:latin typeface="Gen Shin Gothic P Bold"/>
                <a:cs typeface="Gen Shin Gothic P Bold"/>
              </a:rPr>
              <a:t> </a:t>
            </a:r>
            <a:r>
              <a:rPr sz="1450" b="1" spc="10" dirty="0">
                <a:solidFill>
                  <a:srgbClr val="FF917C"/>
                </a:solidFill>
                <a:latin typeface="Gen Shin Gothic P Bold"/>
                <a:cs typeface="Gen Shin Gothic P Bold"/>
              </a:rPr>
              <a:t>い	</a:t>
            </a:r>
            <a:r>
              <a:rPr sz="1450" b="1" spc="85" dirty="0">
                <a:solidFill>
                  <a:srgbClr val="FF917C"/>
                </a:solidFill>
                <a:latin typeface="Gen Shin Gothic P Bold"/>
                <a:cs typeface="Gen Shin Gothic P Bold"/>
              </a:rPr>
              <a:t>あら</a:t>
            </a:r>
            <a:r>
              <a:rPr sz="1450" b="1" spc="5" dirty="0">
                <a:solidFill>
                  <a:srgbClr val="FF917C"/>
                </a:solidFill>
                <a:latin typeface="Gen Shin Gothic P Bold"/>
                <a:cs typeface="Gen Shin Gothic P Bold"/>
              </a:rPr>
              <a:t>わ	</a:t>
            </a:r>
            <a:r>
              <a:rPr lang="ja-JP" altLang="en-US" sz="1450" b="1" spc="5" dirty="0">
                <a:solidFill>
                  <a:srgbClr val="FF917C"/>
                </a:solidFill>
                <a:latin typeface="Gen Shin Gothic P Bold"/>
                <a:cs typeface="Gen Shin Gothic P Bold"/>
              </a:rPr>
              <a:t>　</a:t>
            </a:r>
            <a:r>
              <a:rPr sz="1450" b="1" spc="285" dirty="0" err="1">
                <a:solidFill>
                  <a:srgbClr val="FF917C"/>
                </a:solidFill>
                <a:latin typeface="Gen Shin Gothic P Bold"/>
                <a:cs typeface="Gen Shin Gothic P Bold"/>
              </a:rPr>
              <a:t>か</a:t>
            </a:r>
            <a:r>
              <a:rPr sz="1450" b="1" spc="5" dirty="0" err="1">
                <a:solidFill>
                  <a:srgbClr val="FF917C"/>
                </a:solidFill>
                <a:latin typeface="Gen Shin Gothic P Bold"/>
                <a:cs typeface="Gen Shin Gothic P Bold"/>
              </a:rPr>
              <a:t>ず</a:t>
            </a:r>
            <a:r>
              <a:rPr sz="1450" b="1" spc="5" dirty="0">
                <a:solidFill>
                  <a:srgbClr val="FF917C"/>
                </a:solidFill>
                <a:latin typeface="Gen Shin Gothic P Bold"/>
                <a:cs typeface="Gen Shin Gothic P Bold"/>
              </a:rPr>
              <a:t>	</a:t>
            </a:r>
            <a:r>
              <a:rPr sz="1450" b="1" spc="155" dirty="0">
                <a:solidFill>
                  <a:srgbClr val="FFFFFF"/>
                </a:solidFill>
                <a:latin typeface="Gen Shin Gothic P Bold"/>
                <a:cs typeface="Gen Shin Gothic P Bold"/>
              </a:rPr>
              <a:t>しんちょ</a:t>
            </a:r>
            <a:r>
              <a:rPr sz="1450" b="1" spc="5" dirty="0">
                <a:solidFill>
                  <a:srgbClr val="FFFFFF"/>
                </a:solidFill>
                <a:latin typeface="Gen Shin Gothic P Bold"/>
                <a:cs typeface="Gen Shin Gothic P Bold"/>
              </a:rPr>
              <a:t>う	</a:t>
            </a:r>
            <a:r>
              <a:rPr lang="ja-JP" altLang="en-US" sz="1450" b="1" spc="5" dirty="0">
                <a:solidFill>
                  <a:srgbClr val="FFFFFF"/>
                </a:solidFill>
                <a:latin typeface="Gen Shin Gothic P Bold"/>
                <a:cs typeface="Gen Shin Gothic P Bold"/>
              </a:rPr>
              <a:t>　</a:t>
            </a:r>
            <a:r>
              <a:rPr sz="1450" b="1" spc="25" dirty="0">
                <a:solidFill>
                  <a:srgbClr val="FFFFFF"/>
                </a:solidFill>
                <a:latin typeface="Gen Shin Gothic P Bold"/>
                <a:cs typeface="Gen Shin Gothic P Bold"/>
              </a:rPr>
              <a:t>た</a:t>
            </a:r>
            <a:r>
              <a:rPr sz="1450" b="1" spc="-4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か</a:t>
            </a:r>
            <a:r>
              <a:rPr sz="1450" b="1" spc="20" dirty="0">
                <a:solidFill>
                  <a:srgbClr val="FFFFFF"/>
                </a:solidFill>
                <a:latin typeface="Gen Shin Gothic P Bold"/>
                <a:cs typeface="Gen Shin Gothic P Bold"/>
              </a:rPr>
              <a:t> </a:t>
            </a:r>
            <a:endParaRPr sz="1450" dirty="0">
              <a:latin typeface="Gen Shin Gothic P Regular"/>
              <a:cs typeface="Gen Shin Gothic P Regular"/>
            </a:endParaRPr>
          </a:p>
        </p:txBody>
      </p:sp>
      <p:sp>
        <p:nvSpPr>
          <p:cNvPr id="12" name="object 12"/>
          <p:cNvSpPr txBox="1"/>
          <p:nvPr/>
        </p:nvSpPr>
        <p:spPr>
          <a:xfrm>
            <a:off x="12490450" y="9159875"/>
            <a:ext cx="646091" cy="237244"/>
          </a:xfrm>
          <a:prstGeom prst="rect">
            <a:avLst/>
          </a:prstGeom>
        </p:spPr>
        <p:txBody>
          <a:bodyPr vert="horz" wrap="square" lIns="0" tIns="13970" rIns="0" bIns="0" rtlCol="0">
            <a:spAutoFit/>
          </a:bodyPr>
          <a:lstStyle/>
          <a:p>
            <a:pPr marL="12700">
              <a:lnSpc>
                <a:spcPct val="100000"/>
              </a:lnSpc>
              <a:spcBef>
                <a:spcPts val="110"/>
              </a:spcBef>
            </a:pPr>
            <a:r>
              <a:rPr sz="1450" b="1" spc="295" dirty="0">
                <a:solidFill>
                  <a:srgbClr val="FFFFFF"/>
                </a:solidFill>
                <a:latin typeface="Gen Shin Gothic P Bold"/>
                <a:cs typeface="Gen Shin Gothic P Bold"/>
              </a:rPr>
              <a:t>な</a:t>
            </a:r>
            <a:r>
              <a:rPr sz="1450" b="1" spc="5" dirty="0">
                <a:solidFill>
                  <a:srgbClr val="FFFFFF"/>
                </a:solidFill>
                <a:latin typeface="Gen Shin Gothic P Bold"/>
                <a:cs typeface="Gen Shin Gothic P Bold"/>
              </a:rPr>
              <a:t>ん</a:t>
            </a:r>
            <a:endParaRPr sz="1450" dirty="0">
              <a:latin typeface="Gen Shin Gothic P Regular"/>
              <a:cs typeface="Gen Shin Gothic P Regular"/>
            </a:endParaRPr>
          </a:p>
        </p:txBody>
      </p:sp>
      <p:sp>
        <p:nvSpPr>
          <p:cNvPr id="13" name="object 13"/>
          <p:cNvSpPr txBox="1"/>
          <p:nvPr/>
        </p:nvSpPr>
        <p:spPr>
          <a:xfrm>
            <a:off x="6871557" y="3373850"/>
            <a:ext cx="8362093" cy="237244"/>
          </a:xfrm>
          <a:prstGeom prst="rect">
            <a:avLst/>
          </a:prstGeom>
        </p:spPr>
        <p:txBody>
          <a:bodyPr vert="horz" wrap="square" lIns="0" tIns="13970" rIns="0" bIns="0" rtlCol="0">
            <a:spAutoFit/>
          </a:bodyPr>
          <a:lstStyle/>
          <a:p>
            <a:pPr marL="12700">
              <a:lnSpc>
                <a:spcPct val="100000"/>
              </a:lnSpc>
              <a:spcBef>
                <a:spcPts val="110"/>
              </a:spcBef>
              <a:tabLst>
                <a:tab pos="2891790" algn="l"/>
                <a:tab pos="4105910" algn="l"/>
                <a:tab pos="5153660" algn="l"/>
                <a:tab pos="6430645" algn="l"/>
              </a:tabLst>
            </a:pPr>
            <a:r>
              <a:rPr sz="1450" b="1" spc="204" dirty="0">
                <a:solidFill>
                  <a:srgbClr val="FFFFFF"/>
                </a:solidFill>
                <a:latin typeface="Gen Shin Gothic P Bold"/>
                <a:cs typeface="Gen Shin Gothic P Bold"/>
              </a:rPr>
              <a:t>ね</a:t>
            </a:r>
            <a:r>
              <a:rPr sz="1450" b="1" spc="5" dirty="0">
                <a:solidFill>
                  <a:srgbClr val="FFFFFF"/>
                </a:solidFill>
                <a:latin typeface="Gen Shin Gothic P Bold"/>
                <a:cs typeface="Gen Shin Gothic P Bold"/>
              </a:rPr>
              <a:t>ん	</a:t>
            </a:r>
            <a:r>
              <a:rPr lang="ja-JP" altLang="en-US" sz="1450" b="1" spc="5" dirty="0">
                <a:solidFill>
                  <a:srgbClr val="FFFFFF"/>
                </a:solidFill>
                <a:latin typeface="Gen Shin Gothic P Bold"/>
                <a:cs typeface="Gen Shin Gothic P Bold"/>
              </a:rPr>
              <a:t>　 　　 　</a:t>
            </a:r>
            <a:r>
              <a:rPr sz="1450" b="1" spc="10" dirty="0" err="1">
                <a:solidFill>
                  <a:srgbClr val="FFFFFF"/>
                </a:solidFill>
                <a:latin typeface="Gen Shin Gothic P Bold"/>
                <a:cs typeface="Gen Shin Gothic P Bold"/>
              </a:rPr>
              <a:t>の</a:t>
            </a:r>
            <a:r>
              <a:rPr sz="1450" b="1" spc="10" dirty="0">
                <a:solidFill>
                  <a:srgbClr val="FFFFFF"/>
                </a:solidFill>
                <a:latin typeface="Gen Shin Gothic P Bold"/>
                <a:cs typeface="Gen Shin Gothic P Bold"/>
              </a:rPr>
              <a:t>	</a:t>
            </a:r>
            <a:r>
              <a:rPr lang="ja-JP" altLang="en-US" sz="1450" b="1" spc="10" dirty="0">
                <a:solidFill>
                  <a:srgbClr val="FFFFFF"/>
                </a:solidFill>
                <a:latin typeface="Gen Shin Gothic P Bold"/>
                <a:cs typeface="Gen Shin Gothic P Bold"/>
              </a:rPr>
              <a:t>　　　　　 </a:t>
            </a:r>
            <a:r>
              <a:rPr sz="1450" b="1" spc="25" dirty="0" err="1">
                <a:solidFill>
                  <a:srgbClr val="FFFFFF"/>
                </a:solidFill>
                <a:latin typeface="Gen Shin Gothic P Bold"/>
                <a:cs typeface="Gen Shin Gothic P Bold"/>
              </a:rPr>
              <a:t>つ</a:t>
            </a:r>
            <a:r>
              <a:rPr sz="1450" b="1" spc="-15" dirty="0" err="1">
                <a:solidFill>
                  <a:srgbClr val="FFFFFF"/>
                </a:solidFill>
                <a:latin typeface="Gen Shin Gothic P Bold"/>
                <a:cs typeface="Gen Shin Gothic P Bold"/>
              </a:rPr>
              <a:t>き</a:t>
            </a:r>
            <a:r>
              <a:rPr sz="1450" b="1" spc="-15" dirty="0">
                <a:solidFill>
                  <a:srgbClr val="FFFFFF"/>
                </a:solidFill>
                <a:latin typeface="Gen Shin Gothic P Bold"/>
                <a:cs typeface="Gen Shin Gothic P Bold"/>
              </a:rPr>
              <a:t>	</a:t>
            </a:r>
            <a:r>
              <a:rPr lang="ja-JP" altLang="en-US" sz="1450" b="1" spc="-1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む	</a:t>
            </a:r>
            <a:r>
              <a:rPr lang="ja-JP" altLang="en-US" sz="1450" b="1" spc="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と</a:t>
            </a:r>
            <a:r>
              <a:rPr sz="1450" b="1" spc="204"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ち</a:t>
            </a:r>
            <a:r>
              <a:rPr sz="1450" b="1" spc="204"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ゅ</a:t>
            </a:r>
            <a:r>
              <a:rPr sz="1450" b="1" spc="204"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う</a:t>
            </a:r>
            <a:endParaRPr sz="1450" dirty="0">
              <a:latin typeface="Gen Shin Gothic P Regular"/>
              <a:cs typeface="Gen Shin Gothic P Regular"/>
            </a:endParaRPr>
          </a:p>
        </p:txBody>
      </p:sp>
      <p:sp>
        <p:nvSpPr>
          <p:cNvPr id="17" name="角丸四角形 16">
            <a:extLst>
              <a:ext uri="{FF2B5EF4-FFF2-40B4-BE49-F238E27FC236}">
                <a16:creationId xmlns:a16="http://schemas.microsoft.com/office/drawing/2014/main" id="{758EA038-4F43-654B-A97C-C0F2DB6388B1}"/>
              </a:ext>
            </a:extLst>
          </p:cNvPr>
          <p:cNvSpPr/>
          <p:nvPr/>
        </p:nvSpPr>
        <p:spPr>
          <a:xfrm>
            <a:off x="8752626" y="4892675"/>
            <a:ext cx="2366224" cy="72391"/>
          </a:xfrm>
          <a:prstGeom prst="roundRect">
            <a:avLst/>
          </a:prstGeom>
          <a:solidFill>
            <a:srgbClr val="F8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9F1BBE73-F0EE-4748-BDB8-C6572E029946}"/>
              </a:ext>
            </a:extLst>
          </p:cNvPr>
          <p:cNvSpPr/>
          <p:nvPr/>
        </p:nvSpPr>
        <p:spPr>
          <a:xfrm>
            <a:off x="12058086" y="7493288"/>
            <a:ext cx="975415" cy="72391"/>
          </a:xfrm>
          <a:prstGeom prst="roundRect">
            <a:avLst/>
          </a:prstGeom>
          <a:solidFill>
            <a:srgbClr val="F8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a16="http://schemas.microsoft.com/office/drawing/2014/main" id="{BD857E83-3A79-4542-BEA3-B33BDE16FDCD}"/>
              </a:ext>
            </a:extLst>
          </p:cNvPr>
          <p:cNvSpPr/>
          <p:nvPr/>
        </p:nvSpPr>
        <p:spPr>
          <a:xfrm>
            <a:off x="12588126" y="9863790"/>
            <a:ext cx="975415" cy="72391"/>
          </a:xfrm>
          <a:prstGeom prst="roundRect">
            <a:avLst/>
          </a:prstGeom>
          <a:solidFill>
            <a:srgbClr val="F8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D6B11C2-640C-3740-B59E-165A162F9295}"/>
              </a:ext>
            </a:extLst>
          </p:cNvPr>
          <p:cNvSpPr/>
          <p:nvPr/>
        </p:nvSpPr>
        <p:spPr>
          <a:xfrm>
            <a:off x="11783990" y="3161913"/>
            <a:ext cx="2059009" cy="237244"/>
          </a:xfrm>
          <a:prstGeom prst="rect">
            <a:avLst/>
          </a:prstGeom>
          <a:solidFill>
            <a:srgbClr val="085C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a16="http://schemas.microsoft.com/office/drawing/2014/main" id="{8B522901-1CAF-4449-A756-1A04B5041374}"/>
              </a:ext>
            </a:extLst>
          </p:cNvPr>
          <p:cNvSpPr/>
          <p:nvPr/>
        </p:nvSpPr>
        <p:spPr>
          <a:xfrm>
            <a:off x="11986182" y="3256927"/>
            <a:ext cx="1728009" cy="72391"/>
          </a:xfrm>
          <a:prstGeom prst="roundRect">
            <a:avLst/>
          </a:prstGeom>
          <a:solidFill>
            <a:srgbClr val="F8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挿絵 が含まれている画像&#10;&#10;自動的に生成された説明">
            <a:extLst>
              <a:ext uri="{FF2B5EF4-FFF2-40B4-BE49-F238E27FC236}">
                <a16:creationId xmlns:a16="http://schemas.microsoft.com/office/drawing/2014/main" id="{965EEE38-9854-754F-982E-CDC6D057D8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6" name="object 6"/>
          <p:cNvSpPr txBox="1"/>
          <p:nvPr/>
        </p:nvSpPr>
        <p:spPr>
          <a:xfrm>
            <a:off x="2192407" y="2629028"/>
            <a:ext cx="1841500" cy="583565"/>
          </a:xfrm>
          <a:prstGeom prst="rect">
            <a:avLst/>
          </a:prstGeom>
        </p:spPr>
        <p:txBody>
          <a:bodyPr vert="horz" wrap="square" lIns="0" tIns="13970" rIns="0" bIns="0" rtlCol="0">
            <a:spAutoFit/>
          </a:bodyPr>
          <a:lstStyle/>
          <a:p>
            <a:pPr marL="12700">
              <a:lnSpc>
                <a:spcPct val="100000"/>
              </a:lnSpc>
              <a:spcBef>
                <a:spcPts val="110"/>
              </a:spcBef>
            </a:pPr>
            <a:r>
              <a:rPr sz="3650" b="1" spc="140" dirty="0">
                <a:solidFill>
                  <a:srgbClr val="FFFFFF"/>
                </a:solidFill>
                <a:latin typeface="Gen Shin Gothic P Bold"/>
                <a:cs typeface="Gen Shin Gothic P Bold"/>
              </a:rPr>
              <a:t>155.</a:t>
            </a:r>
            <a:r>
              <a:rPr lang="en-US" sz="3650" b="1" spc="140" dirty="0">
                <a:solidFill>
                  <a:srgbClr val="FFFFFF"/>
                </a:solidFill>
                <a:latin typeface="Gen Shin Gothic P Bold"/>
                <a:cs typeface="Gen Shin Gothic P Bold"/>
              </a:rPr>
              <a:t>7cm</a:t>
            </a:r>
            <a:endParaRPr sz="3650" dirty="0">
              <a:latin typeface="Gen Shin Gothic P Regular"/>
              <a:cs typeface="Gen Shin Gothic P Regular"/>
            </a:endParaRPr>
          </a:p>
        </p:txBody>
      </p:sp>
      <p:sp>
        <p:nvSpPr>
          <p:cNvPr id="7" name="object 7"/>
          <p:cNvSpPr txBox="1"/>
          <p:nvPr/>
        </p:nvSpPr>
        <p:spPr>
          <a:xfrm>
            <a:off x="4951555" y="2629028"/>
            <a:ext cx="2425065" cy="575799"/>
          </a:xfrm>
          <a:prstGeom prst="rect">
            <a:avLst/>
          </a:prstGeom>
        </p:spPr>
        <p:txBody>
          <a:bodyPr vert="horz" wrap="square" lIns="0" tIns="13970" rIns="0" bIns="0" rtlCol="0">
            <a:spAutoFit/>
          </a:bodyPr>
          <a:lstStyle/>
          <a:p>
            <a:pPr marL="12700">
              <a:lnSpc>
                <a:spcPct val="100000"/>
              </a:lnSpc>
              <a:spcBef>
                <a:spcPts val="110"/>
              </a:spcBef>
            </a:pPr>
            <a:r>
              <a:rPr sz="3650" b="1" spc="145" dirty="0">
                <a:solidFill>
                  <a:srgbClr val="FFFFFF"/>
                </a:solidFill>
                <a:latin typeface="Gen Shin Gothic P Bold"/>
                <a:cs typeface="Gen Shin Gothic P Bold"/>
              </a:rPr>
              <a:t>160.37</a:t>
            </a:r>
            <a:r>
              <a:rPr lang="en-US" altLang="ja-JP" sz="3650" b="1" spc="145" dirty="0">
                <a:solidFill>
                  <a:srgbClr val="FFFFFF"/>
                </a:solidFill>
                <a:latin typeface="Gen Shin Gothic P Bold"/>
                <a:cs typeface="Gen Shin Gothic P Bold"/>
              </a:rPr>
              <a:t>1</a:t>
            </a:r>
            <a:r>
              <a:rPr lang="en-US" sz="3650" b="1" spc="145" dirty="0">
                <a:solidFill>
                  <a:srgbClr val="FFFFFF"/>
                </a:solidFill>
                <a:latin typeface="Gen Shin Gothic P Bold"/>
                <a:cs typeface="Gen Shin Gothic P Bold"/>
              </a:rPr>
              <a:t>cm</a:t>
            </a:r>
            <a:endParaRPr sz="3650" dirty="0">
              <a:latin typeface="Gen Shin Gothic P Regular"/>
              <a:cs typeface="Gen Shin Gothic P Regular"/>
            </a:endParaRPr>
          </a:p>
        </p:txBody>
      </p:sp>
      <p:grpSp>
        <p:nvGrpSpPr>
          <p:cNvPr id="8" name="object 8"/>
          <p:cNvGrpSpPr/>
          <p:nvPr/>
        </p:nvGrpSpPr>
        <p:grpSpPr>
          <a:xfrm>
            <a:off x="1507794" y="3172678"/>
            <a:ext cx="17459656" cy="6761420"/>
            <a:chOff x="1507794" y="3172678"/>
            <a:chExt cx="17459656" cy="6761420"/>
          </a:xfrm>
        </p:grpSpPr>
        <p:sp>
          <p:nvSpPr>
            <p:cNvPr id="9" name="object 9"/>
            <p:cNvSpPr/>
            <p:nvPr/>
          </p:nvSpPr>
          <p:spPr>
            <a:xfrm>
              <a:off x="1507794" y="3193751"/>
              <a:ext cx="6316980" cy="4414520"/>
            </a:xfrm>
            <a:custGeom>
              <a:avLst/>
              <a:gdLst/>
              <a:ahLst/>
              <a:cxnLst/>
              <a:rect l="l" t="t" r="r" b="b"/>
              <a:pathLst>
                <a:path w="6316980" h="4414520">
                  <a:moveTo>
                    <a:pt x="5936412" y="356133"/>
                  </a:moveTo>
                  <a:lnTo>
                    <a:pt x="0" y="356133"/>
                  </a:lnTo>
                  <a:lnTo>
                    <a:pt x="0" y="449859"/>
                  </a:lnTo>
                  <a:lnTo>
                    <a:pt x="2980182" y="449859"/>
                  </a:lnTo>
                  <a:lnTo>
                    <a:pt x="5936412" y="449859"/>
                  </a:lnTo>
                  <a:lnTo>
                    <a:pt x="5936412" y="356133"/>
                  </a:lnTo>
                  <a:close/>
                </a:path>
                <a:path w="6316980" h="4414520">
                  <a:moveTo>
                    <a:pt x="6316789" y="4320527"/>
                  </a:moveTo>
                  <a:lnTo>
                    <a:pt x="2980182" y="4320527"/>
                  </a:lnTo>
                  <a:lnTo>
                    <a:pt x="12" y="4320527"/>
                  </a:lnTo>
                  <a:lnTo>
                    <a:pt x="12" y="4414253"/>
                  </a:lnTo>
                  <a:lnTo>
                    <a:pt x="6316789" y="4414253"/>
                  </a:lnTo>
                  <a:lnTo>
                    <a:pt x="6316789" y="4320527"/>
                  </a:lnTo>
                  <a:close/>
                </a:path>
                <a:path w="6316980" h="4414520">
                  <a:moveTo>
                    <a:pt x="6316789" y="356133"/>
                  </a:moveTo>
                  <a:lnTo>
                    <a:pt x="6041123" y="356133"/>
                  </a:lnTo>
                  <a:lnTo>
                    <a:pt x="6041123" y="449859"/>
                  </a:lnTo>
                  <a:lnTo>
                    <a:pt x="6316789" y="449859"/>
                  </a:lnTo>
                  <a:lnTo>
                    <a:pt x="6316789" y="356133"/>
                  </a:lnTo>
                  <a:close/>
                </a:path>
                <a:path w="6316980" h="4414520">
                  <a:moveTo>
                    <a:pt x="6316789" y="0"/>
                  </a:moveTo>
                  <a:lnTo>
                    <a:pt x="12" y="0"/>
                  </a:lnTo>
                  <a:lnTo>
                    <a:pt x="12" y="93726"/>
                  </a:lnTo>
                  <a:lnTo>
                    <a:pt x="6316789" y="93726"/>
                  </a:lnTo>
                  <a:lnTo>
                    <a:pt x="6316789" y="0"/>
                  </a:lnTo>
                  <a:close/>
                </a:path>
              </a:pathLst>
            </a:custGeom>
            <a:solidFill>
              <a:srgbClr val="FFFFFF"/>
            </a:solidFill>
          </p:spPr>
          <p:txBody>
            <a:bodyPr wrap="square" lIns="0" tIns="0" rIns="0" bIns="0" rtlCol="0"/>
            <a:lstStyle/>
            <a:p>
              <a:endParaRPr/>
            </a:p>
          </p:txBody>
        </p:sp>
        <p:sp>
          <p:nvSpPr>
            <p:cNvPr id="10" name="object 10"/>
            <p:cNvSpPr/>
            <p:nvPr/>
          </p:nvSpPr>
          <p:spPr>
            <a:xfrm>
              <a:off x="4487988" y="3822157"/>
              <a:ext cx="0" cy="3514090"/>
            </a:xfrm>
            <a:custGeom>
              <a:avLst/>
              <a:gdLst/>
              <a:ahLst/>
              <a:cxnLst/>
              <a:rect l="l" t="t" r="r" b="b"/>
              <a:pathLst>
                <a:path h="3514090">
                  <a:moveTo>
                    <a:pt x="0" y="0"/>
                  </a:moveTo>
                  <a:lnTo>
                    <a:pt x="0" y="3513568"/>
                  </a:lnTo>
                </a:path>
              </a:pathLst>
            </a:custGeom>
            <a:ln w="104708">
              <a:solidFill>
                <a:srgbClr val="F8DE33"/>
              </a:solidFill>
            </a:ln>
          </p:spPr>
          <p:txBody>
            <a:bodyPr wrap="square" lIns="0" tIns="0" rIns="0" bIns="0" rtlCol="0"/>
            <a:lstStyle/>
            <a:p>
              <a:endParaRPr/>
            </a:p>
          </p:txBody>
        </p:sp>
        <p:sp>
          <p:nvSpPr>
            <p:cNvPr id="11" name="object 11"/>
            <p:cNvSpPr/>
            <p:nvPr/>
          </p:nvSpPr>
          <p:spPr>
            <a:xfrm>
              <a:off x="4331347" y="3596760"/>
              <a:ext cx="313690" cy="3964940"/>
            </a:xfrm>
            <a:custGeom>
              <a:avLst/>
              <a:gdLst/>
              <a:ahLst/>
              <a:cxnLst/>
              <a:rect l="l" t="t" r="r" b="b"/>
              <a:pathLst>
                <a:path w="313689" h="3964940">
                  <a:moveTo>
                    <a:pt x="313258" y="3693147"/>
                  </a:moveTo>
                  <a:lnTo>
                    <a:pt x="0" y="3693147"/>
                  </a:lnTo>
                  <a:lnTo>
                    <a:pt x="156629" y="3964381"/>
                  </a:lnTo>
                  <a:lnTo>
                    <a:pt x="313258" y="3693147"/>
                  </a:lnTo>
                  <a:close/>
                </a:path>
                <a:path w="313689" h="3964940">
                  <a:moveTo>
                    <a:pt x="313258" y="271233"/>
                  </a:moveTo>
                  <a:lnTo>
                    <a:pt x="156629" y="0"/>
                  </a:lnTo>
                  <a:lnTo>
                    <a:pt x="0" y="271233"/>
                  </a:lnTo>
                  <a:lnTo>
                    <a:pt x="313258" y="271233"/>
                  </a:lnTo>
                  <a:close/>
                </a:path>
              </a:pathLst>
            </a:custGeom>
            <a:solidFill>
              <a:srgbClr val="F8DE33"/>
            </a:solidFill>
          </p:spPr>
          <p:txBody>
            <a:bodyPr wrap="square" lIns="0" tIns="0" rIns="0" bIns="0" rtlCol="0"/>
            <a:lstStyle/>
            <a:p>
              <a:endParaRPr/>
            </a:p>
          </p:txBody>
        </p:sp>
        <p:sp>
          <p:nvSpPr>
            <p:cNvPr id="12" name="object 12"/>
            <p:cNvSpPr/>
            <p:nvPr/>
          </p:nvSpPr>
          <p:spPr>
            <a:xfrm>
              <a:off x="7496567" y="3466019"/>
              <a:ext cx="0" cy="3870325"/>
            </a:xfrm>
            <a:custGeom>
              <a:avLst/>
              <a:gdLst/>
              <a:ahLst/>
              <a:cxnLst/>
              <a:rect l="l" t="t" r="r" b="b"/>
              <a:pathLst>
                <a:path h="3870325">
                  <a:moveTo>
                    <a:pt x="0" y="0"/>
                  </a:moveTo>
                  <a:lnTo>
                    <a:pt x="0" y="3869714"/>
                  </a:lnTo>
                </a:path>
              </a:pathLst>
            </a:custGeom>
            <a:ln w="104708">
              <a:solidFill>
                <a:srgbClr val="F8DE33"/>
              </a:solidFill>
            </a:ln>
          </p:spPr>
          <p:txBody>
            <a:bodyPr wrap="square" lIns="0" tIns="0" rIns="0" bIns="0" rtlCol="0"/>
            <a:lstStyle/>
            <a:p>
              <a:endParaRPr/>
            </a:p>
          </p:txBody>
        </p:sp>
        <p:sp>
          <p:nvSpPr>
            <p:cNvPr id="13" name="object 13"/>
            <p:cNvSpPr/>
            <p:nvPr/>
          </p:nvSpPr>
          <p:spPr>
            <a:xfrm>
              <a:off x="7339927" y="3240614"/>
              <a:ext cx="313690" cy="4320540"/>
            </a:xfrm>
            <a:custGeom>
              <a:avLst/>
              <a:gdLst/>
              <a:ahLst/>
              <a:cxnLst/>
              <a:rect l="l" t="t" r="r" b="b"/>
              <a:pathLst>
                <a:path w="313690" h="4320540">
                  <a:moveTo>
                    <a:pt x="313258" y="4049293"/>
                  </a:moveTo>
                  <a:lnTo>
                    <a:pt x="0" y="4049293"/>
                  </a:lnTo>
                  <a:lnTo>
                    <a:pt x="156629" y="4320527"/>
                  </a:lnTo>
                  <a:lnTo>
                    <a:pt x="313258" y="4049293"/>
                  </a:lnTo>
                  <a:close/>
                </a:path>
                <a:path w="313690" h="4320540">
                  <a:moveTo>
                    <a:pt x="313258" y="271246"/>
                  </a:moveTo>
                  <a:lnTo>
                    <a:pt x="156629" y="0"/>
                  </a:lnTo>
                  <a:lnTo>
                    <a:pt x="0" y="271246"/>
                  </a:lnTo>
                  <a:lnTo>
                    <a:pt x="313258" y="271246"/>
                  </a:lnTo>
                  <a:close/>
                </a:path>
              </a:pathLst>
            </a:custGeom>
            <a:solidFill>
              <a:srgbClr val="F8DE33"/>
            </a:solidFill>
          </p:spPr>
          <p:txBody>
            <a:bodyPr wrap="square" lIns="0" tIns="0" rIns="0" bIns="0" rtlCol="0"/>
            <a:lstStyle/>
            <a:p>
              <a:endParaRPr/>
            </a:p>
          </p:txBody>
        </p:sp>
        <p:sp>
          <p:nvSpPr>
            <p:cNvPr id="14" name="object 14"/>
            <p:cNvSpPr/>
            <p:nvPr/>
          </p:nvSpPr>
          <p:spPr>
            <a:xfrm>
              <a:off x="1929722" y="7858065"/>
              <a:ext cx="1998980" cy="1998980"/>
            </a:xfrm>
            <a:custGeom>
              <a:avLst/>
              <a:gdLst/>
              <a:ahLst/>
              <a:cxnLst/>
              <a:rect l="l" t="t" r="r" b="b"/>
              <a:pathLst>
                <a:path w="1998979" h="1998979">
                  <a:moveTo>
                    <a:pt x="1002076" y="0"/>
                  </a:moveTo>
                  <a:lnTo>
                    <a:pt x="956782" y="948"/>
                  </a:lnTo>
                  <a:lnTo>
                    <a:pt x="911648" y="3937"/>
                  </a:lnTo>
                  <a:lnTo>
                    <a:pt x="866746" y="8951"/>
                  </a:lnTo>
                  <a:lnTo>
                    <a:pt x="822149" y="15972"/>
                  </a:lnTo>
                  <a:lnTo>
                    <a:pt x="777929" y="24985"/>
                  </a:lnTo>
                  <a:lnTo>
                    <a:pt x="734157" y="35973"/>
                  </a:lnTo>
                  <a:lnTo>
                    <a:pt x="690907" y="48920"/>
                  </a:lnTo>
                  <a:lnTo>
                    <a:pt x="648250" y="63809"/>
                  </a:lnTo>
                  <a:lnTo>
                    <a:pt x="606258" y="80624"/>
                  </a:lnTo>
                  <a:lnTo>
                    <a:pt x="565004" y="99349"/>
                  </a:lnTo>
                  <a:lnTo>
                    <a:pt x="524560" y="119966"/>
                  </a:lnTo>
                  <a:lnTo>
                    <a:pt x="484998" y="142461"/>
                  </a:lnTo>
                  <a:lnTo>
                    <a:pt x="446391" y="166815"/>
                  </a:lnTo>
                  <a:lnTo>
                    <a:pt x="408810" y="193013"/>
                  </a:lnTo>
                  <a:lnTo>
                    <a:pt x="372327" y="221039"/>
                  </a:lnTo>
                  <a:lnTo>
                    <a:pt x="337015" y="250875"/>
                  </a:lnTo>
                  <a:lnTo>
                    <a:pt x="302946" y="282507"/>
                  </a:lnTo>
                  <a:lnTo>
                    <a:pt x="270193" y="315916"/>
                  </a:lnTo>
                  <a:lnTo>
                    <a:pt x="238826" y="351087"/>
                  </a:lnTo>
                  <a:lnTo>
                    <a:pt x="208920" y="388004"/>
                  </a:lnTo>
                  <a:lnTo>
                    <a:pt x="180545" y="426649"/>
                  </a:lnTo>
                  <a:lnTo>
                    <a:pt x="153774" y="467007"/>
                  </a:lnTo>
                  <a:lnTo>
                    <a:pt x="128953" y="508594"/>
                  </a:lnTo>
                  <a:lnTo>
                    <a:pt x="106370" y="550887"/>
                  </a:lnTo>
                  <a:lnTo>
                    <a:pt x="86008" y="593813"/>
                  </a:lnTo>
                  <a:lnTo>
                    <a:pt x="67851" y="637302"/>
                  </a:lnTo>
                  <a:lnTo>
                    <a:pt x="51882" y="681279"/>
                  </a:lnTo>
                  <a:lnTo>
                    <a:pt x="38086" y="725674"/>
                  </a:lnTo>
                  <a:lnTo>
                    <a:pt x="26445" y="770414"/>
                  </a:lnTo>
                  <a:lnTo>
                    <a:pt x="16943" y="815427"/>
                  </a:lnTo>
                  <a:lnTo>
                    <a:pt x="9564" y="860641"/>
                  </a:lnTo>
                  <a:lnTo>
                    <a:pt x="4291" y="905983"/>
                  </a:lnTo>
                  <a:lnTo>
                    <a:pt x="1109" y="951382"/>
                  </a:lnTo>
                  <a:lnTo>
                    <a:pt x="0" y="996764"/>
                  </a:lnTo>
                  <a:lnTo>
                    <a:pt x="948" y="1042059"/>
                  </a:lnTo>
                  <a:lnTo>
                    <a:pt x="3936" y="1087193"/>
                  </a:lnTo>
                  <a:lnTo>
                    <a:pt x="8949" y="1132095"/>
                  </a:lnTo>
                  <a:lnTo>
                    <a:pt x="15970" y="1176693"/>
                  </a:lnTo>
                  <a:lnTo>
                    <a:pt x="24983" y="1220914"/>
                  </a:lnTo>
                  <a:lnTo>
                    <a:pt x="35971" y="1264685"/>
                  </a:lnTo>
                  <a:lnTo>
                    <a:pt x="48917" y="1307936"/>
                  </a:lnTo>
                  <a:lnTo>
                    <a:pt x="63806" y="1350593"/>
                  </a:lnTo>
                  <a:lnTo>
                    <a:pt x="80620" y="1392585"/>
                  </a:lnTo>
                  <a:lnTo>
                    <a:pt x="99344" y="1433839"/>
                  </a:lnTo>
                  <a:lnTo>
                    <a:pt x="119961" y="1474283"/>
                  </a:lnTo>
                  <a:lnTo>
                    <a:pt x="142455" y="1513845"/>
                  </a:lnTo>
                  <a:lnTo>
                    <a:pt x="166809" y="1552453"/>
                  </a:lnTo>
                  <a:lnTo>
                    <a:pt x="193007" y="1590034"/>
                  </a:lnTo>
                  <a:lnTo>
                    <a:pt x="221032" y="1626517"/>
                  </a:lnTo>
                  <a:lnTo>
                    <a:pt x="250869" y="1661828"/>
                  </a:lnTo>
                  <a:lnTo>
                    <a:pt x="282500" y="1695897"/>
                  </a:lnTo>
                  <a:lnTo>
                    <a:pt x="315909" y="1728651"/>
                  </a:lnTo>
                  <a:lnTo>
                    <a:pt x="351080" y="1760017"/>
                  </a:lnTo>
                  <a:lnTo>
                    <a:pt x="387996" y="1789924"/>
                  </a:lnTo>
                  <a:lnTo>
                    <a:pt x="426642" y="1818299"/>
                  </a:lnTo>
                  <a:lnTo>
                    <a:pt x="467000" y="1845070"/>
                  </a:lnTo>
                  <a:lnTo>
                    <a:pt x="508586" y="1869891"/>
                  </a:lnTo>
                  <a:lnTo>
                    <a:pt x="550879" y="1892474"/>
                  </a:lnTo>
                  <a:lnTo>
                    <a:pt x="593806" y="1912835"/>
                  </a:lnTo>
                  <a:lnTo>
                    <a:pt x="637294" y="1930992"/>
                  </a:lnTo>
                  <a:lnTo>
                    <a:pt x="681272" y="1946961"/>
                  </a:lnTo>
                  <a:lnTo>
                    <a:pt x="725667" y="1960757"/>
                  </a:lnTo>
                  <a:lnTo>
                    <a:pt x="770407" y="1972398"/>
                  </a:lnTo>
                  <a:lnTo>
                    <a:pt x="815420" y="1981899"/>
                  </a:lnTo>
                  <a:lnTo>
                    <a:pt x="860633" y="1989278"/>
                  </a:lnTo>
                  <a:lnTo>
                    <a:pt x="905976" y="1994550"/>
                  </a:lnTo>
                  <a:lnTo>
                    <a:pt x="951374" y="1997732"/>
                  </a:lnTo>
                  <a:lnTo>
                    <a:pt x="996757" y="1998841"/>
                  </a:lnTo>
                  <a:lnTo>
                    <a:pt x="1042052" y="1997893"/>
                  </a:lnTo>
                  <a:lnTo>
                    <a:pt x="1087186" y="1994903"/>
                  </a:lnTo>
                  <a:lnTo>
                    <a:pt x="1132088" y="1989890"/>
                  </a:lnTo>
                  <a:lnTo>
                    <a:pt x="1176685" y="1982868"/>
                  </a:lnTo>
                  <a:lnTo>
                    <a:pt x="1220906" y="1973855"/>
                  </a:lnTo>
                  <a:lnTo>
                    <a:pt x="1264678" y="1962867"/>
                  </a:lnTo>
                  <a:lnTo>
                    <a:pt x="1307928" y="1949920"/>
                  </a:lnTo>
                  <a:lnTo>
                    <a:pt x="1350586" y="1935031"/>
                  </a:lnTo>
                  <a:lnTo>
                    <a:pt x="1392577" y="1918216"/>
                  </a:lnTo>
                  <a:lnTo>
                    <a:pt x="1433831" y="1899492"/>
                  </a:lnTo>
                  <a:lnTo>
                    <a:pt x="1474275" y="1878874"/>
                  </a:lnTo>
                  <a:lnTo>
                    <a:pt x="1513837" y="1856380"/>
                  </a:lnTo>
                  <a:lnTo>
                    <a:pt x="1552445" y="1832026"/>
                  </a:lnTo>
                  <a:lnTo>
                    <a:pt x="1590026" y="1805827"/>
                  </a:lnTo>
                  <a:lnTo>
                    <a:pt x="1626509" y="1777802"/>
                  </a:lnTo>
                  <a:lnTo>
                    <a:pt x="1661821" y="1747965"/>
                  </a:lnTo>
                  <a:lnTo>
                    <a:pt x="1695890" y="1716334"/>
                  </a:lnTo>
                  <a:lnTo>
                    <a:pt x="1728643" y="1682924"/>
                  </a:lnTo>
                  <a:lnTo>
                    <a:pt x="1760010" y="1647753"/>
                  </a:lnTo>
                  <a:lnTo>
                    <a:pt x="1789916" y="1610837"/>
                  </a:lnTo>
                  <a:lnTo>
                    <a:pt x="1818291" y="1572191"/>
                  </a:lnTo>
                  <a:lnTo>
                    <a:pt x="1845062" y="1531833"/>
                  </a:lnTo>
                  <a:lnTo>
                    <a:pt x="1869883" y="1490247"/>
                  </a:lnTo>
                  <a:lnTo>
                    <a:pt x="1892466" y="1447955"/>
                  </a:lnTo>
                  <a:lnTo>
                    <a:pt x="1912828" y="1405030"/>
                  </a:lnTo>
                  <a:lnTo>
                    <a:pt x="1930985" y="1361542"/>
                  </a:lnTo>
                  <a:lnTo>
                    <a:pt x="1946954" y="1317565"/>
                  </a:lnTo>
                  <a:lnTo>
                    <a:pt x="1960750" y="1273170"/>
                  </a:lnTo>
                  <a:lnTo>
                    <a:pt x="1972391" y="1228430"/>
                  </a:lnTo>
                  <a:lnTo>
                    <a:pt x="1981893" y="1183418"/>
                  </a:lnTo>
                  <a:lnTo>
                    <a:pt x="1989272" y="1138204"/>
                  </a:lnTo>
                  <a:lnTo>
                    <a:pt x="1994544" y="1092862"/>
                  </a:lnTo>
                  <a:lnTo>
                    <a:pt x="1997727" y="1047464"/>
                  </a:lnTo>
                  <a:lnTo>
                    <a:pt x="1998836" y="1002081"/>
                  </a:lnTo>
                  <a:lnTo>
                    <a:pt x="1997888" y="956786"/>
                  </a:lnTo>
                  <a:lnTo>
                    <a:pt x="1994899" y="911652"/>
                  </a:lnTo>
                  <a:lnTo>
                    <a:pt x="1989886" y="866749"/>
                  </a:lnTo>
                  <a:lnTo>
                    <a:pt x="1982864" y="822152"/>
                  </a:lnTo>
                  <a:lnTo>
                    <a:pt x="1973852" y="777931"/>
                  </a:lnTo>
                  <a:lnTo>
                    <a:pt x="1962864" y="734159"/>
                  </a:lnTo>
                  <a:lnTo>
                    <a:pt x="1949917" y="690908"/>
                  </a:lnTo>
                  <a:lnTo>
                    <a:pt x="1935028" y="648251"/>
                  </a:lnTo>
                  <a:lnTo>
                    <a:pt x="1918213" y="606259"/>
                  </a:lnTo>
                  <a:lnTo>
                    <a:pt x="1899489" y="565004"/>
                  </a:lnTo>
                  <a:lnTo>
                    <a:pt x="1878871" y="524560"/>
                  </a:lnTo>
                  <a:lnTo>
                    <a:pt x="1856377" y="484998"/>
                  </a:lnTo>
                  <a:lnTo>
                    <a:pt x="1832023" y="446390"/>
                  </a:lnTo>
                  <a:lnTo>
                    <a:pt x="1805824" y="408808"/>
                  </a:lnTo>
                  <a:lnTo>
                    <a:pt x="1777798" y="372325"/>
                  </a:lnTo>
                  <a:lnTo>
                    <a:pt x="1747961" y="337013"/>
                  </a:lnTo>
                  <a:lnTo>
                    <a:pt x="1716330" y="302944"/>
                  </a:lnTo>
                  <a:lnTo>
                    <a:pt x="1682920" y="270190"/>
                  </a:lnTo>
                  <a:lnTo>
                    <a:pt x="1647748" y="238824"/>
                  </a:lnTo>
                  <a:lnTo>
                    <a:pt x="1610831" y="208917"/>
                  </a:lnTo>
                  <a:lnTo>
                    <a:pt x="1572185" y="180542"/>
                  </a:lnTo>
                  <a:lnTo>
                    <a:pt x="1531826" y="153771"/>
                  </a:lnTo>
                  <a:lnTo>
                    <a:pt x="1490240" y="128950"/>
                  </a:lnTo>
                  <a:lnTo>
                    <a:pt x="1447948" y="106367"/>
                  </a:lnTo>
                  <a:lnTo>
                    <a:pt x="1405022" y="86005"/>
                  </a:lnTo>
                  <a:lnTo>
                    <a:pt x="1361535" y="67848"/>
                  </a:lnTo>
                  <a:lnTo>
                    <a:pt x="1317558" y="51880"/>
                  </a:lnTo>
                  <a:lnTo>
                    <a:pt x="1273163" y="38084"/>
                  </a:lnTo>
                  <a:lnTo>
                    <a:pt x="1228424" y="26443"/>
                  </a:lnTo>
                  <a:lnTo>
                    <a:pt x="1183412" y="16941"/>
                  </a:lnTo>
                  <a:lnTo>
                    <a:pt x="1138198" y="9563"/>
                  </a:lnTo>
                  <a:lnTo>
                    <a:pt x="1092857" y="4290"/>
                  </a:lnTo>
                  <a:lnTo>
                    <a:pt x="1047459" y="1108"/>
                  </a:lnTo>
                  <a:lnTo>
                    <a:pt x="1002076" y="0"/>
                  </a:lnTo>
                  <a:close/>
                </a:path>
              </a:pathLst>
            </a:custGeom>
            <a:solidFill>
              <a:srgbClr val="76A39A"/>
            </a:solidFill>
          </p:spPr>
          <p:txBody>
            <a:bodyPr wrap="square" lIns="0" tIns="0" rIns="0" bIns="0" rtlCol="0"/>
            <a:lstStyle/>
            <a:p>
              <a:endParaRPr/>
            </a:p>
          </p:txBody>
        </p:sp>
        <p:sp>
          <p:nvSpPr>
            <p:cNvPr id="15" name="object 15"/>
            <p:cNvSpPr/>
            <p:nvPr/>
          </p:nvSpPr>
          <p:spPr>
            <a:xfrm>
              <a:off x="1929917" y="7957026"/>
              <a:ext cx="1998980" cy="1892300"/>
            </a:xfrm>
            <a:custGeom>
              <a:avLst/>
              <a:gdLst/>
              <a:ahLst/>
              <a:cxnLst/>
              <a:rect l="l" t="t" r="r" b="b"/>
              <a:pathLst>
                <a:path w="1998979" h="1892300">
                  <a:moveTo>
                    <a:pt x="1043038" y="840041"/>
                  </a:moveTo>
                  <a:lnTo>
                    <a:pt x="1036751" y="813066"/>
                  </a:lnTo>
                  <a:lnTo>
                    <a:pt x="1012050" y="791832"/>
                  </a:lnTo>
                  <a:lnTo>
                    <a:pt x="972908" y="778497"/>
                  </a:lnTo>
                  <a:lnTo>
                    <a:pt x="923226" y="775169"/>
                  </a:lnTo>
                  <a:lnTo>
                    <a:pt x="830503" y="779310"/>
                  </a:lnTo>
                  <a:lnTo>
                    <a:pt x="779703" y="788289"/>
                  </a:lnTo>
                  <a:lnTo>
                    <a:pt x="737463" y="808443"/>
                  </a:lnTo>
                  <a:lnTo>
                    <a:pt x="708215" y="836790"/>
                  </a:lnTo>
                  <a:lnTo>
                    <a:pt x="696341" y="870343"/>
                  </a:lnTo>
                  <a:lnTo>
                    <a:pt x="704913" y="902106"/>
                  </a:lnTo>
                  <a:lnTo>
                    <a:pt x="731316" y="925550"/>
                  </a:lnTo>
                  <a:lnTo>
                    <a:pt x="771448" y="938466"/>
                  </a:lnTo>
                  <a:lnTo>
                    <a:pt x="821232" y="938580"/>
                  </a:lnTo>
                  <a:lnTo>
                    <a:pt x="903808" y="927709"/>
                  </a:lnTo>
                  <a:lnTo>
                    <a:pt x="954722" y="915517"/>
                  </a:lnTo>
                  <a:lnTo>
                    <a:pt x="997940" y="894930"/>
                  </a:lnTo>
                  <a:lnTo>
                    <a:pt x="1028903" y="868819"/>
                  </a:lnTo>
                  <a:lnTo>
                    <a:pt x="1043038" y="840041"/>
                  </a:lnTo>
                  <a:close/>
                </a:path>
                <a:path w="1998979" h="1892300">
                  <a:moveTo>
                    <a:pt x="1107376" y="350608"/>
                  </a:moveTo>
                  <a:lnTo>
                    <a:pt x="1104023" y="307467"/>
                  </a:lnTo>
                  <a:lnTo>
                    <a:pt x="1089152" y="265518"/>
                  </a:lnTo>
                  <a:lnTo>
                    <a:pt x="1064666" y="227698"/>
                  </a:lnTo>
                  <a:lnTo>
                    <a:pt x="1032446" y="196938"/>
                  </a:lnTo>
                  <a:lnTo>
                    <a:pt x="994410" y="176174"/>
                  </a:lnTo>
                  <a:lnTo>
                    <a:pt x="650824" y="50076"/>
                  </a:lnTo>
                  <a:lnTo>
                    <a:pt x="629970" y="41122"/>
                  </a:lnTo>
                  <a:lnTo>
                    <a:pt x="608660" y="29540"/>
                  </a:lnTo>
                  <a:lnTo>
                    <a:pt x="587273" y="15709"/>
                  </a:lnTo>
                  <a:lnTo>
                    <a:pt x="566204" y="0"/>
                  </a:lnTo>
                  <a:lnTo>
                    <a:pt x="521982" y="22580"/>
                  </a:lnTo>
                  <a:lnTo>
                    <a:pt x="478802" y="47383"/>
                  </a:lnTo>
                  <a:lnTo>
                    <a:pt x="436791" y="74409"/>
                  </a:lnTo>
                  <a:lnTo>
                    <a:pt x="396024" y="103632"/>
                  </a:lnTo>
                  <a:lnTo>
                    <a:pt x="356590" y="135039"/>
                  </a:lnTo>
                  <a:lnTo>
                    <a:pt x="318604" y="168592"/>
                  </a:lnTo>
                  <a:lnTo>
                    <a:pt x="282155" y="204292"/>
                  </a:lnTo>
                  <a:lnTo>
                    <a:pt x="247319" y="242100"/>
                  </a:lnTo>
                  <a:lnTo>
                    <a:pt x="214223" y="282016"/>
                  </a:lnTo>
                  <a:lnTo>
                    <a:pt x="182930" y="324002"/>
                  </a:lnTo>
                  <a:lnTo>
                    <a:pt x="153568" y="368058"/>
                  </a:lnTo>
                  <a:lnTo>
                    <a:pt x="126657" y="413359"/>
                  </a:lnTo>
                  <a:lnTo>
                    <a:pt x="102400" y="459486"/>
                  </a:lnTo>
                  <a:lnTo>
                    <a:pt x="80784" y="506361"/>
                  </a:lnTo>
                  <a:lnTo>
                    <a:pt x="61772" y="553859"/>
                  </a:lnTo>
                  <a:lnTo>
                    <a:pt x="45364" y="601929"/>
                  </a:lnTo>
                  <a:lnTo>
                    <a:pt x="31508" y="650443"/>
                  </a:lnTo>
                  <a:lnTo>
                    <a:pt x="20205" y="699312"/>
                  </a:lnTo>
                  <a:lnTo>
                    <a:pt x="11417" y="748461"/>
                  </a:lnTo>
                  <a:lnTo>
                    <a:pt x="5143" y="797788"/>
                  </a:lnTo>
                  <a:lnTo>
                    <a:pt x="1346" y="847191"/>
                  </a:lnTo>
                  <a:lnTo>
                    <a:pt x="0" y="896594"/>
                  </a:lnTo>
                  <a:lnTo>
                    <a:pt x="1092" y="945896"/>
                  </a:lnTo>
                  <a:lnTo>
                    <a:pt x="4597" y="994994"/>
                  </a:lnTo>
                  <a:lnTo>
                    <a:pt x="10502" y="1043813"/>
                  </a:lnTo>
                  <a:lnTo>
                    <a:pt x="18770" y="1092250"/>
                  </a:lnTo>
                  <a:lnTo>
                    <a:pt x="29387" y="1140218"/>
                  </a:lnTo>
                  <a:lnTo>
                    <a:pt x="36550" y="1136230"/>
                  </a:lnTo>
                  <a:lnTo>
                    <a:pt x="231203" y="984821"/>
                  </a:lnTo>
                  <a:lnTo>
                    <a:pt x="261721" y="953109"/>
                  </a:lnTo>
                  <a:lnTo>
                    <a:pt x="284911" y="913231"/>
                  </a:lnTo>
                  <a:lnTo>
                    <a:pt x="299618" y="868641"/>
                  </a:lnTo>
                  <a:lnTo>
                    <a:pt x="304698" y="822794"/>
                  </a:lnTo>
                  <a:lnTo>
                    <a:pt x="299034" y="779145"/>
                  </a:lnTo>
                  <a:lnTo>
                    <a:pt x="278345" y="704265"/>
                  </a:lnTo>
                  <a:lnTo>
                    <a:pt x="271145" y="649655"/>
                  </a:lnTo>
                  <a:lnTo>
                    <a:pt x="277164" y="593699"/>
                  </a:lnTo>
                  <a:lnTo>
                    <a:pt x="294932" y="542975"/>
                  </a:lnTo>
                  <a:lnTo>
                    <a:pt x="322973" y="504050"/>
                  </a:lnTo>
                  <a:lnTo>
                    <a:pt x="363270" y="478891"/>
                  </a:lnTo>
                  <a:lnTo>
                    <a:pt x="414375" y="465645"/>
                  </a:lnTo>
                  <a:lnTo>
                    <a:pt x="469747" y="465162"/>
                  </a:lnTo>
                  <a:lnTo>
                    <a:pt x="522808" y="478294"/>
                  </a:lnTo>
                  <a:lnTo>
                    <a:pt x="594398" y="507390"/>
                  </a:lnTo>
                  <a:lnTo>
                    <a:pt x="638924" y="521538"/>
                  </a:lnTo>
                  <a:lnTo>
                    <a:pt x="690194" y="531368"/>
                  </a:lnTo>
                  <a:lnTo>
                    <a:pt x="744004" y="536498"/>
                  </a:lnTo>
                  <a:lnTo>
                    <a:pt x="796201" y="536511"/>
                  </a:lnTo>
                  <a:lnTo>
                    <a:pt x="842606" y="531025"/>
                  </a:lnTo>
                  <a:lnTo>
                    <a:pt x="970521" y="505587"/>
                  </a:lnTo>
                  <a:lnTo>
                    <a:pt x="1011224" y="490943"/>
                  </a:lnTo>
                  <a:lnTo>
                    <a:pt x="1047559" y="465531"/>
                  </a:lnTo>
                  <a:lnTo>
                    <a:pt x="1077239" y="431927"/>
                  </a:lnTo>
                  <a:lnTo>
                    <a:pt x="1097940" y="392760"/>
                  </a:lnTo>
                  <a:lnTo>
                    <a:pt x="1107376" y="350608"/>
                  </a:lnTo>
                  <a:close/>
                </a:path>
                <a:path w="1998979" h="1892300">
                  <a:moveTo>
                    <a:pt x="1998459" y="909878"/>
                  </a:moveTo>
                  <a:lnTo>
                    <a:pt x="1997671" y="861060"/>
                  </a:lnTo>
                  <a:lnTo>
                    <a:pt x="1994509" y="812431"/>
                  </a:lnTo>
                  <a:lnTo>
                    <a:pt x="1988985" y="764070"/>
                  </a:lnTo>
                  <a:lnTo>
                    <a:pt x="1981149" y="716064"/>
                  </a:lnTo>
                  <a:lnTo>
                    <a:pt x="1971001" y="668515"/>
                  </a:lnTo>
                  <a:lnTo>
                    <a:pt x="1958568" y="621512"/>
                  </a:lnTo>
                  <a:lnTo>
                    <a:pt x="1943874" y="575132"/>
                  </a:lnTo>
                  <a:lnTo>
                    <a:pt x="1842312" y="520331"/>
                  </a:lnTo>
                  <a:lnTo>
                    <a:pt x="1735480" y="461937"/>
                  </a:lnTo>
                  <a:lnTo>
                    <a:pt x="1616773" y="396532"/>
                  </a:lnTo>
                  <a:lnTo>
                    <a:pt x="1567091" y="380746"/>
                  </a:lnTo>
                  <a:lnTo>
                    <a:pt x="1515986" y="384378"/>
                  </a:lnTo>
                  <a:lnTo>
                    <a:pt x="1469466" y="405853"/>
                  </a:lnTo>
                  <a:lnTo>
                    <a:pt x="1433563" y="443649"/>
                  </a:lnTo>
                  <a:lnTo>
                    <a:pt x="1408468" y="483489"/>
                  </a:lnTo>
                  <a:lnTo>
                    <a:pt x="1391970" y="522173"/>
                  </a:lnTo>
                  <a:lnTo>
                    <a:pt x="1387817" y="563448"/>
                  </a:lnTo>
                  <a:lnTo>
                    <a:pt x="1395437" y="604151"/>
                  </a:lnTo>
                  <a:lnTo>
                    <a:pt x="1414221" y="641134"/>
                  </a:lnTo>
                  <a:lnTo>
                    <a:pt x="1443596" y="671245"/>
                  </a:lnTo>
                  <a:lnTo>
                    <a:pt x="1572056" y="766711"/>
                  </a:lnTo>
                  <a:lnTo>
                    <a:pt x="1603768" y="802055"/>
                  </a:lnTo>
                  <a:lnTo>
                    <a:pt x="1612861" y="840892"/>
                  </a:lnTo>
                  <a:lnTo>
                    <a:pt x="1599628" y="878509"/>
                  </a:lnTo>
                  <a:lnTo>
                    <a:pt x="1564284" y="910221"/>
                  </a:lnTo>
                  <a:lnTo>
                    <a:pt x="1510792" y="941616"/>
                  </a:lnTo>
                  <a:lnTo>
                    <a:pt x="1478305" y="968387"/>
                  </a:lnTo>
                  <a:lnTo>
                    <a:pt x="1455559" y="1003160"/>
                  </a:lnTo>
                  <a:lnTo>
                    <a:pt x="1443469" y="1042860"/>
                  </a:lnTo>
                  <a:lnTo>
                    <a:pt x="1442999" y="1084414"/>
                  </a:lnTo>
                  <a:lnTo>
                    <a:pt x="1455051" y="1124737"/>
                  </a:lnTo>
                  <a:lnTo>
                    <a:pt x="1548523" y="1318653"/>
                  </a:lnTo>
                  <a:lnTo>
                    <a:pt x="1561134" y="1359789"/>
                  </a:lnTo>
                  <a:lnTo>
                    <a:pt x="1562201" y="1403578"/>
                  </a:lnTo>
                  <a:lnTo>
                    <a:pt x="1552473" y="1446682"/>
                  </a:lnTo>
                  <a:lnTo>
                    <a:pt x="1532699" y="1485760"/>
                  </a:lnTo>
                  <a:lnTo>
                    <a:pt x="1503641" y="1517484"/>
                  </a:lnTo>
                  <a:lnTo>
                    <a:pt x="1189075" y="1770634"/>
                  </a:lnTo>
                  <a:lnTo>
                    <a:pt x="1165250" y="1794713"/>
                  </a:lnTo>
                  <a:lnTo>
                    <a:pt x="1146086" y="1824037"/>
                  </a:lnTo>
                  <a:lnTo>
                    <a:pt x="1132052" y="1856994"/>
                  </a:lnTo>
                  <a:lnTo>
                    <a:pt x="1123619" y="1891957"/>
                  </a:lnTo>
                  <a:lnTo>
                    <a:pt x="1171206" y="1884794"/>
                  </a:lnTo>
                  <a:lnTo>
                    <a:pt x="1218374" y="1875370"/>
                  </a:lnTo>
                  <a:lnTo>
                    <a:pt x="1265034" y="1863699"/>
                  </a:lnTo>
                  <a:lnTo>
                    <a:pt x="1311097" y="1849805"/>
                  </a:lnTo>
                  <a:lnTo>
                    <a:pt x="1356487" y="1833714"/>
                  </a:lnTo>
                  <a:lnTo>
                    <a:pt x="1401114" y="1815439"/>
                  </a:lnTo>
                  <a:lnTo>
                    <a:pt x="1444879" y="1794992"/>
                  </a:lnTo>
                  <a:lnTo>
                    <a:pt x="1487703" y="1772399"/>
                  </a:lnTo>
                  <a:lnTo>
                    <a:pt x="1529499" y="1747685"/>
                  </a:lnTo>
                  <a:lnTo>
                    <a:pt x="1570164" y="1720862"/>
                  </a:lnTo>
                  <a:lnTo>
                    <a:pt x="1609636" y="1691957"/>
                  </a:lnTo>
                  <a:lnTo>
                    <a:pt x="1647812" y="1660994"/>
                  </a:lnTo>
                  <a:lnTo>
                    <a:pt x="1684616" y="1627974"/>
                  </a:lnTo>
                  <a:lnTo>
                    <a:pt x="1719948" y="1592922"/>
                  </a:lnTo>
                  <a:lnTo>
                    <a:pt x="1753730" y="1555877"/>
                  </a:lnTo>
                  <a:lnTo>
                    <a:pt x="1785861" y="1516837"/>
                  </a:lnTo>
                  <a:lnTo>
                    <a:pt x="1816265" y="1475828"/>
                  </a:lnTo>
                  <a:lnTo>
                    <a:pt x="1844852" y="1432877"/>
                  </a:lnTo>
                  <a:lnTo>
                    <a:pt x="1871510" y="1388046"/>
                  </a:lnTo>
                  <a:lnTo>
                    <a:pt x="1895551" y="1342390"/>
                  </a:lnTo>
                  <a:lnTo>
                    <a:pt x="1917026" y="1296022"/>
                  </a:lnTo>
                  <a:lnTo>
                    <a:pt x="1935937" y="1249019"/>
                  </a:lnTo>
                  <a:lnTo>
                    <a:pt x="1952307" y="1201470"/>
                  </a:lnTo>
                  <a:lnTo>
                    <a:pt x="1966175" y="1153477"/>
                  </a:lnTo>
                  <a:lnTo>
                    <a:pt x="1977542" y="1105115"/>
                  </a:lnTo>
                  <a:lnTo>
                    <a:pt x="1986432" y="1056487"/>
                  </a:lnTo>
                  <a:lnTo>
                    <a:pt x="1992871" y="1007681"/>
                  </a:lnTo>
                  <a:lnTo>
                    <a:pt x="1996871" y="958773"/>
                  </a:lnTo>
                  <a:lnTo>
                    <a:pt x="1998459" y="909878"/>
                  </a:lnTo>
                  <a:close/>
                </a:path>
              </a:pathLst>
            </a:custGeom>
            <a:solidFill>
              <a:srgbClr val="F3BC22"/>
            </a:solidFill>
          </p:spPr>
          <p:txBody>
            <a:bodyPr wrap="square" lIns="0" tIns="0" rIns="0" bIns="0" rtlCol="0"/>
            <a:lstStyle/>
            <a:p>
              <a:endParaRPr/>
            </a:p>
          </p:txBody>
        </p:sp>
        <p:pic>
          <p:nvPicPr>
            <p:cNvPr id="16" name="object 16"/>
            <p:cNvPicPr/>
            <p:nvPr/>
          </p:nvPicPr>
          <p:blipFill>
            <a:blip r:embed="rId4" cstate="print"/>
            <a:stretch>
              <a:fillRect/>
            </a:stretch>
          </p:blipFill>
          <p:spPr>
            <a:xfrm>
              <a:off x="6047662" y="8403266"/>
              <a:ext cx="169534" cy="175659"/>
            </a:xfrm>
            <a:prstGeom prst="rect">
              <a:avLst/>
            </a:prstGeom>
          </p:spPr>
        </p:pic>
        <p:sp>
          <p:nvSpPr>
            <p:cNvPr id="17" name="object 17"/>
            <p:cNvSpPr/>
            <p:nvPr/>
          </p:nvSpPr>
          <p:spPr>
            <a:xfrm>
              <a:off x="4623790" y="8622188"/>
              <a:ext cx="1297940" cy="1311910"/>
            </a:xfrm>
            <a:custGeom>
              <a:avLst/>
              <a:gdLst/>
              <a:ahLst/>
              <a:cxnLst/>
              <a:rect l="l" t="t" r="r" b="b"/>
              <a:pathLst>
                <a:path w="1297939" h="1311909">
                  <a:moveTo>
                    <a:pt x="1025563" y="156070"/>
                  </a:moveTo>
                  <a:lnTo>
                    <a:pt x="653859" y="0"/>
                  </a:lnTo>
                  <a:lnTo>
                    <a:pt x="0" y="657377"/>
                  </a:lnTo>
                  <a:lnTo>
                    <a:pt x="129070" y="758088"/>
                  </a:lnTo>
                  <a:lnTo>
                    <a:pt x="683031" y="293395"/>
                  </a:lnTo>
                  <a:lnTo>
                    <a:pt x="790321" y="367868"/>
                  </a:lnTo>
                  <a:lnTo>
                    <a:pt x="1025563" y="156070"/>
                  </a:lnTo>
                  <a:close/>
                </a:path>
                <a:path w="1297939" h="1311909">
                  <a:moveTo>
                    <a:pt x="1297914" y="933488"/>
                  </a:moveTo>
                  <a:lnTo>
                    <a:pt x="1283944" y="530593"/>
                  </a:lnTo>
                  <a:lnTo>
                    <a:pt x="1002436" y="675309"/>
                  </a:lnTo>
                  <a:lnTo>
                    <a:pt x="1033970" y="802068"/>
                  </a:lnTo>
                  <a:lnTo>
                    <a:pt x="402894" y="1154963"/>
                  </a:lnTo>
                  <a:lnTo>
                    <a:pt x="451205" y="1311389"/>
                  </a:lnTo>
                  <a:lnTo>
                    <a:pt x="1297914" y="933488"/>
                  </a:lnTo>
                  <a:close/>
                </a:path>
              </a:pathLst>
            </a:custGeom>
            <a:solidFill>
              <a:srgbClr val="BA4E0E"/>
            </a:solidFill>
          </p:spPr>
          <p:txBody>
            <a:bodyPr wrap="square" lIns="0" tIns="0" rIns="0" bIns="0" rtlCol="0"/>
            <a:lstStyle/>
            <a:p>
              <a:endParaRPr/>
            </a:p>
          </p:txBody>
        </p:sp>
        <p:sp>
          <p:nvSpPr>
            <p:cNvPr id="18" name="object 18"/>
            <p:cNvSpPr/>
            <p:nvPr/>
          </p:nvSpPr>
          <p:spPr>
            <a:xfrm>
              <a:off x="5243937" y="7993422"/>
              <a:ext cx="1845945" cy="1419225"/>
            </a:xfrm>
            <a:custGeom>
              <a:avLst/>
              <a:gdLst/>
              <a:ahLst/>
              <a:cxnLst/>
              <a:rect l="l" t="t" r="r" b="b"/>
              <a:pathLst>
                <a:path w="1845945" h="1419225">
                  <a:moveTo>
                    <a:pt x="1566115" y="0"/>
                  </a:moveTo>
                  <a:lnTo>
                    <a:pt x="1521486" y="210"/>
                  </a:lnTo>
                  <a:lnTo>
                    <a:pt x="1475909" y="2828"/>
                  </a:lnTo>
                  <a:lnTo>
                    <a:pt x="1429507" y="7852"/>
                  </a:lnTo>
                  <a:lnTo>
                    <a:pt x="1382401" y="15279"/>
                  </a:lnTo>
                  <a:lnTo>
                    <a:pt x="1334713" y="25107"/>
                  </a:lnTo>
                  <a:lnTo>
                    <a:pt x="1286567" y="37333"/>
                  </a:lnTo>
                  <a:lnTo>
                    <a:pt x="1238084" y="51954"/>
                  </a:lnTo>
                  <a:lnTo>
                    <a:pt x="1189387" y="68968"/>
                  </a:lnTo>
                  <a:lnTo>
                    <a:pt x="1140597" y="88373"/>
                  </a:lnTo>
                  <a:lnTo>
                    <a:pt x="1091838" y="110166"/>
                  </a:lnTo>
                  <a:lnTo>
                    <a:pt x="1043230" y="134344"/>
                  </a:lnTo>
                  <a:lnTo>
                    <a:pt x="994897" y="160905"/>
                  </a:lnTo>
                  <a:lnTo>
                    <a:pt x="946960" y="189847"/>
                  </a:lnTo>
                  <a:lnTo>
                    <a:pt x="899543" y="221166"/>
                  </a:lnTo>
                  <a:lnTo>
                    <a:pt x="840006" y="264193"/>
                  </a:lnTo>
                  <a:lnTo>
                    <a:pt x="807658" y="288925"/>
                  </a:lnTo>
                  <a:lnTo>
                    <a:pt x="773803" y="315632"/>
                  </a:lnTo>
                  <a:lnTo>
                    <a:pt x="738603" y="344186"/>
                  </a:lnTo>
                  <a:lnTo>
                    <a:pt x="702220" y="374459"/>
                  </a:lnTo>
                  <a:lnTo>
                    <a:pt x="664813" y="406323"/>
                  </a:lnTo>
                  <a:lnTo>
                    <a:pt x="626544" y="439650"/>
                  </a:lnTo>
                  <a:lnTo>
                    <a:pt x="587574" y="474313"/>
                  </a:lnTo>
                  <a:lnTo>
                    <a:pt x="548064" y="510182"/>
                  </a:lnTo>
                  <a:lnTo>
                    <a:pt x="508174" y="547131"/>
                  </a:lnTo>
                  <a:lnTo>
                    <a:pt x="468066" y="585031"/>
                  </a:lnTo>
                  <a:lnTo>
                    <a:pt x="427901" y="623754"/>
                  </a:lnTo>
                  <a:lnTo>
                    <a:pt x="387838" y="663172"/>
                  </a:lnTo>
                  <a:lnTo>
                    <a:pt x="348040" y="703157"/>
                  </a:lnTo>
                  <a:lnTo>
                    <a:pt x="308668" y="743582"/>
                  </a:lnTo>
                  <a:lnTo>
                    <a:pt x="269881" y="784318"/>
                  </a:lnTo>
                  <a:lnTo>
                    <a:pt x="231841" y="825237"/>
                  </a:lnTo>
                  <a:lnTo>
                    <a:pt x="194710" y="866211"/>
                  </a:lnTo>
                  <a:lnTo>
                    <a:pt x="158647" y="907113"/>
                  </a:lnTo>
                  <a:lnTo>
                    <a:pt x="123814" y="947814"/>
                  </a:lnTo>
                  <a:lnTo>
                    <a:pt x="90372" y="988186"/>
                  </a:lnTo>
                  <a:lnTo>
                    <a:pt x="58482" y="1028101"/>
                  </a:lnTo>
                  <a:lnTo>
                    <a:pt x="28304" y="1067432"/>
                  </a:lnTo>
                  <a:lnTo>
                    <a:pt x="0" y="1106050"/>
                  </a:lnTo>
                  <a:lnTo>
                    <a:pt x="215731" y="1418742"/>
                  </a:lnTo>
                  <a:lnTo>
                    <a:pt x="261882" y="1405991"/>
                  </a:lnTo>
                  <a:lnTo>
                    <a:pt x="309365" y="1391742"/>
                  </a:lnTo>
                  <a:lnTo>
                    <a:pt x="358002" y="1376099"/>
                  </a:lnTo>
                  <a:lnTo>
                    <a:pt x="407617" y="1359167"/>
                  </a:lnTo>
                  <a:lnTo>
                    <a:pt x="458033" y="1341053"/>
                  </a:lnTo>
                  <a:lnTo>
                    <a:pt x="509073" y="1321859"/>
                  </a:lnTo>
                  <a:lnTo>
                    <a:pt x="560561" y="1301693"/>
                  </a:lnTo>
                  <a:lnTo>
                    <a:pt x="612320" y="1280658"/>
                  </a:lnTo>
                  <a:lnTo>
                    <a:pt x="664172" y="1258859"/>
                  </a:lnTo>
                  <a:lnTo>
                    <a:pt x="715942" y="1236403"/>
                  </a:lnTo>
                  <a:lnTo>
                    <a:pt x="767452" y="1213392"/>
                  </a:lnTo>
                  <a:lnTo>
                    <a:pt x="818525" y="1189934"/>
                  </a:lnTo>
                  <a:lnTo>
                    <a:pt x="868985" y="1166132"/>
                  </a:lnTo>
                  <a:lnTo>
                    <a:pt x="918655" y="1142091"/>
                  </a:lnTo>
                  <a:lnTo>
                    <a:pt x="967359" y="1117917"/>
                  </a:lnTo>
                  <a:lnTo>
                    <a:pt x="1014919" y="1093715"/>
                  </a:lnTo>
                  <a:lnTo>
                    <a:pt x="1061158" y="1069590"/>
                  </a:lnTo>
                  <a:lnTo>
                    <a:pt x="1105900" y="1045646"/>
                  </a:lnTo>
                  <a:lnTo>
                    <a:pt x="1148968" y="1021988"/>
                  </a:lnTo>
                  <a:lnTo>
                    <a:pt x="1190186" y="998722"/>
                  </a:lnTo>
                  <a:lnTo>
                    <a:pt x="1229376" y="975953"/>
                  </a:lnTo>
                  <a:lnTo>
                    <a:pt x="1266361" y="953785"/>
                  </a:lnTo>
                  <a:lnTo>
                    <a:pt x="1300966" y="932324"/>
                  </a:lnTo>
                  <a:lnTo>
                    <a:pt x="1333013" y="911675"/>
                  </a:lnTo>
                  <a:lnTo>
                    <a:pt x="1408438" y="858732"/>
                  </a:lnTo>
                  <a:lnTo>
                    <a:pt x="1452512" y="824193"/>
                  </a:lnTo>
                  <a:lnTo>
                    <a:pt x="1494502" y="788437"/>
                  </a:lnTo>
                  <a:lnTo>
                    <a:pt x="1534362" y="751580"/>
                  </a:lnTo>
                  <a:lnTo>
                    <a:pt x="1572046" y="713733"/>
                  </a:lnTo>
                  <a:lnTo>
                    <a:pt x="1607508" y="675011"/>
                  </a:lnTo>
                  <a:lnTo>
                    <a:pt x="1640702" y="635526"/>
                  </a:lnTo>
                  <a:lnTo>
                    <a:pt x="1671583" y="595392"/>
                  </a:lnTo>
                  <a:lnTo>
                    <a:pt x="1700106" y="554723"/>
                  </a:lnTo>
                  <a:lnTo>
                    <a:pt x="1726223" y="513631"/>
                  </a:lnTo>
                  <a:lnTo>
                    <a:pt x="1749890" y="472230"/>
                  </a:lnTo>
                  <a:lnTo>
                    <a:pt x="1771060" y="430633"/>
                  </a:lnTo>
                  <a:lnTo>
                    <a:pt x="1789689" y="388954"/>
                  </a:lnTo>
                  <a:lnTo>
                    <a:pt x="1805729" y="347307"/>
                  </a:lnTo>
                  <a:lnTo>
                    <a:pt x="1819136" y="305804"/>
                  </a:lnTo>
                  <a:lnTo>
                    <a:pt x="1829864" y="264558"/>
                  </a:lnTo>
                  <a:lnTo>
                    <a:pt x="1837867" y="223684"/>
                  </a:lnTo>
                  <a:lnTo>
                    <a:pt x="1843099" y="183294"/>
                  </a:lnTo>
                  <a:lnTo>
                    <a:pt x="1845515" y="143502"/>
                  </a:lnTo>
                  <a:lnTo>
                    <a:pt x="1845068" y="104422"/>
                  </a:lnTo>
                  <a:lnTo>
                    <a:pt x="1841713" y="66166"/>
                  </a:lnTo>
                  <a:lnTo>
                    <a:pt x="1807141" y="49449"/>
                  </a:lnTo>
                  <a:lnTo>
                    <a:pt x="1770766" y="35158"/>
                  </a:lnTo>
                  <a:lnTo>
                    <a:pt x="1732709" y="23290"/>
                  </a:lnTo>
                  <a:lnTo>
                    <a:pt x="1693094" y="13842"/>
                  </a:lnTo>
                  <a:lnTo>
                    <a:pt x="1652041" y="6813"/>
                  </a:lnTo>
                  <a:lnTo>
                    <a:pt x="1609675" y="2200"/>
                  </a:lnTo>
                  <a:lnTo>
                    <a:pt x="1566115" y="0"/>
                  </a:lnTo>
                  <a:close/>
                </a:path>
              </a:pathLst>
            </a:custGeom>
            <a:solidFill>
              <a:srgbClr val="DECCAA"/>
            </a:solidFill>
          </p:spPr>
          <p:txBody>
            <a:bodyPr wrap="square" lIns="0" tIns="0" rIns="0" bIns="0" rtlCol="0"/>
            <a:lstStyle/>
            <a:p>
              <a:endParaRPr/>
            </a:p>
          </p:txBody>
        </p:sp>
        <p:sp>
          <p:nvSpPr>
            <p:cNvPr id="19" name="object 19"/>
            <p:cNvSpPr/>
            <p:nvPr/>
          </p:nvSpPr>
          <p:spPr>
            <a:xfrm>
              <a:off x="6124254" y="8355010"/>
              <a:ext cx="423545" cy="423545"/>
            </a:xfrm>
            <a:custGeom>
              <a:avLst/>
              <a:gdLst/>
              <a:ahLst/>
              <a:cxnLst/>
              <a:rect l="l" t="t" r="r" b="b"/>
              <a:pathLst>
                <a:path w="423545" h="423545">
                  <a:moveTo>
                    <a:pt x="226764" y="0"/>
                  </a:moveTo>
                  <a:lnTo>
                    <a:pt x="180087" y="1738"/>
                  </a:lnTo>
                  <a:lnTo>
                    <a:pt x="134261" y="13934"/>
                  </a:lnTo>
                  <a:lnTo>
                    <a:pt x="91072" y="36914"/>
                  </a:lnTo>
                  <a:lnTo>
                    <a:pt x="54256" y="69133"/>
                  </a:lnTo>
                  <a:lnTo>
                    <a:pt x="26587" y="107645"/>
                  </a:lnTo>
                  <a:lnTo>
                    <a:pt x="8392" y="150663"/>
                  </a:lnTo>
                  <a:lnTo>
                    <a:pt x="0" y="196403"/>
                  </a:lnTo>
                  <a:lnTo>
                    <a:pt x="1736" y="243079"/>
                  </a:lnTo>
                  <a:lnTo>
                    <a:pt x="13929" y="288906"/>
                  </a:lnTo>
                  <a:lnTo>
                    <a:pt x="36906" y="332099"/>
                  </a:lnTo>
                  <a:lnTo>
                    <a:pt x="69126" y="368915"/>
                  </a:lnTo>
                  <a:lnTo>
                    <a:pt x="107638" y="396584"/>
                  </a:lnTo>
                  <a:lnTo>
                    <a:pt x="150659" y="414779"/>
                  </a:lnTo>
                  <a:lnTo>
                    <a:pt x="196401" y="423171"/>
                  </a:lnTo>
                  <a:lnTo>
                    <a:pt x="243079" y="421435"/>
                  </a:lnTo>
                  <a:lnTo>
                    <a:pt x="288908" y="409242"/>
                  </a:lnTo>
                  <a:lnTo>
                    <a:pt x="332101" y="386265"/>
                  </a:lnTo>
                  <a:lnTo>
                    <a:pt x="368914" y="354045"/>
                  </a:lnTo>
                  <a:lnTo>
                    <a:pt x="396581" y="315533"/>
                  </a:lnTo>
                  <a:lnTo>
                    <a:pt x="414776" y="272512"/>
                  </a:lnTo>
                  <a:lnTo>
                    <a:pt x="423168" y="226770"/>
                  </a:lnTo>
                  <a:lnTo>
                    <a:pt x="421431" y="180092"/>
                  </a:lnTo>
                  <a:lnTo>
                    <a:pt x="409237" y="134263"/>
                  </a:lnTo>
                  <a:lnTo>
                    <a:pt x="386257" y="91070"/>
                  </a:lnTo>
                  <a:lnTo>
                    <a:pt x="354037" y="54254"/>
                  </a:lnTo>
                  <a:lnTo>
                    <a:pt x="315524" y="26585"/>
                  </a:lnTo>
                  <a:lnTo>
                    <a:pt x="272505" y="8391"/>
                  </a:lnTo>
                  <a:lnTo>
                    <a:pt x="226764" y="0"/>
                  </a:lnTo>
                  <a:close/>
                </a:path>
              </a:pathLst>
            </a:custGeom>
            <a:solidFill>
              <a:srgbClr val="F3BC22"/>
            </a:solidFill>
          </p:spPr>
          <p:txBody>
            <a:bodyPr wrap="square" lIns="0" tIns="0" rIns="0" bIns="0" rtlCol="0"/>
            <a:lstStyle/>
            <a:p>
              <a:endParaRPr/>
            </a:p>
          </p:txBody>
        </p:sp>
        <p:sp>
          <p:nvSpPr>
            <p:cNvPr id="20" name="object 20"/>
            <p:cNvSpPr/>
            <p:nvPr/>
          </p:nvSpPr>
          <p:spPr>
            <a:xfrm>
              <a:off x="6164819" y="8395584"/>
              <a:ext cx="342265" cy="342265"/>
            </a:xfrm>
            <a:custGeom>
              <a:avLst/>
              <a:gdLst/>
              <a:ahLst/>
              <a:cxnLst/>
              <a:rect l="l" t="t" r="r" b="b"/>
              <a:pathLst>
                <a:path w="342265" h="342265">
                  <a:moveTo>
                    <a:pt x="158175" y="0"/>
                  </a:moveTo>
                  <a:lnTo>
                    <a:pt x="114643" y="9033"/>
                  </a:lnTo>
                  <a:lnTo>
                    <a:pt x="73646" y="29878"/>
                  </a:lnTo>
                  <a:lnTo>
                    <a:pt x="39601" y="60805"/>
                  </a:lnTo>
                  <a:lnTo>
                    <a:pt x="15700" y="98293"/>
                  </a:lnTo>
                  <a:lnTo>
                    <a:pt x="2361" y="140068"/>
                  </a:lnTo>
                  <a:lnTo>
                    <a:pt x="0" y="183857"/>
                  </a:lnTo>
                  <a:lnTo>
                    <a:pt x="9033" y="227387"/>
                  </a:lnTo>
                  <a:lnTo>
                    <a:pt x="29877" y="268383"/>
                  </a:lnTo>
                  <a:lnTo>
                    <a:pt x="60805" y="302428"/>
                  </a:lnTo>
                  <a:lnTo>
                    <a:pt x="98295" y="326329"/>
                  </a:lnTo>
                  <a:lnTo>
                    <a:pt x="140073" y="339668"/>
                  </a:lnTo>
                  <a:lnTo>
                    <a:pt x="183864" y="342029"/>
                  </a:lnTo>
                  <a:lnTo>
                    <a:pt x="227396" y="332996"/>
                  </a:lnTo>
                  <a:lnTo>
                    <a:pt x="268393" y="312152"/>
                  </a:lnTo>
                  <a:lnTo>
                    <a:pt x="302435" y="281224"/>
                  </a:lnTo>
                  <a:lnTo>
                    <a:pt x="326334" y="243736"/>
                  </a:lnTo>
                  <a:lnTo>
                    <a:pt x="339674" y="201960"/>
                  </a:lnTo>
                  <a:lnTo>
                    <a:pt x="342037" y="158169"/>
                  </a:lnTo>
                  <a:lnTo>
                    <a:pt x="333006" y="114637"/>
                  </a:lnTo>
                  <a:lnTo>
                    <a:pt x="312162" y="73635"/>
                  </a:lnTo>
                  <a:lnTo>
                    <a:pt x="281234" y="39595"/>
                  </a:lnTo>
                  <a:lnTo>
                    <a:pt x="243744" y="15698"/>
                  </a:lnTo>
                  <a:lnTo>
                    <a:pt x="201966" y="2360"/>
                  </a:lnTo>
                  <a:lnTo>
                    <a:pt x="158175" y="0"/>
                  </a:lnTo>
                  <a:close/>
                </a:path>
              </a:pathLst>
            </a:custGeom>
            <a:solidFill>
              <a:srgbClr val="76A39A"/>
            </a:solidFill>
          </p:spPr>
          <p:txBody>
            <a:bodyPr wrap="square" lIns="0" tIns="0" rIns="0" bIns="0" rtlCol="0"/>
            <a:lstStyle/>
            <a:p>
              <a:endParaRPr/>
            </a:p>
          </p:txBody>
        </p:sp>
        <p:sp>
          <p:nvSpPr>
            <p:cNvPr id="21" name="object 21"/>
            <p:cNvSpPr/>
            <p:nvPr/>
          </p:nvSpPr>
          <p:spPr>
            <a:xfrm>
              <a:off x="4831959" y="9259371"/>
              <a:ext cx="505459" cy="370205"/>
            </a:xfrm>
            <a:custGeom>
              <a:avLst/>
              <a:gdLst/>
              <a:ahLst/>
              <a:cxnLst/>
              <a:rect l="l" t="t" r="r" b="b"/>
              <a:pathLst>
                <a:path w="505460" h="370204">
                  <a:moveTo>
                    <a:pt x="418976" y="0"/>
                  </a:moveTo>
                  <a:lnTo>
                    <a:pt x="372444" y="3883"/>
                  </a:lnTo>
                  <a:lnTo>
                    <a:pt x="324610" y="13974"/>
                  </a:lnTo>
                  <a:lnTo>
                    <a:pt x="276260" y="30286"/>
                  </a:lnTo>
                  <a:lnTo>
                    <a:pt x="228177" y="52827"/>
                  </a:lnTo>
                  <a:lnTo>
                    <a:pt x="181146" y="81609"/>
                  </a:lnTo>
                  <a:lnTo>
                    <a:pt x="137546" y="115356"/>
                  </a:lnTo>
                  <a:lnTo>
                    <a:pt x="99406" y="152302"/>
                  </a:lnTo>
                  <a:lnTo>
                    <a:pt x="66993" y="191711"/>
                  </a:lnTo>
                  <a:lnTo>
                    <a:pt x="40577" y="232844"/>
                  </a:lnTo>
                  <a:lnTo>
                    <a:pt x="20427" y="274965"/>
                  </a:lnTo>
                  <a:lnTo>
                    <a:pt x="6812" y="317338"/>
                  </a:lnTo>
                  <a:lnTo>
                    <a:pt x="0" y="359224"/>
                  </a:lnTo>
                  <a:lnTo>
                    <a:pt x="41573" y="367725"/>
                  </a:lnTo>
                  <a:lnTo>
                    <a:pt x="86017" y="370038"/>
                  </a:lnTo>
                  <a:lnTo>
                    <a:pt x="132547" y="366153"/>
                  </a:lnTo>
                  <a:lnTo>
                    <a:pt x="180379" y="356060"/>
                  </a:lnTo>
                  <a:lnTo>
                    <a:pt x="228729" y="339749"/>
                  </a:lnTo>
                  <a:lnTo>
                    <a:pt x="276812" y="317209"/>
                  </a:lnTo>
                  <a:lnTo>
                    <a:pt x="323843" y="288430"/>
                  </a:lnTo>
                  <a:lnTo>
                    <a:pt x="367446" y="254682"/>
                  </a:lnTo>
                  <a:lnTo>
                    <a:pt x="405588" y="217735"/>
                  </a:lnTo>
                  <a:lnTo>
                    <a:pt x="438001" y="178325"/>
                  </a:lnTo>
                  <a:lnTo>
                    <a:pt x="464417" y="137191"/>
                  </a:lnTo>
                  <a:lnTo>
                    <a:pt x="484567" y="95069"/>
                  </a:lnTo>
                  <a:lnTo>
                    <a:pt x="498184" y="52698"/>
                  </a:lnTo>
                  <a:lnTo>
                    <a:pt x="505000" y="10815"/>
                  </a:lnTo>
                  <a:lnTo>
                    <a:pt x="463423" y="2314"/>
                  </a:lnTo>
                  <a:lnTo>
                    <a:pt x="418976" y="0"/>
                  </a:lnTo>
                  <a:close/>
                </a:path>
              </a:pathLst>
            </a:custGeom>
            <a:solidFill>
              <a:srgbClr val="BA4E0E"/>
            </a:solidFill>
          </p:spPr>
          <p:txBody>
            <a:bodyPr wrap="square" lIns="0" tIns="0" rIns="0" bIns="0" rtlCol="0"/>
            <a:lstStyle/>
            <a:p>
              <a:endParaRPr/>
            </a:p>
          </p:txBody>
        </p:sp>
        <p:sp>
          <p:nvSpPr>
            <p:cNvPr id="22" name="object 22"/>
            <p:cNvSpPr/>
            <p:nvPr/>
          </p:nvSpPr>
          <p:spPr>
            <a:xfrm>
              <a:off x="4926188" y="9335193"/>
              <a:ext cx="316865" cy="218440"/>
            </a:xfrm>
            <a:custGeom>
              <a:avLst/>
              <a:gdLst/>
              <a:ahLst/>
              <a:cxnLst/>
              <a:rect l="l" t="t" r="r" b="b"/>
              <a:pathLst>
                <a:path w="316864" h="218440">
                  <a:moveTo>
                    <a:pt x="316534" y="0"/>
                  </a:moveTo>
                  <a:lnTo>
                    <a:pt x="269240" y="2752"/>
                  </a:lnTo>
                  <a:lnTo>
                    <a:pt x="220511" y="14102"/>
                  </a:lnTo>
                  <a:lnTo>
                    <a:pt x="171947" y="33697"/>
                  </a:lnTo>
                  <a:lnTo>
                    <a:pt x="125148" y="61181"/>
                  </a:lnTo>
                  <a:lnTo>
                    <a:pt x="82833" y="95179"/>
                  </a:lnTo>
                  <a:lnTo>
                    <a:pt x="47272" y="133625"/>
                  </a:lnTo>
                  <a:lnTo>
                    <a:pt x="19361" y="175151"/>
                  </a:lnTo>
                  <a:lnTo>
                    <a:pt x="0" y="218391"/>
                  </a:lnTo>
                  <a:lnTo>
                    <a:pt x="47298" y="215638"/>
                  </a:lnTo>
                  <a:lnTo>
                    <a:pt x="96028" y="204288"/>
                  </a:lnTo>
                  <a:lnTo>
                    <a:pt x="144593" y="184693"/>
                  </a:lnTo>
                  <a:lnTo>
                    <a:pt x="191397" y="157209"/>
                  </a:lnTo>
                  <a:lnTo>
                    <a:pt x="233705" y="123216"/>
                  </a:lnTo>
                  <a:lnTo>
                    <a:pt x="269264" y="84769"/>
                  </a:lnTo>
                  <a:lnTo>
                    <a:pt x="297173" y="43240"/>
                  </a:lnTo>
                  <a:lnTo>
                    <a:pt x="316534" y="0"/>
                  </a:lnTo>
                  <a:close/>
                </a:path>
              </a:pathLst>
            </a:custGeom>
            <a:solidFill>
              <a:srgbClr val="F3BC22"/>
            </a:solidFill>
          </p:spPr>
          <p:txBody>
            <a:bodyPr wrap="square" lIns="0" tIns="0" rIns="0" bIns="0" rtlCol="0"/>
            <a:lstStyle/>
            <a:p>
              <a:endParaRPr/>
            </a:p>
          </p:txBody>
        </p:sp>
        <p:sp>
          <p:nvSpPr>
            <p:cNvPr id="23" name="object 23"/>
            <p:cNvSpPr/>
            <p:nvPr/>
          </p:nvSpPr>
          <p:spPr>
            <a:xfrm>
              <a:off x="8669892" y="3172678"/>
              <a:ext cx="10297558" cy="2377440"/>
            </a:xfrm>
            <a:custGeom>
              <a:avLst/>
              <a:gdLst/>
              <a:ahLst/>
              <a:cxnLst/>
              <a:rect l="l" t="t" r="r" b="b"/>
              <a:pathLst>
                <a:path w="9874250" h="2377440">
                  <a:moveTo>
                    <a:pt x="9769336" y="0"/>
                  </a:moveTo>
                  <a:lnTo>
                    <a:pt x="104708" y="0"/>
                  </a:lnTo>
                  <a:lnTo>
                    <a:pt x="64052" y="8262"/>
                  </a:lnTo>
                  <a:lnTo>
                    <a:pt x="30758" y="30758"/>
                  </a:lnTo>
                  <a:lnTo>
                    <a:pt x="8262" y="64052"/>
                  </a:lnTo>
                  <a:lnTo>
                    <a:pt x="0" y="104708"/>
                  </a:lnTo>
                  <a:lnTo>
                    <a:pt x="0" y="2272182"/>
                  </a:lnTo>
                  <a:lnTo>
                    <a:pt x="8262" y="2312838"/>
                  </a:lnTo>
                  <a:lnTo>
                    <a:pt x="30758" y="2346132"/>
                  </a:lnTo>
                  <a:lnTo>
                    <a:pt x="64052" y="2368628"/>
                  </a:lnTo>
                  <a:lnTo>
                    <a:pt x="104708" y="2376890"/>
                  </a:lnTo>
                  <a:lnTo>
                    <a:pt x="9769336" y="2376890"/>
                  </a:lnTo>
                  <a:lnTo>
                    <a:pt x="9809992" y="2368628"/>
                  </a:lnTo>
                  <a:lnTo>
                    <a:pt x="9843286" y="2346132"/>
                  </a:lnTo>
                  <a:lnTo>
                    <a:pt x="9865782" y="2312838"/>
                  </a:lnTo>
                  <a:lnTo>
                    <a:pt x="9874044" y="2272182"/>
                  </a:lnTo>
                  <a:lnTo>
                    <a:pt x="9874044" y="104708"/>
                  </a:lnTo>
                  <a:lnTo>
                    <a:pt x="9865782" y="64052"/>
                  </a:lnTo>
                  <a:lnTo>
                    <a:pt x="9843286" y="30758"/>
                  </a:lnTo>
                  <a:lnTo>
                    <a:pt x="9809992" y="8262"/>
                  </a:lnTo>
                  <a:lnTo>
                    <a:pt x="9769336" y="0"/>
                  </a:lnTo>
                  <a:close/>
                </a:path>
              </a:pathLst>
            </a:custGeom>
            <a:solidFill>
              <a:srgbClr val="FFFFFF"/>
            </a:solidFill>
          </p:spPr>
          <p:txBody>
            <a:bodyPr wrap="square" lIns="0" tIns="0" rIns="0" bIns="0" rtlCol="0"/>
            <a:lstStyle/>
            <a:p>
              <a:endParaRPr/>
            </a:p>
          </p:txBody>
        </p:sp>
      </p:grpSp>
      <p:sp>
        <p:nvSpPr>
          <p:cNvPr id="24" name="object 24"/>
          <p:cNvSpPr txBox="1"/>
          <p:nvPr/>
        </p:nvSpPr>
        <p:spPr>
          <a:xfrm>
            <a:off x="8987066" y="3370501"/>
            <a:ext cx="9874250" cy="1699183"/>
          </a:xfrm>
          <a:prstGeom prst="rect">
            <a:avLst/>
          </a:prstGeom>
        </p:spPr>
        <p:txBody>
          <a:bodyPr vert="horz" wrap="square" lIns="0" tIns="232410" rIns="0" bIns="0" rtlCol="0">
            <a:spAutoFit/>
          </a:bodyPr>
          <a:lstStyle/>
          <a:p>
            <a:pPr marL="12700">
              <a:lnSpc>
                <a:spcPct val="100000"/>
              </a:lnSpc>
              <a:spcBef>
                <a:spcPts val="1830"/>
              </a:spcBef>
            </a:pPr>
            <a:r>
              <a:rPr sz="4050" b="1" spc="180" dirty="0">
                <a:solidFill>
                  <a:srgbClr val="6C5757"/>
                </a:solidFill>
                <a:latin typeface="+mn-ea"/>
                <a:cs typeface="Gen Shin Gothic P Bold"/>
              </a:rPr>
              <a:t>155.</a:t>
            </a:r>
            <a:r>
              <a:rPr lang="en-US" sz="4050" b="1" spc="180" dirty="0">
                <a:solidFill>
                  <a:srgbClr val="6C5757"/>
                </a:solidFill>
                <a:latin typeface="+mn-ea"/>
                <a:cs typeface="Gen Shin Gothic P Bold"/>
              </a:rPr>
              <a:t>7cm</a:t>
            </a:r>
            <a:r>
              <a:rPr sz="4050" b="1" spc="145" dirty="0">
                <a:solidFill>
                  <a:srgbClr val="6C5757"/>
                </a:solidFill>
                <a:latin typeface="+mn-ea"/>
                <a:cs typeface="Gen Shin Gothic P Bold"/>
              </a:rPr>
              <a:t>を</a:t>
            </a:r>
            <a:r>
              <a:rPr sz="4050" b="1" spc="65" dirty="0">
                <a:solidFill>
                  <a:srgbClr val="6C5757"/>
                </a:solidFill>
                <a:latin typeface="+mn-ea"/>
                <a:cs typeface="Gen Shin Gothic P Bold"/>
              </a:rPr>
              <a:t>も</a:t>
            </a:r>
            <a:r>
              <a:rPr sz="4050" b="1" spc="150" dirty="0">
                <a:solidFill>
                  <a:srgbClr val="6C5757"/>
                </a:solidFill>
                <a:latin typeface="+mn-ea"/>
                <a:cs typeface="Gen Shin Gothic P Bold"/>
              </a:rPr>
              <a:t>と</a:t>
            </a:r>
            <a:r>
              <a:rPr sz="4050" b="1" spc="180" dirty="0">
                <a:solidFill>
                  <a:srgbClr val="6C5757"/>
                </a:solidFill>
                <a:latin typeface="+mn-ea"/>
                <a:cs typeface="Gen Shin Gothic P Bold"/>
              </a:rPr>
              <a:t>に</a:t>
            </a:r>
            <a:r>
              <a:rPr sz="4050" b="1" spc="100" dirty="0">
                <a:solidFill>
                  <a:srgbClr val="6C5757"/>
                </a:solidFill>
                <a:latin typeface="+mn-ea"/>
                <a:cs typeface="Gen Shin Gothic P Bold"/>
              </a:rPr>
              <a:t>す</a:t>
            </a:r>
            <a:r>
              <a:rPr sz="4050" b="1" spc="110" dirty="0">
                <a:solidFill>
                  <a:srgbClr val="6C5757"/>
                </a:solidFill>
                <a:latin typeface="+mn-ea"/>
                <a:cs typeface="Gen Shin Gothic P Bold"/>
              </a:rPr>
              <a:t>る</a:t>
            </a:r>
            <a:r>
              <a:rPr sz="4050" b="1" spc="95" dirty="0">
                <a:solidFill>
                  <a:srgbClr val="6C5757"/>
                </a:solidFill>
                <a:latin typeface="+mn-ea"/>
                <a:cs typeface="Gen Shin Gothic P Bold"/>
              </a:rPr>
              <a:t>大</a:t>
            </a:r>
            <a:r>
              <a:rPr sz="4050" b="1" spc="114" dirty="0">
                <a:solidFill>
                  <a:srgbClr val="6C5757"/>
                </a:solidFill>
                <a:latin typeface="+mn-ea"/>
                <a:cs typeface="Gen Shin Gothic P Bold"/>
              </a:rPr>
              <a:t>きさ</a:t>
            </a:r>
            <a:r>
              <a:rPr sz="4050" b="1" spc="40" dirty="0">
                <a:solidFill>
                  <a:srgbClr val="6C5757"/>
                </a:solidFill>
                <a:latin typeface="+mn-ea"/>
                <a:cs typeface="Gen Shin Gothic P Bold"/>
              </a:rPr>
              <a:t>と</a:t>
            </a:r>
            <a:r>
              <a:rPr sz="4050" b="1" spc="110" dirty="0">
                <a:solidFill>
                  <a:srgbClr val="6C5757"/>
                </a:solidFill>
                <a:latin typeface="+mn-ea"/>
                <a:cs typeface="Gen Shin Gothic P Bold"/>
              </a:rPr>
              <a:t>す</a:t>
            </a:r>
            <a:r>
              <a:rPr sz="4050" b="1" spc="114" dirty="0">
                <a:solidFill>
                  <a:srgbClr val="6C5757"/>
                </a:solidFill>
                <a:latin typeface="+mn-ea"/>
                <a:cs typeface="Gen Shin Gothic P Bold"/>
              </a:rPr>
              <a:t>る</a:t>
            </a:r>
            <a:r>
              <a:rPr sz="4050" b="1" spc="130" dirty="0">
                <a:solidFill>
                  <a:srgbClr val="6C5757"/>
                </a:solidFill>
                <a:latin typeface="+mn-ea"/>
                <a:cs typeface="Gen Shin Gothic P Bold"/>
              </a:rPr>
              <a:t>と</a:t>
            </a:r>
            <a:r>
              <a:rPr sz="4050" b="1" spc="125" dirty="0">
                <a:solidFill>
                  <a:srgbClr val="6C5757"/>
                </a:solidFill>
                <a:latin typeface="+mn-ea"/>
                <a:cs typeface="Gen Shin Gothic P Bold"/>
              </a:rPr>
              <a:t>き</a:t>
            </a:r>
            <a:endParaRPr sz="4050" dirty="0">
              <a:latin typeface="+mn-ea"/>
              <a:cs typeface="Gen Shin Gothic P Regular"/>
            </a:endParaRPr>
          </a:p>
          <a:p>
            <a:pPr marL="12700">
              <a:lnSpc>
                <a:spcPct val="100000"/>
              </a:lnSpc>
              <a:spcBef>
                <a:spcPts val="1735"/>
              </a:spcBef>
            </a:pPr>
            <a:r>
              <a:rPr sz="4050" b="1" spc="180" dirty="0">
                <a:solidFill>
                  <a:srgbClr val="6C5757"/>
                </a:solidFill>
                <a:latin typeface="+mn-ea"/>
                <a:cs typeface="Gen Shin Gothic P Bold"/>
              </a:rPr>
              <a:t>160.37</a:t>
            </a:r>
            <a:r>
              <a:rPr lang="en-US" altLang="ja-JP" sz="4050" b="1" spc="180" dirty="0">
                <a:solidFill>
                  <a:srgbClr val="6C5757"/>
                </a:solidFill>
                <a:latin typeface="Arial Nova" panose="020B0504020202020204" pitchFamily="34" charset="0"/>
                <a:cs typeface="Gen Shin Gothic P Bold"/>
              </a:rPr>
              <a:t>1</a:t>
            </a:r>
            <a:r>
              <a:rPr lang="en-US" sz="4050" b="1" spc="180" dirty="0">
                <a:solidFill>
                  <a:srgbClr val="6C5757"/>
                </a:solidFill>
                <a:latin typeface="+mn-ea"/>
                <a:cs typeface="Gen Shin Gothic P Bold"/>
              </a:rPr>
              <a:t>cm</a:t>
            </a:r>
            <a:r>
              <a:rPr sz="4050" b="1" spc="135" dirty="0">
                <a:solidFill>
                  <a:srgbClr val="6C5757"/>
                </a:solidFill>
                <a:latin typeface="+mn-ea"/>
                <a:cs typeface="Gen Shin Gothic P Bold"/>
              </a:rPr>
              <a:t>が</a:t>
            </a:r>
            <a:r>
              <a:rPr sz="4050" b="1" spc="140" dirty="0">
                <a:solidFill>
                  <a:srgbClr val="EC1C23"/>
                </a:solidFill>
                <a:latin typeface="+mn-ea"/>
                <a:cs typeface="Gen Shin Gothic P Bold"/>
              </a:rPr>
              <a:t>何倍</a:t>
            </a:r>
            <a:r>
              <a:rPr sz="4050" b="1" spc="150" dirty="0">
                <a:solidFill>
                  <a:srgbClr val="EC1C23"/>
                </a:solidFill>
                <a:latin typeface="+mn-ea"/>
                <a:cs typeface="Gen Shin Gothic P Bold"/>
              </a:rPr>
              <a:t>に</a:t>
            </a:r>
            <a:r>
              <a:rPr sz="4050" b="1" spc="140" dirty="0">
                <a:solidFill>
                  <a:srgbClr val="EC1C23"/>
                </a:solidFill>
                <a:latin typeface="+mn-ea"/>
                <a:cs typeface="Gen Shin Gothic P Bold"/>
              </a:rPr>
              <a:t>あ</a:t>
            </a:r>
            <a:r>
              <a:rPr sz="4050" b="1" spc="135" dirty="0">
                <a:solidFill>
                  <a:srgbClr val="EC1C23"/>
                </a:solidFill>
                <a:latin typeface="+mn-ea"/>
                <a:cs typeface="Gen Shin Gothic P Bold"/>
              </a:rPr>
              <a:t>た</a:t>
            </a:r>
            <a:r>
              <a:rPr sz="4050" b="1" spc="140" dirty="0">
                <a:solidFill>
                  <a:srgbClr val="EC1C23"/>
                </a:solidFill>
                <a:latin typeface="+mn-ea"/>
                <a:cs typeface="Gen Shin Gothic P Bold"/>
              </a:rPr>
              <a:t>る</a:t>
            </a:r>
            <a:r>
              <a:rPr sz="4050" b="1" spc="125" dirty="0">
                <a:solidFill>
                  <a:srgbClr val="EC1C23"/>
                </a:solidFill>
                <a:latin typeface="+mn-ea"/>
                <a:cs typeface="Gen Shin Gothic P Bold"/>
              </a:rPr>
              <a:t>か</a:t>
            </a:r>
            <a:r>
              <a:rPr sz="4050" b="1" spc="135" dirty="0">
                <a:solidFill>
                  <a:srgbClr val="6C5757"/>
                </a:solidFill>
                <a:latin typeface="+mn-ea"/>
                <a:cs typeface="Gen Shin Gothic P Bold"/>
              </a:rPr>
              <a:t>を</a:t>
            </a:r>
            <a:r>
              <a:rPr sz="4050" b="1" spc="125" dirty="0">
                <a:solidFill>
                  <a:srgbClr val="6C5757"/>
                </a:solidFill>
                <a:latin typeface="+mn-ea"/>
                <a:cs typeface="Gen Shin Gothic P Bold"/>
              </a:rPr>
              <a:t>求</a:t>
            </a:r>
            <a:r>
              <a:rPr sz="4050" b="1" spc="130" dirty="0">
                <a:solidFill>
                  <a:srgbClr val="6C5757"/>
                </a:solidFill>
                <a:latin typeface="+mn-ea"/>
                <a:cs typeface="Gen Shin Gothic P Bold"/>
              </a:rPr>
              <a:t>め</a:t>
            </a:r>
            <a:r>
              <a:rPr sz="4050" b="1" spc="135" dirty="0">
                <a:solidFill>
                  <a:srgbClr val="6C5757"/>
                </a:solidFill>
                <a:latin typeface="+mn-ea"/>
                <a:cs typeface="Gen Shin Gothic P Bold"/>
              </a:rPr>
              <a:t>る</a:t>
            </a:r>
            <a:r>
              <a:rPr lang="ja-JP" altLang="en-US" sz="4050" b="1" spc="135" dirty="0">
                <a:solidFill>
                  <a:srgbClr val="6C5757"/>
                </a:solidFill>
                <a:latin typeface="+mn-ea"/>
                <a:cs typeface="Gen Shin Gothic P Bold"/>
              </a:rPr>
              <a:t>。</a:t>
            </a:r>
            <a:endParaRPr sz="4050" dirty="0">
              <a:latin typeface="+mn-ea"/>
              <a:cs typeface="Gen Shin Gothic P Regular"/>
            </a:endParaRPr>
          </a:p>
        </p:txBody>
      </p:sp>
      <p:sp>
        <p:nvSpPr>
          <p:cNvPr id="25" name="object 25"/>
          <p:cNvSpPr txBox="1"/>
          <p:nvPr/>
        </p:nvSpPr>
        <p:spPr>
          <a:xfrm>
            <a:off x="14471650" y="3413325"/>
            <a:ext cx="422275" cy="248285"/>
          </a:xfrm>
          <a:prstGeom prst="rect">
            <a:avLst/>
          </a:prstGeom>
        </p:spPr>
        <p:txBody>
          <a:bodyPr vert="horz" wrap="square" lIns="0" tIns="13970" rIns="0" bIns="0" rtlCol="0">
            <a:spAutoFit/>
          </a:bodyPr>
          <a:lstStyle/>
          <a:p>
            <a:pPr marL="12700">
              <a:lnSpc>
                <a:spcPct val="100000"/>
              </a:lnSpc>
              <a:spcBef>
                <a:spcPts val="110"/>
              </a:spcBef>
            </a:pPr>
            <a:r>
              <a:rPr sz="1450" b="1" spc="114" dirty="0">
                <a:solidFill>
                  <a:srgbClr val="6C5757"/>
                </a:solidFill>
                <a:latin typeface="Gen Shin Gothic P Bold"/>
                <a:cs typeface="Gen Shin Gothic P Bold"/>
              </a:rPr>
              <a:t>おお</a:t>
            </a:r>
            <a:endParaRPr sz="1450" dirty="0">
              <a:latin typeface="Gen Shin Gothic P Regular"/>
              <a:cs typeface="Gen Shin Gothic P Regular"/>
            </a:endParaRPr>
          </a:p>
        </p:txBody>
      </p:sp>
      <p:sp>
        <p:nvSpPr>
          <p:cNvPr id="26" name="object 26"/>
          <p:cNvSpPr txBox="1"/>
          <p:nvPr/>
        </p:nvSpPr>
        <p:spPr>
          <a:xfrm>
            <a:off x="12414250" y="4247025"/>
            <a:ext cx="5029200" cy="237244"/>
          </a:xfrm>
          <a:prstGeom prst="rect">
            <a:avLst/>
          </a:prstGeom>
        </p:spPr>
        <p:txBody>
          <a:bodyPr vert="horz" wrap="square" lIns="0" tIns="13970" rIns="0" bIns="0" rtlCol="0">
            <a:spAutoFit/>
          </a:bodyPr>
          <a:lstStyle/>
          <a:p>
            <a:pPr marL="12700">
              <a:lnSpc>
                <a:spcPct val="100000"/>
              </a:lnSpc>
              <a:spcBef>
                <a:spcPts val="110"/>
              </a:spcBef>
              <a:tabLst>
                <a:tab pos="4072254" algn="l"/>
              </a:tabLst>
            </a:pPr>
            <a:r>
              <a:rPr sz="1450" b="1" spc="30" dirty="0">
                <a:solidFill>
                  <a:srgbClr val="EC1C23"/>
                </a:solidFill>
                <a:latin typeface="Gen Shin Gothic P Bold"/>
                <a:cs typeface="Gen Shin Gothic P Bold"/>
              </a:rPr>
              <a:t>な</a:t>
            </a:r>
            <a:r>
              <a:rPr sz="1450" b="1" dirty="0">
                <a:solidFill>
                  <a:srgbClr val="EC1C23"/>
                </a:solidFill>
                <a:latin typeface="Gen Shin Gothic P Bold"/>
                <a:cs typeface="Gen Shin Gothic P Bold"/>
              </a:rPr>
              <a:t> </a:t>
            </a:r>
            <a:r>
              <a:rPr sz="1450" b="1" spc="30" dirty="0">
                <a:solidFill>
                  <a:srgbClr val="EC1C23"/>
                </a:solidFill>
                <a:latin typeface="Gen Shin Gothic P Bold"/>
                <a:cs typeface="Gen Shin Gothic P Bold"/>
              </a:rPr>
              <a:t>ん</a:t>
            </a:r>
            <a:r>
              <a:rPr sz="1450" b="1" dirty="0">
                <a:solidFill>
                  <a:srgbClr val="EC1C23"/>
                </a:solidFill>
                <a:latin typeface="Gen Shin Gothic P Bold"/>
                <a:cs typeface="Gen Shin Gothic P Bold"/>
              </a:rPr>
              <a:t> </a:t>
            </a:r>
            <a:r>
              <a:rPr sz="1450" b="1" spc="30" dirty="0">
                <a:solidFill>
                  <a:srgbClr val="EC1C23"/>
                </a:solidFill>
                <a:latin typeface="Gen Shin Gothic P Bold"/>
                <a:cs typeface="Gen Shin Gothic P Bold"/>
              </a:rPr>
              <a:t>ば</a:t>
            </a:r>
            <a:r>
              <a:rPr sz="1450" b="1" dirty="0">
                <a:solidFill>
                  <a:srgbClr val="EC1C23"/>
                </a:solidFill>
                <a:latin typeface="Gen Shin Gothic P Bold"/>
                <a:cs typeface="Gen Shin Gothic P Bold"/>
              </a:rPr>
              <a:t> </a:t>
            </a:r>
            <a:r>
              <a:rPr sz="1450" b="1" spc="5" dirty="0">
                <a:solidFill>
                  <a:srgbClr val="EC1C23"/>
                </a:solidFill>
                <a:latin typeface="Gen Shin Gothic P Bold"/>
                <a:cs typeface="Gen Shin Gothic P Bold"/>
              </a:rPr>
              <a:t>い</a:t>
            </a:r>
            <a:r>
              <a:rPr sz="1450" b="1" dirty="0">
                <a:solidFill>
                  <a:srgbClr val="EC1C23"/>
                </a:solidFill>
                <a:latin typeface="Gen Shin Gothic P Bold"/>
                <a:cs typeface="Gen Shin Gothic P Bold"/>
              </a:rPr>
              <a:t>	</a:t>
            </a:r>
            <a:r>
              <a:rPr lang="ja-JP" altLang="en-US" sz="1450" b="1" dirty="0">
                <a:solidFill>
                  <a:srgbClr val="EC1C23"/>
                </a:solidFill>
                <a:latin typeface="Gen Shin Gothic P Bold"/>
                <a:cs typeface="Gen Shin Gothic P Bold"/>
              </a:rPr>
              <a:t>　 </a:t>
            </a:r>
            <a:r>
              <a:rPr sz="1450" b="1" spc="220" dirty="0" err="1">
                <a:solidFill>
                  <a:srgbClr val="6C5757"/>
                </a:solidFill>
                <a:latin typeface="Gen Shin Gothic P Bold"/>
                <a:cs typeface="Gen Shin Gothic P Bold"/>
              </a:rPr>
              <a:t>もと</a:t>
            </a:r>
            <a:endParaRPr sz="1450" dirty="0">
              <a:latin typeface="Gen Shin Gothic P Regular"/>
              <a:cs typeface="Gen Shin Gothic P Regular"/>
            </a:endParaRPr>
          </a:p>
        </p:txBody>
      </p:sp>
      <p:sp>
        <p:nvSpPr>
          <p:cNvPr id="29" name="object 38">
            <a:extLst>
              <a:ext uri="{FF2B5EF4-FFF2-40B4-BE49-F238E27FC236}">
                <a16:creationId xmlns:a16="http://schemas.microsoft.com/office/drawing/2014/main" id="{6B68B413-B0D4-5144-860A-2CC7A5AA4302}"/>
              </a:ext>
            </a:extLst>
          </p:cNvPr>
          <p:cNvSpPr txBox="1"/>
          <p:nvPr/>
        </p:nvSpPr>
        <p:spPr>
          <a:xfrm>
            <a:off x="2509034" y="10155555"/>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地球</a:t>
            </a:r>
            <a:endParaRPr sz="3300" dirty="0">
              <a:latin typeface="Gen Shin Gothic P Regular"/>
              <a:cs typeface="Gen Shin Gothic P Regular"/>
            </a:endParaRPr>
          </a:p>
        </p:txBody>
      </p:sp>
      <p:sp>
        <p:nvSpPr>
          <p:cNvPr id="30" name="object 39">
            <a:extLst>
              <a:ext uri="{FF2B5EF4-FFF2-40B4-BE49-F238E27FC236}">
                <a16:creationId xmlns:a16="http://schemas.microsoft.com/office/drawing/2014/main" id="{630DAE9F-2545-2E47-A0F5-277FE51AA43E}"/>
              </a:ext>
            </a:extLst>
          </p:cNvPr>
          <p:cNvSpPr txBox="1"/>
          <p:nvPr/>
        </p:nvSpPr>
        <p:spPr>
          <a:xfrm>
            <a:off x="5589988" y="10155555"/>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宇宙</a:t>
            </a:r>
            <a:endParaRPr sz="3300" dirty="0">
              <a:latin typeface="Gen Shin Gothic P Regular"/>
              <a:cs typeface="Gen Shin Gothic P Regular"/>
            </a:endParaRPr>
          </a:p>
        </p:txBody>
      </p:sp>
      <p:sp>
        <p:nvSpPr>
          <p:cNvPr id="31" name="object 25">
            <a:extLst>
              <a:ext uri="{FF2B5EF4-FFF2-40B4-BE49-F238E27FC236}">
                <a16:creationId xmlns:a16="http://schemas.microsoft.com/office/drawing/2014/main" id="{7D213304-AC84-2340-8B36-9DBC743529BA}"/>
              </a:ext>
            </a:extLst>
          </p:cNvPr>
          <p:cNvSpPr txBox="1"/>
          <p:nvPr/>
        </p:nvSpPr>
        <p:spPr>
          <a:xfrm>
            <a:off x="2584450" y="9992606"/>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ちきゅう</a:t>
            </a:r>
            <a:endParaRPr sz="1450" dirty="0">
              <a:solidFill>
                <a:schemeClr val="bg1"/>
              </a:solidFill>
              <a:latin typeface="Gen Shin Gothic P Regular"/>
              <a:cs typeface="Gen Shin Gothic P Regular"/>
            </a:endParaRPr>
          </a:p>
        </p:txBody>
      </p:sp>
      <p:sp>
        <p:nvSpPr>
          <p:cNvPr id="32" name="object 25">
            <a:extLst>
              <a:ext uri="{FF2B5EF4-FFF2-40B4-BE49-F238E27FC236}">
                <a16:creationId xmlns:a16="http://schemas.microsoft.com/office/drawing/2014/main" id="{5B137EC8-881A-EA41-80C3-2F83FF4859EB}"/>
              </a:ext>
            </a:extLst>
          </p:cNvPr>
          <p:cNvSpPr txBox="1"/>
          <p:nvPr/>
        </p:nvSpPr>
        <p:spPr>
          <a:xfrm>
            <a:off x="5683954" y="9964859"/>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うちゅう</a:t>
            </a:r>
            <a:endParaRPr sz="1450" dirty="0">
              <a:solidFill>
                <a:schemeClr val="bg1"/>
              </a:solidFill>
              <a:latin typeface="Gen Shin Gothic P Regular"/>
              <a:cs typeface="Gen Shin Gothic P Regular"/>
            </a:endParaRPr>
          </a:p>
        </p:txBody>
      </p:sp>
      <p:sp>
        <p:nvSpPr>
          <p:cNvPr id="33" name="object 3">
            <a:extLst>
              <a:ext uri="{FF2B5EF4-FFF2-40B4-BE49-F238E27FC236}">
                <a16:creationId xmlns:a16="http://schemas.microsoft.com/office/drawing/2014/main" id="{8985209E-4F1B-4F43-9079-C0B97C33400F}"/>
              </a:ext>
            </a:extLst>
          </p:cNvPr>
          <p:cNvSpPr txBox="1">
            <a:spLocks noGrp="1"/>
          </p:cNvSpPr>
          <p:nvPr>
            <p:ph type="title"/>
          </p:nvPr>
        </p:nvSpPr>
        <p:spPr>
          <a:xfrm>
            <a:off x="5230221" y="852943"/>
            <a:ext cx="10100861" cy="839332"/>
          </a:xfrm>
          <a:prstGeom prst="rect">
            <a:avLst/>
          </a:prstGeom>
        </p:spPr>
        <p:txBody>
          <a:bodyPr vert="horz" wrap="square" lIns="0" tIns="15875" rIns="0" bIns="0" rtlCol="0">
            <a:spAutoFit/>
          </a:bodyPr>
          <a:lstStyle/>
          <a:p>
            <a:pPr marL="12700">
              <a:lnSpc>
                <a:spcPct val="100000"/>
              </a:lnSpc>
              <a:spcBef>
                <a:spcPts val="125"/>
              </a:spcBef>
            </a:pPr>
            <a:r>
              <a:rPr spc="145" dirty="0"/>
              <a:t>「何倍」を求めてみましょう！</a:t>
            </a:r>
          </a:p>
        </p:txBody>
      </p:sp>
      <p:sp>
        <p:nvSpPr>
          <p:cNvPr id="34" name="object 4">
            <a:extLst>
              <a:ext uri="{FF2B5EF4-FFF2-40B4-BE49-F238E27FC236}">
                <a16:creationId xmlns:a16="http://schemas.microsoft.com/office/drawing/2014/main" id="{BC9ECB41-4CC3-534A-964D-857E7544F69F}"/>
              </a:ext>
            </a:extLst>
          </p:cNvPr>
          <p:cNvSpPr txBox="1"/>
          <p:nvPr/>
        </p:nvSpPr>
        <p:spPr>
          <a:xfrm>
            <a:off x="5937250" y="569172"/>
            <a:ext cx="3738162" cy="371255"/>
          </a:xfrm>
          <a:prstGeom prst="rect">
            <a:avLst/>
          </a:prstGeom>
        </p:spPr>
        <p:txBody>
          <a:bodyPr vert="horz" wrap="square" lIns="0" tIns="17145" rIns="0" bIns="0" rtlCol="0">
            <a:spAutoFit/>
          </a:bodyPr>
          <a:lstStyle/>
          <a:p>
            <a:pPr marL="12700">
              <a:lnSpc>
                <a:spcPct val="100000"/>
              </a:lnSpc>
              <a:spcBef>
                <a:spcPts val="135"/>
              </a:spcBef>
              <a:tabLst>
                <a:tab pos="2430780" algn="l"/>
              </a:tabLst>
            </a:pPr>
            <a:r>
              <a:rPr sz="2300" b="1" spc="25" dirty="0">
                <a:solidFill>
                  <a:srgbClr val="FFFFFF"/>
                </a:solidFill>
                <a:latin typeface="Gen Shin Gothic P Bold"/>
                <a:cs typeface="Gen Shin Gothic P Bold"/>
              </a:rPr>
              <a:t>な</a:t>
            </a:r>
            <a:r>
              <a:rPr sz="2300" b="1" spc="8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ん</a:t>
            </a:r>
            <a:r>
              <a:rPr sz="2300" b="1" spc="8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ば</a:t>
            </a:r>
            <a:r>
              <a:rPr sz="2300" b="1" spc="8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い	</a:t>
            </a:r>
            <a:r>
              <a:rPr lang="ja-JP" altLang="en-US" sz="2300" b="1" spc="35">
                <a:solidFill>
                  <a:srgbClr val="FFFFFF"/>
                </a:solidFill>
                <a:latin typeface="Gen Shin Gothic P Bold"/>
                <a:cs typeface="Gen Shin Gothic P Bold"/>
              </a:rPr>
              <a:t>　　</a:t>
            </a:r>
            <a:r>
              <a:rPr sz="2300" b="1" spc="445" dirty="0" err="1">
                <a:solidFill>
                  <a:srgbClr val="FFFFFF"/>
                </a:solidFill>
                <a:latin typeface="Gen Shin Gothic P Bold"/>
                <a:cs typeface="Gen Shin Gothic P Bold"/>
              </a:rPr>
              <a:t>も</a:t>
            </a:r>
            <a:r>
              <a:rPr sz="2300" b="1" spc="25" dirty="0" err="1">
                <a:solidFill>
                  <a:srgbClr val="FFFFFF"/>
                </a:solidFill>
                <a:latin typeface="Gen Shin Gothic P Bold"/>
                <a:cs typeface="Gen Shin Gothic P Bold"/>
              </a:rPr>
              <a:t>と</a:t>
            </a:r>
            <a:r>
              <a:rPr sz="2300" b="1" spc="-110" dirty="0">
                <a:solidFill>
                  <a:srgbClr val="FFFFFF"/>
                </a:solidFill>
                <a:latin typeface="Gen Shin Gothic P Bold"/>
                <a:cs typeface="Gen Shin Gothic P Bold"/>
              </a:rPr>
              <a:t> </a:t>
            </a:r>
            <a:endParaRPr sz="2300" dirty="0">
              <a:latin typeface="Gen Shin Gothic P Regular"/>
              <a:cs typeface="Gen Shin Gothic P Regular"/>
            </a:endParaRPr>
          </a:p>
        </p:txBody>
      </p:sp>
      <p:pic>
        <p:nvPicPr>
          <p:cNvPr id="35" name="図 34" descr="挿絵 が含まれている画像&#10;&#10;自動的に生成された説明">
            <a:extLst>
              <a:ext uri="{FF2B5EF4-FFF2-40B4-BE49-F238E27FC236}">
                <a16:creationId xmlns:a16="http://schemas.microsoft.com/office/drawing/2014/main" id="{C600223A-426E-EA41-B755-D4447F734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75C9B"/>
          </a:solidFill>
        </p:spPr>
        <p:txBody>
          <a:bodyPr wrap="square" lIns="0" tIns="0" rIns="0" bIns="0" rtlCol="0"/>
          <a:lstStyle/>
          <a:p>
            <a:endParaRPr dirty="0"/>
          </a:p>
        </p:txBody>
      </p:sp>
      <p:sp>
        <p:nvSpPr>
          <p:cNvPr id="6" name="object 6"/>
          <p:cNvSpPr txBox="1">
            <a:spLocks noGrp="1"/>
          </p:cNvSpPr>
          <p:nvPr>
            <p:ph type="title"/>
          </p:nvPr>
        </p:nvSpPr>
        <p:spPr>
          <a:xfrm>
            <a:off x="3190825" y="6138625"/>
            <a:ext cx="13716000" cy="2800767"/>
          </a:xfrm>
          <a:prstGeom prst="rect">
            <a:avLst/>
          </a:prstGeom>
        </p:spPr>
        <p:txBody>
          <a:bodyPr vert="horz" wrap="square" lIns="0" tIns="17780" rIns="0" bIns="0" rtlCol="0">
            <a:spAutoFit/>
          </a:bodyPr>
          <a:lstStyle/>
          <a:p>
            <a:pPr marL="373380">
              <a:lnSpc>
                <a:spcPts val="2545"/>
              </a:lnSpc>
              <a:spcBef>
                <a:spcPts val="140"/>
              </a:spcBef>
              <a:tabLst>
                <a:tab pos="8048625" algn="l"/>
                <a:tab pos="8517255" algn="l"/>
                <a:tab pos="11032490" algn="l"/>
                <a:tab pos="11492865" algn="l"/>
                <a:tab pos="12854940" algn="l"/>
              </a:tabLst>
            </a:pPr>
            <a:r>
              <a:rPr sz="2300" spc="25" dirty="0"/>
              <a:t>な </a:t>
            </a:r>
            <a:r>
              <a:rPr sz="2300" spc="-195" dirty="0"/>
              <a:t> </a:t>
            </a:r>
            <a:r>
              <a:rPr sz="2300" spc="35" dirty="0"/>
              <a:t>ん</a:t>
            </a:r>
            <a:r>
              <a:rPr sz="2300" dirty="0"/>
              <a:t> </a:t>
            </a:r>
            <a:r>
              <a:rPr sz="2300" spc="-195" dirty="0"/>
              <a:t> </a:t>
            </a:r>
            <a:r>
              <a:rPr sz="2300" spc="35" dirty="0"/>
              <a:t>ば</a:t>
            </a:r>
            <a:r>
              <a:rPr sz="2300" dirty="0"/>
              <a:t> </a:t>
            </a:r>
            <a:r>
              <a:rPr sz="2300" spc="-195" dirty="0"/>
              <a:t> </a:t>
            </a:r>
            <a:r>
              <a:rPr sz="2300" spc="35" dirty="0"/>
              <a:t>い</a:t>
            </a:r>
            <a:r>
              <a:rPr sz="2300" dirty="0"/>
              <a:t>	</a:t>
            </a:r>
            <a:r>
              <a:rPr lang="ja-JP" altLang="en-US" sz="2300"/>
              <a:t>　　　</a:t>
            </a:r>
            <a:r>
              <a:rPr sz="2300" spc="30" dirty="0" err="1"/>
              <a:t>も</a:t>
            </a:r>
            <a:r>
              <a:rPr sz="2300" spc="25" dirty="0" err="1"/>
              <a:t>と</a:t>
            </a:r>
            <a:r>
              <a:rPr sz="2300" dirty="0"/>
              <a:t>	</a:t>
            </a:r>
            <a:r>
              <a:rPr lang="ja-JP" altLang="en-US" sz="2300"/>
              <a:t>　　　　</a:t>
            </a:r>
            <a:r>
              <a:rPr sz="2300" spc="30" dirty="0" err="1"/>
              <a:t>し</a:t>
            </a:r>
            <a:r>
              <a:rPr sz="2300" spc="-15" dirty="0" err="1"/>
              <a:t>き</a:t>
            </a:r>
            <a:r>
              <a:rPr sz="2300" dirty="0"/>
              <a:t>	</a:t>
            </a:r>
          </a:p>
          <a:p>
            <a:pPr marL="12700" algn="ctr">
              <a:lnSpc>
                <a:spcPts val="9565"/>
              </a:lnSpc>
            </a:pPr>
            <a:r>
              <a:rPr sz="8150" dirty="0" err="1"/>
              <a:t>何倍に</a:t>
            </a:r>
            <a:r>
              <a:rPr sz="8150" spc="-5" dirty="0" err="1"/>
              <a:t>あ</a:t>
            </a:r>
            <a:r>
              <a:rPr sz="8150" spc="-10" dirty="0" err="1"/>
              <a:t>たるかを求める式を</a:t>
            </a:r>
            <a:br>
              <a:rPr lang="en-US" sz="8150" spc="-10" dirty="0"/>
            </a:br>
            <a:r>
              <a:rPr sz="8150" spc="-10" dirty="0" err="1"/>
              <a:t>考えま</a:t>
            </a:r>
            <a:r>
              <a:rPr sz="8150" spc="-15" dirty="0" err="1"/>
              <a:t>し</a:t>
            </a:r>
            <a:r>
              <a:rPr sz="8150" spc="-10" dirty="0" err="1"/>
              <a:t>ょう</a:t>
            </a:r>
            <a:endParaRPr sz="8150" dirty="0"/>
          </a:p>
        </p:txBody>
      </p:sp>
      <p:sp>
        <p:nvSpPr>
          <p:cNvPr id="7" name="object 12">
            <a:extLst>
              <a:ext uri="{FF2B5EF4-FFF2-40B4-BE49-F238E27FC236}">
                <a16:creationId xmlns:a16="http://schemas.microsoft.com/office/drawing/2014/main" id="{B44E4540-99E9-2F4B-952F-DC1A43B69BCD}"/>
              </a:ext>
            </a:extLst>
          </p:cNvPr>
          <p:cNvSpPr txBox="1"/>
          <p:nvPr/>
        </p:nvSpPr>
        <p:spPr>
          <a:xfrm>
            <a:off x="6927850" y="7483475"/>
            <a:ext cx="1219200" cy="368049"/>
          </a:xfrm>
          <a:prstGeom prst="rect">
            <a:avLst/>
          </a:prstGeom>
        </p:spPr>
        <p:txBody>
          <a:bodyPr vert="horz" wrap="square" lIns="0" tIns="13970" rIns="0" bIns="0" rtlCol="0">
            <a:spAutoFit/>
          </a:bodyPr>
          <a:lstStyle/>
          <a:p>
            <a:pPr marL="12700">
              <a:lnSpc>
                <a:spcPct val="100000"/>
              </a:lnSpc>
              <a:spcBef>
                <a:spcPts val="110"/>
              </a:spcBef>
            </a:pPr>
            <a:r>
              <a:rPr lang="ja-JP" altLang="en-US" sz="2300" b="1" spc="295">
                <a:solidFill>
                  <a:srgbClr val="FFFFFF"/>
                </a:solidFill>
                <a:latin typeface="Gen Shin Gothic P Bold"/>
                <a:cs typeface="Gen Shin Gothic P Regular"/>
              </a:rPr>
              <a:t>かんが</a:t>
            </a:r>
            <a:endParaRPr sz="2300" dirty="0">
              <a:latin typeface="Gen Shin Gothic P Regular"/>
              <a:cs typeface="Gen Shin Gothic P Regular"/>
            </a:endParaRPr>
          </a:p>
        </p:txBody>
      </p:sp>
      <p:pic>
        <p:nvPicPr>
          <p:cNvPr id="8" name="図 7" descr="挿絵 が含まれている画像&#10;&#10;自動的に生成された説明">
            <a:extLst>
              <a:ext uri="{FF2B5EF4-FFF2-40B4-BE49-F238E27FC236}">
                <a16:creationId xmlns:a16="http://schemas.microsoft.com/office/drawing/2014/main" id="{5F6D227E-B73F-2243-AEF8-B9B4F160C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pic>
        <p:nvPicPr>
          <p:cNvPr id="13" name="図 12" descr="挿絵 が含まれている画像&#10;&#10;自動的に生成された説明">
            <a:extLst>
              <a:ext uri="{FF2B5EF4-FFF2-40B4-BE49-F238E27FC236}">
                <a16:creationId xmlns:a16="http://schemas.microsoft.com/office/drawing/2014/main" id="{3068DC70-FE1E-5A47-94D1-863B69B09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84" y="9091141"/>
            <a:ext cx="2739866" cy="1135534"/>
          </a:xfrm>
          <a:prstGeom prst="rect">
            <a:avLst/>
          </a:prstGeom>
        </p:spPr>
      </p:pic>
      <p:sp>
        <p:nvSpPr>
          <p:cNvPr id="9" name="テキスト ボックス 8">
            <a:extLst>
              <a:ext uri="{FF2B5EF4-FFF2-40B4-BE49-F238E27FC236}">
                <a16:creationId xmlns:a16="http://schemas.microsoft.com/office/drawing/2014/main" id="{E388633E-4EB3-1442-9868-05C3F6E130C1}"/>
              </a:ext>
            </a:extLst>
          </p:cNvPr>
          <p:cNvSpPr txBox="1"/>
          <p:nvPr/>
        </p:nvSpPr>
        <p:spPr>
          <a:xfrm>
            <a:off x="14097000" y="-990600"/>
            <a:ext cx="184731" cy="369332"/>
          </a:xfrm>
          <a:prstGeom prst="rect">
            <a:avLst/>
          </a:prstGeom>
          <a:noFill/>
        </p:spPr>
        <p:txBody>
          <a:bodyPr wrap="none" rtlCol="0">
            <a:spAutoFit/>
          </a:bodyPr>
          <a:lstStyle/>
          <a:p>
            <a:endParaRPr kumimoji="1" lang="ja-JP" altLang="en-US"/>
          </a:p>
        </p:txBody>
      </p:sp>
      <p:pic>
        <p:nvPicPr>
          <p:cNvPr id="24" name="図 23" descr="図形, 円&#10;&#10;自動的に生成された説明">
            <a:extLst>
              <a:ext uri="{FF2B5EF4-FFF2-40B4-BE49-F238E27FC236}">
                <a16:creationId xmlns:a16="http://schemas.microsoft.com/office/drawing/2014/main" id="{4685A73C-BF34-4145-99DD-3D93755A3D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270" y="2066696"/>
            <a:ext cx="3402639" cy="3392170"/>
          </a:xfrm>
          <a:prstGeom prst="rect">
            <a:avLst/>
          </a:prstGeom>
        </p:spPr>
      </p:pic>
      <p:sp>
        <p:nvSpPr>
          <p:cNvPr id="25" name="円/楕円 24">
            <a:extLst>
              <a:ext uri="{FF2B5EF4-FFF2-40B4-BE49-F238E27FC236}">
                <a16:creationId xmlns:a16="http://schemas.microsoft.com/office/drawing/2014/main" id="{D59AA43A-2DD5-FD46-A62A-2C18EC1BFD03}"/>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8E25DE0D-8431-4942-98AF-1450A5737BA4}"/>
              </a:ext>
            </a:extLst>
          </p:cNvPr>
          <p:cNvGrpSpPr/>
          <p:nvPr/>
        </p:nvGrpSpPr>
        <p:grpSpPr>
          <a:xfrm>
            <a:off x="8535530" y="2225675"/>
            <a:ext cx="3026590" cy="3048000"/>
            <a:chOff x="12581460" y="2375129"/>
            <a:chExt cx="3026590" cy="3048000"/>
          </a:xfrm>
        </p:grpSpPr>
        <p:pic>
          <p:nvPicPr>
            <p:cNvPr id="27" name="図 26">
              <a:extLst>
                <a:ext uri="{FF2B5EF4-FFF2-40B4-BE49-F238E27FC236}">
                  <a16:creationId xmlns:a16="http://schemas.microsoft.com/office/drawing/2014/main" id="{CE9A09C7-002B-184D-B57F-B1E584889B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28" name="円/楕円 27">
              <a:extLst>
                <a:ext uri="{FF2B5EF4-FFF2-40B4-BE49-F238E27FC236}">
                  <a16:creationId xmlns:a16="http://schemas.microsoft.com/office/drawing/2014/main" id="{207DF5F0-71C0-2D4C-8427-52A5FF5DF19D}"/>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05867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70562E-7 -4.59854E-6 L 0.78451 -0.00028 " pathEditMode="relative" rAng="0" ptsTypes="AA">
                                      <p:cBhvr>
                                        <p:cTn id="6" dur="12000" fill="hold"/>
                                        <p:tgtEl>
                                          <p:spTgt spid="13"/>
                                        </p:tgtEl>
                                        <p:attrNameLst>
                                          <p:attrName>ppt_x</p:attrName>
                                          <p:attrName>ppt_y</p:attrName>
                                        </p:attrNameLst>
                                      </p:cBhvr>
                                      <p:rCtr x="39221" y="-14"/>
                                    </p:animMotion>
                                  </p:childTnLst>
                                </p:cTn>
                              </p:par>
                              <p:par>
                                <p:cTn id="7" presetID="8" presetClass="emph" presetSubtype="0" fill="hold" nodeType="withEffect">
                                  <p:stCondLst>
                                    <p:cond delay="0"/>
                                  </p:stCondLst>
                                  <p:childTnLst>
                                    <p:animRot by="21600000">
                                      <p:cBhvr>
                                        <p:cTn id="8" dur="1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sp>
        <p:nvSpPr>
          <p:cNvPr id="3" name="object 3"/>
          <p:cNvSpPr txBox="1">
            <a:spLocks noGrp="1"/>
          </p:cNvSpPr>
          <p:nvPr>
            <p:ph type="title"/>
          </p:nvPr>
        </p:nvSpPr>
        <p:spPr>
          <a:xfrm>
            <a:off x="5230221" y="852943"/>
            <a:ext cx="10100861" cy="839332"/>
          </a:xfrm>
          <a:prstGeom prst="rect">
            <a:avLst/>
          </a:prstGeom>
        </p:spPr>
        <p:txBody>
          <a:bodyPr vert="horz" wrap="square" lIns="0" tIns="15875" rIns="0" bIns="0" rtlCol="0">
            <a:spAutoFit/>
          </a:bodyPr>
          <a:lstStyle/>
          <a:p>
            <a:pPr marL="12700">
              <a:lnSpc>
                <a:spcPct val="100000"/>
              </a:lnSpc>
              <a:spcBef>
                <a:spcPts val="125"/>
              </a:spcBef>
            </a:pPr>
            <a:r>
              <a:rPr spc="145" dirty="0"/>
              <a:t>「何倍」を求めてみましょう！</a:t>
            </a:r>
          </a:p>
        </p:txBody>
      </p:sp>
      <p:sp>
        <p:nvSpPr>
          <p:cNvPr id="4" name="object 4"/>
          <p:cNvSpPr txBox="1"/>
          <p:nvPr/>
        </p:nvSpPr>
        <p:spPr>
          <a:xfrm>
            <a:off x="5937250" y="569172"/>
            <a:ext cx="3738162" cy="371255"/>
          </a:xfrm>
          <a:prstGeom prst="rect">
            <a:avLst/>
          </a:prstGeom>
        </p:spPr>
        <p:txBody>
          <a:bodyPr vert="horz" wrap="square" lIns="0" tIns="17145" rIns="0" bIns="0" rtlCol="0">
            <a:spAutoFit/>
          </a:bodyPr>
          <a:lstStyle/>
          <a:p>
            <a:pPr marL="12700">
              <a:lnSpc>
                <a:spcPct val="100000"/>
              </a:lnSpc>
              <a:spcBef>
                <a:spcPts val="135"/>
              </a:spcBef>
              <a:tabLst>
                <a:tab pos="2430780" algn="l"/>
              </a:tabLst>
            </a:pPr>
            <a:r>
              <a:rPr sz="2300" b="1" spc="25" dirty="0">
                <a:solidFill>
                  <a:srgbClr val="FFFFFF"/>
                </a:solidFill>
                <a:latin typeface="Gen Shin Gothic P Bold"/>
                <a:cs typeface="Gen Shin Gothic P Bold"/>
              </a:rPr>
              <a:t>な</a:t>
            </a:r>
            <a:r>
              <a:rPr sz="2300" b="1" spc="8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ん</a:t>
            </a:r>
            <a:r>
              <a:rPr sz="2300" b="1" spc="8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ば</a:t>
            </a:r>
            <a:r>
              <a:rPr sz="2300" b="1" spc="8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い	</a:t>
            </a:r>
            <a:r>
              <a:rPr lang="ja-JP" altLang="en-US" sz="2300" b="1" spc="35">
                <a:solidFill>
                  <a:srgbClr val="FFFFFF"/>
                </a:solidFill>
                <a:latin typeface="Gen Shin Gothic P Bold"/>
                <a:cs typeface="Gen Shin Gothic P Bold"/>
              </a:rPr>
              <a:t>　　</a:t>
            </a:r>
            <a:r>
              <a:rPr sz="2300" b="1" spc="445" dirty="0" err="1">
                <a:solidFill>
                  <a:srgbClr val="FFFFFF"/>
                </a:solidFill>
                <a:latin typeface="Gen Shin Gothic P Bold"/>
                <a:cs typeface="Gen Shin Gothic P Bold"/>
              </a:rPr>
              <a:t>も</a:t>
            </a:r>
            <a:r>
              <a:rPr sz="2300" b="1" spc="25" dirty="0" err="1">
                <a:solidFill>
                  <a:srgbClr val="FFFFFF"/>
                </a:solidFill>
                <a:latin typeface="Gen Shin Gothic P Bold"/>
                <a:cs typeface="Gen Shin Gothic P Bold"/>
              </a:rPr>
              <a:t>と</a:t>
            </a:r>
            <a:r>
              <a:rPr sz="2300" b="1" spc="-110" dirty="0">
                <a:solidFill>
                  <a:srgbClr val="FFFFFF"/>
                </a:solidFill>
                <a:latin typeface="Gen Shin Gothic P Bold"/>
                <a:cs typeface="Gen Shin Gothic P Bold"/>
              </a:rPr>
              <a:t> </a:t>
            </a:r>
            <a:endParaRPr sz="2300" dirty="0">
              <a:latin typeface="Gen Shin Gothic P Regular"/>
              <a:cs typeface="Gen Shin Gothic P Regular"/>
            </a:endParaRPr>
          </a:p>
        </p:txBody>
      </p:sp>
      <p:sp>
        <p:nvSpPr>
          <p:cNvPr id="5" name="object 5"/>
          <p:cNvSpPr txBox="1"/>
          <p:nvPr/>
        </p:nvSpPr>
        <p:spPr>
          <a:xfrm>
            <a:off x="2192407" y="2629028"/>
            <a:ext cx="1841500" cy="583565"/>
          </a:xfrm>
          <a:prstGeom prst="rect">
            <a:avLst/>
          </a:prstGeom>
        </p:spPr>
        <p:txBody>
          <a:bodyPr vert="horz" wrap="square" lIns="0" tIns="13970" rIns="0" bIns="0" rtlCol="0">
            <a:spAutoFit/>
          </a:bodyPr>
          <a:lstStyle/>
          <a:p>
            <a:pPr marL="12700">
              <a:lnSpc>
                <a:spcPct val="100000"/>
              </a:lnSpc>
              <a:spcBef>
                <a:spcPts val="110"/>
              </a:spcBef>
            </a:pPr>
            <a:r>
              <a:rPr sz="3650" b="1" spc="140" dirty="0">
                <a:solidFill>
                  <a:srgbClr val="FFFFFF"/>
                </a:solidFill>
                <a:latin typeface="Gen Shin Gothic P Bold"/>
                <a:cs typeface="Gen Shin Gothic P Bold"/>
              </a:rPr>
              <a:t>155.7</a:t>
            </a:r>
            <a:r>
              <a:rPr lang="en-US" sz="3650" b="1" spc="140" dirty="0">
                <a:solidFill>
                  <a:srgbClr val="FFFFFF"/>
                </a:solidFill>
                <a:latin typeface="Gen Shin Gothic P Bold"/>
                <a:cs typeface="Gen Shin Gothic P Bold"/>
              </a:rPr>
              <a:t>cm</a:t>
            </a:r>
            <a:endParaRPr sz="3650" dirty="0">
              <a:latin typeface="Gen Shin Gothic P Regular"/>
              <a:cs typeface="Gen Shin Gothic P Regular"/>
            </a:endParaRPr>
          </a:p>
        </p:txBody>
      </p:sp>
      <p:sp>
        <p:nvSpPr>
          <p:cNvPr id="6" name="object 6"/>
          <p:cNvSpPr txBox="1"/>
          <p:nvPr/>
        </p:nvSpPr>
        <p:spPr>
          <a:xfrm>
            <a:off x="4951555" y="2629028"/>
            <a:ext cx="2425065" cy="575799"/>
          </a:xfrm>
          <a:prstGeom prst="rect">
            <a:avLst/>
          </a:prstGeom>
        </p:spPr>
        <p:txBody>
          <a:bodyPr vert="horz" wrap="square" lIns="0" tIns="13970" rIns="0" bIns="0" rtlCol="0">
            <a:spAutoFit/>
          </a:bodyPr>
          <a:lstStyle/>
          <a:p>
            <a:pPr marL="12700">
              <a:lnSpc>
                <a:spcPct val="100000"/>
              </a:lnSpc>
              <a:spcBef>
                <a:spcPts val="110"/>
              </a:spcBef>
            </a:pPr>
            <a:r>
              <a:rPr sz="3650" b="1" spc="145" dirty="0">
                <a:solidFill>
                  <a:srgbClr val="FFFFFF"/>
                </a:solidFill>
                <a:latin typeface="Gen Shin Gothic P Bold"/>
                <a:cs typeface="Gen Shin Gothic P Bold"/>
              </a:rPr>
              <a:t>160.37</a:t>
            </a:r>
            <a:r>
              <a:rPr lang="en-US" altLang="ja-JP" sz="3650" b="1" spc="145" dirty="0">
                <a:solidFill>
                  <a:srgbClr val="FFFFFF"/>
                </a:solidFill>
                <a:latin typeface="Gen Shin Gothic P Bold"/>
                <a:cs typeface="Gen Shin Gothic P Bold"/>
              </a:rPr>
              <a:t>1</a:t>
            </a:r>
            <a:r>
              <a:rPr lang="en-US" sz="3650" b="1" spc="145" dirty="0">
                <a:solidFill>
                  <a:srgbClr val="FFFFFF"/>
                </a:solidFill>
                <a:latin typeface="Gen Shin Gothic P Bold"/>
                <a:cs typeface="Gen Shin Gothic P Bold"/>
              </a:rPr>
              <a:t>cm</a:t>
            </a:r>
            <a:endParaRPr sz="3650" dirty="0">
              <a:latin typeface="Gen Shin Gothic P Regular"/>
              <a:cs typeface="Gen Shin Gothic P Regular"/>
            </a:endParaRPr>
          </a:p>
        </p:txBody>
      </p:sp>
      <p:sp>
        <p:nvSpPr>
          <p:cNvPr id="8" name="object 8"/>
          <p:cNvSpPr/>
          <p:nvPr/>
        </p:nvSpPr>
        <p:spPr>
          <a:xfrm>
            <a:off x="1507794" y="3193751"/>
            <a:ext cx="6316980" cy="4414520"/>
          </a:xfrm>
          <a:custGeom>
            <a:avLst/>
            <a:gdLst/>
            <a:ahLst/>
            <a:cxnLst/>
            <a:rect l="l" t="t" r="r" b="b"/>
            <a:pathLst>
              <a:path w="6316980" h="4414520">
                <a:moveTo>
                  <a:pt x="5936412" y="356133"/>
                </a:moveTo>
                <a:lnTo>
                  <a:pt x="0" y="356133"/>
                </a:lnTo>
                <a:lnTo>
                  <a:pt x="0" y="449859"/>
                </a:lnTo>
                <a:lnTo>
                  <a:pt x="2980182" y="449859"/>
                </a:lnTo>
                <a:lnTo>
                  <a:pt x="5936412" y="449859"/>
                </a:lnTo>
                <a:lnTo>
                  <a:pt x="5936412" y="356133"/>
                </a:lnTo>
                <a:close/>
              </a:path>
              <a:path w="6316980" h="4414520">
                <a:moveTo>
                  <a:pt x="6316789" y="4320527"/>
                </a:moveTo>
                <a:lnTo>
                  <a:pt x="2980182" y="4320527"/>
                </a:lnTo>
                <a:lnTo>
                  <a:pt x="12" y="4320527"/>
                </a:lnTo>
                <a:lnTo>
                  <a:pt x="12" y="4414253"/>
                </a:lnTo>
                <a:lnTo>
                  <a:pt x="6316789" y="4414253"/>
                </a:lnTo>
                <a:lnTo>
                  <a:pt x="6316789" y="4320527"/>
                </a:lnTo>
                <a:close/>
              </a:path>
              <a:path w="6316980" h="4414520">
                <a:moveTo>
                  <a:pt x="6316789" y="356133"/>
                </a:moveTo>
                <a:lnTo>
                  <a:pt x="6041123" y="356133"/>
                </a:lnTo>
                <a:lnTo>
                  <a:pt x="6041123" y="449859"/>
                </a:lnTo>
                <a:lnTo>
                  <a:pt x="6316789" y="449859"/>
                </a:lnTo>
                <a:lnTo>
                  <a:pt x="6316789" y="356133"/>
                </a:lnTo>
                <a:close/>
              </a:path>
              <a:path w="6316980" h="4414520">
                <a:moveTo>
                  <a:pt x="6316789" y="0"/>
                </a:moveTo>
                <a:lnTo>
                  <a:pt x="12" y="0"/>
                </a:lnTo>
                <a:lnTo>
                  <a:pt x="12" y="93726"/>
                </a:lnTo>
                <a:lnTo>
                  <a:pt x="6316789" y="93726"/>
                </a:lnTo>
                <a:lnTo>
                  <a:pt x="6316789" y="0"/>
                </a:lnTo>
                <a:close/>
              </a:path>
            </a:pathLst>
          </a:custGeom>
          <a:solidFill>
            <a:srgbClr val="FFFFFF"/>
          </a:solidFill>
        </p:spPr>
        <p:txBody>
          <a:bodyPr wrap="square" lIns="0" tIns="0" rIns="0" bIns="0" rtlCol="0"/>
          <a:lstStyle/>
          <a:p>
            <a:endParaRPr/>
          </a:p>
        </p:txBody>
      </p:sp>
      <p:sp>
        <p:nvSpPr>
          <p:cNvPr id="9" name="object 9"/>
          <p:cNvSpPr/>
          <p:nvPr/>
        </p:nvSpPr>
        <p:spPr>
          <a:xfrm>
            <a:off x="4487988" y="3822157"/>
            <a:ext cx="0" cy="3514090"/>
          </a:xfrm>
          <a:custGeom>
            <a:avLst/>
            <a:gdLst/>
            <a:ahLst/>
            <a:cxnLst/>
            <a:rect l="l" t="t" r="r" b="b"/>
            <a:pathLst>
              <a:path h="3514090">
                <a:moveTo>
                  <a:pt x="0" y="0"/>
                </a:moveTo>
                <a:lnTo>
                  <a:pt x="0" y="3513568"/>
                </a:lnTo>
              </a:path>
            </a:pathLst>
          </a:custGeom>
          <a:ln w="104708">
            <a:solidFill>
              <a:srgbClr val="F8DE33"/>
            </a:solidFill>
          </a:ln>
        </p:spPr>
        <p:txBody>
          <a:bodyPr wrap="square" lIns="0" tIns="0" rIns="0" bIns="0" rtlCol="0"/>
          <a:lstStyle/>
          <a:p>
            <a:endParaRPr/>
          </a:p>
        </p:txBody>
      </p:sp>
      <p:sp>
        <p:nvSpPr>
          <p:cNvPr id="10" name="object 10"/>
          <p:cNvSpPr/>
          <p:nvPr/>
        </p:nvSpPr>
        <p:spPr>
          <a:xfrm>
            <a:off x="4331347" y="3596760"/>
            <a:ext cx="313690" cy="3964940"/>
          </a:xfrm>
          <a:custGeom>
            <a:avLst/>
            <a:gdLst/>
            <a:ahLst/>
            <a:cxnLst/>
            <a:rect l="l" t="t" r="r" b="b"/>
            <a:pathLst>
              <a:path w="313689" h="3964940">
                <a:moveTo>
                  <a:pt x="313258" y="3693147"/>
                </a:moveTo>
                <a:lnTo>
                  <a:pt x="0" y="3693147"/>
                </a:lnTo>
                <a:lnTo>
                  <a:pt x="156629" y="3964381"/>
                </a:lnTo>
                <a:lnTo>
                  <a:pt x="313258" y="3693147"/>
                </a:lnTo>
                <a:close/>
              </a:path>
              <a:path w="313689" h="3964940">
                <a:moveTo>
                  <a:pt x="313258" y="271233"/>
                </a:moveTo>
                <a:lnTo>
                  <a:pt x="156629" y="0"/>
                </a:lnTo>
                <a:lnTo>
                  <a:pt x="0" y="271233"/>
                </a:lnTo>
                <a:lnTo>
                  <a:pt x="313258" y="271233"/>
                </a:lnTo>
                <a:close/>
              </a:path>
            </a:pathLst>
          </a:custGeom>
          <a:solidFill>
            <a:srgbClr val="F8DE33"/>
          </a:solidFill>
        </p:spPr>
        <p:txBody>
          <a:bodyPr wrap="square" lIns="0" tIns="0" rIns="0" bIns="0" rtlCol="0"/>
          <a:lstStyle/>
          <a:p>
            <a:endParaRPr/>
          </a:p>
        </p:txBody>
      </p:sp>
      <p:sp>
        <p:nvSpPr>
          <p:cNvPr id="11" name="object 11"/>
          <p:cNvSpPr/>
          <p:nvPr/>
        </p:nvSpPr>
        <p:spPr>
          <a:xfrm>
            <a:off x="7496567" y="3466019"/>
            <a:ext cx="0" cy="3870325"/>
          </a:xfrm>
          <a:custGeom>
            <a:avLst/>
            <a:gdLst/>
            <a:ahLst/>
            <a:cxnLst/>
            <a:rect l="l" t="t" r="r" b="b"/>
            <a:pathLst>
              <a:path h="3870325">
                <a:moveTo>
                  <a:pt x="0" y="0"/>
                </a:moveTo>
                <a:lnTo>
                  <a:pt x="0" y="3869714"/>
                </a:lnTo>
              </a:path>
            </a:pathLst>
          </a:custGeom>
          <a:ln w="104708">
            <a:solidFill>
              <a:srgbClr val="F8DE33"/>
            </a:solidFill>
          </a:ln>
        </p:spPr>
        <p:txBody>
          <a:bodyPr wrap="square" lIns="0" tIns="0" rIns="0" bIns="0" rtlCol="0"/>
          <a:lstStyle/>
          <a:p>
            <a:endParaRPr/>
          </a:p>
        </p:txBody>
      </p:sp>
      <p:sp>
        <p:nvSpPr>
          <p:cNvPr id="12" name="object 12"/>
          <p:cNvSpPr/>
          <p:nvPr/>
        </p:nvSpPr>
        <p:spPr>
          <a:xfrm>
            <a:off x="7339927" y="3240614"/>
            <a:ext cx="313690" cy="4320540"/>
          </a:xfrm>
          <a:custGeom>
            <a:avLst/>
            <a:gdLst/>
            <a:ahLst/>
            <a:cxnLst/>
            <a:rect l="l" t="t" r="r" b="b"/>
            <a:pathLst>
              <a:path w="313690" h="4320540">
                <a:moveTo>
                  <a:pt x="313258" y="4049293"/>
                </a:moveTo>
                <a:lnTo>
                  <a:pt x="0" y="4049293"/>
                </a:lnTo>
                <a:lnTo>
                  <a:pt x="156629" y="4320527"/>
                </a:lnTo>
                <a:lnTo>
                  <a:pt x="313258" y="4049293"/>
                </a:lnTo>
                <a:close/>
              </a:path>
              <a:path w="313690" h="4320540">
                <a:moveTo>
                  <a:pt x="313258" y="271246"/>
                </a:moveTo>
                <a:lnTo>
                  <a:pt x="156629" y="0"/>
                </a:lnTo>
                <a:lnTo>
                  <a:pt x="0" y="271246"/>
                </a:lnTo>
                <a:lnTo>
                  <a:pt x="313258" y="271246"/>
                </a:lnTo>
                <a:close/>
              </a:path>
            </a:pathLst>
          </a:custGeom>
          <a:solidFill>
            <a:srgbClr val="F8DE33"/>
          </a:solidFill>
        </p:spPr>
        <p:txBody>
          <a:bodyPr wrap="square" lIns="0" tIns="0" rIns="0" bIns="0" rtlCol="0"/>
          <a:lstStyle/>
          <a:p>
            <a:endParaRPr/>
          </a:p>
        </p:txBody>
      </p:sp>
      <p:sp>
        <p:nvSpPr>
          <p:cNvPr id="13" name="object 13"/>
          <p:cNvSpPr/>
          <p:nvPr/>
        </p:nvSpPr>
        <p:spPr>
          <a:xfrm>
            <a:off x="8669892" y="3172678"/>
            <a:ext cx="10233670" cy="2377440"/>
          </a:xfrm>
          <a:custGeom>
            <a:avLst/>
            <a:gdLst/>
            <a:ahLst/>
            <a:cxnLst/>
            <a:rect l="l" t="t" r="r" b="b"/>
            <a:pathLst>
              <a:path w="9874250" h="2377440">
                <a:moveTo>
                  <a:pt x="9769336" y="0"/>
                </a:moveTo>
                <a:lnTo>
                  <a:pt x="104708" y="0"/>
                </a:lnTo>
                <a:lnTo>
                  <a:pt x="64052" y="8262"/>
                </a:lnTo>
                <a:lnTo>
                  <a:pt x="30758" y="30758"/>
                </a:lnTo>
                <a:lnTo>
                  <a:pt x="8262" y="64052"/>
                </a:lnTo>
                <a:lnTo>
                  <a:pt x="0" y="104708"/>
                </a:lnTo>
                <a:lnTo>
                  <a:pt x="0" y="2272182"/>
                </a:lnTo>
                <a:lnTo>
                  <a:pt x="8262" y="2312838"/>
                </a:lnTo>
                <a:lnTo>
                  <a:pt x="30758" y="2346132"/>
                </a:lnTo>
                <a:lnTo>
                  <a:pt x="64052" y="2368628"/>
                </a:lnTo>
                <a:lnTo>
                  <a:pt x="104708" y="2376890"/>
                </a:lnTo>
                <a:lnTo>
                  <a:pt x="9769336" y="2376890"/>
                </a:lnTo>
                <a:lnTo>
                  <a:pt x="9809992" y="2368628"/>
                </a:lnTo>
                <a:lnTo>
                  <a:pt x="9843286" y="2346132"/>
                </a:lnTo>
                <a:lnTo>
                  <a:pt x="9865782" y="2312838"/>
                </a:lnTo>
                <a:lnTo>
                  <a:pt x="9874044" y="2272182"/>
                </a:lnTo>
                <a:lnTo>
                  <a:pt x="9874044" y="104708"/>
                </a:lnTo>
                <a:lnTo>
                  <a:pt x="9865782" y="64052"/>
                </a:lnTo>
                <a:lnTo>
                  <a:pt x="9843286" y="30758"/>
                </a:lnTo>
                <a:lnTo>
                  <a:pt x="9809992" y="8262"/>
                </a:lnTo>
                <a:lnTo>
                  <a:pt x="9769336" y="0"/>
                </a:lnTo>
                <a:close/>
              </a:path>
            </a:pathLst>
          </a:custGeom>
          <a:solidFill>
            <a:srgbClr val="FFFFFF"/>
          </a:solidFill>
        </p:spPr>
        <p:txBody>
          <a:bodyPr wrap="square" lIns="0" tIns="0" rIns="0" bIns="0" rtlCol="0"/>
          <a:lstStyle/>
          <a:p>
            <a:endParaRPr dirty="0"/>
          </a:p>
        </p:txBody>
      </p:sp>
      <p:sp>
        <p:nvSpPr>
          <p:cNvPr id="14" name="object 14"/>
          <p:cNvSpPr txBox="1"/>
          <p:nvPr/>
        </p:nvSpPr>
        <p:spPr>
          <a:xfrm>
            <a:off x="14430375" y="3368675"/>
            <a:ext cx="422275" cy="248285"/>
          </a:xfrm>
          <a:prstGeom prst="rect">
            <a:avLst/>
          </a:prstGeom>
        </p:spPr>
        <p:txBody>
          <a:bodyPr vert="horz" wrap="square" lIns="0" tIns="13970" rIns="0" bIns="0" rtlCol="0">
            <a:spAutoFit/>
          </a:bodyPr>
          <a:lstStyle/>
          <a:p>
            <a:pPr marL="12700">
              <a:lnSpc>
                <a:spcPct val="100000"/>
              </a:lnSpc>
              <a:spcBef>
                <a:spcPts val="110"/>
              </a:spcBef>
            </a:pPr>
            <a:r>
              <a:rPr sz="1450" b="1" spc="114" dirty="0">
                <a:solidFill>
                  <a:srgbClr val="6C5757"/>
                </a:solidFill>
                <a:latin typeface="Gen Shin Gothic P Bold"/>
                <a:cs typeface="Gen Shin Gothic P Bold"/>
              </a:rPr>
              <a:t>おお</a:t>
            </a:r>
            <a:endParaRPr sz="1450" dirty="0">
              <a:latin typeface="Gen Shin Gothic P Regular"/>
              <a:cs typeface="Gen Shin Gothic P Regular"/>
            </a:endParaRPr>
          </a:p>
        </p:txBody>
      </p:sp>
      <p:sp>
        <p:nvSpPr>
          <p:cNvPr id="15" name="object 15"/>
          <p:cNvSpPr txBox="1"/>
          <p:nvPr/>
        </p:nvSpPr>
        <p:spPr>
          <a:xfrm>
            <a:off x="8987065" y="3370501"/>
            <a:ext cx="10233671" cy="1699183"/>
          </a:xfrm>
          <a:prstGeom prst="rect">
            <a:avLst/>
          </a:prstGeom>
        </p:spPr>
        <p:txBody>
          <a:bodyPr vert="horz" wrap="square" lIns="0" tIns="232410" rIns="0" bIns="0" rtlCol="0">
            <a:spAutoFit/>
          </a:bodyPr>
          <a:lstStyle/>
          <a:p>
            <a:pPr marL="12700">
              <a:lnSpc>
                <a:spcPct val="100000"/>
              </a:lnSpc>
              <a:spcBef>
                <a:spcPts val="1830"/>
              </a:spcBef>
            </a:pPr>
            <a:r>
              <a:rPr sz="4050" b="1" spc="180" dirty="0">
                <a:solidFill>
                  <a:srgbClr val="6C5757"/>
                </a:solidFill>
                <a:latin typeface="+mn-ea"/>
                <a:cs typeface="Gen Shin Gothic P Bold"/>
              </a:rPr>
              <a:t>155.</a:t>
            </a:r>
            <a:r>
              <a:rPr lang="en-US" sz="4050" b="1" spc="180" dirty="0">
                <a:solidFill>
                  <a:srgbClr val="6C5757"/>
                </a:solidFill>
                <a:latin typeface="+mn-ea"/>
                <a:cs typeface="Gen Shin Gothic P Bold"/>
              </a:rPr>
              <a:t>7cm</a:t>
            </a:r>
            <a:r>
              <a:rPr sz="4050" b="1" spc="145" dirty="0">
                <a:solidFill>
                  <a:srgbClr val="6C5757"/>
                </a:solidFill>
                <a:latin typeface="+mn-ea"/>
                <a:cs typeface="Gen Shin Gothic P Bold"/>
              </a:rPr>
              <a:t>を</a:t>
            </a:r>
            <a:r>
              <a:rPr sz="4050" b="1" spc="65" dirty="0">
                <a:solidFill>
                  <a:srgbClr val="6C5757"/>
                </a:solidFill>
                <a:latin typeface="+mn-ea"/>
                <a:cs typeface="Gen Shin Gothic P Bold"/>
              </a:rPr>
              <a:t>も</a:t>
            </a:r>
            <a:r>
              <a:rPr sz="4050" b="1" spc="150" dirty="0">
                <a:solidFill>
                  <a:srgbClr val="6C5757"/>
                </a:solidFill>
                <a:latin typeface="+mn-ea"/>
                <a:cs typeface="Gen Shin Gothic P Bold"/>
              </a:rPr>
              <a:t>と</a:t>
            </a:r>
            <a:r>
              <a:rPr sz="4050" b="1" spc="180" dirty="0">
                <a:solidFill>
                  <a:srgbClr val="6C5757"/>
                </a:solidFill>
                <a:latin typeface="+mn-ea"/>
                <a:cs typeface="Gen Shin Gothic P Bold"/>
              </a:rPr>
              <a:t>に</a:t>
            </a:r>
            <a:r>
              <a:rPr sz="4050" b="1" spc="100" dirty="0">
                <a:solidFill>
                  <a:srgbClr val="6C5757"/>
                </a:solidFill>
                <a:latin typeface="+mn-ea"/>
                <a:cs typeface="Gen Shin Gothic P Bold"/>
              </a:rPr>
              <a:t>す</a:t>
            </a:r>
            <a:r>
              <a:rPr sz="4050" b="1" spc="110" dirty="0">
                <a:solidFill>
                  <a:srgbClr val="6C5757"/>
                </a:solidFill>
                <a:latin typeface="+mn-ea"/>
                <a:cs typeface="Gen Shin Gothic P Bold"/>
              </a:rPr>
              <a:t>る</a:t>
            </a:r>
            <a:r>
              <a:rPr sz="4050" b="1" spc="95" dirty="0">
                <a:solidFill>
                  <a:srgbClr val="6C5757"/>
                </a:solidFill>
                <a:latin typeface="+mn-ea"/>
                <a:cs typeface="Gen Shin Gothic P Bold"/>
              </a:rPr>
              <a:t>大</a:t>
            </a:r>
            <a:r>
              <a:rPr sz="4050" b="1" spc="114" dirty="0">
                <a:solidFill>
                  <a:srgbClr val="6C5757"/>
                </a:solidFill>
                <a:latin typeface="+mn-ea"/>
                <a:cs typeface="Gen Shin Gothic P Bold"/>
              </a:rPr>
              <a:t>きさ</a:t>
            </a:r>
            <a:r>
              <a:rPr sz="4050" b="1" spc="40" dirty="0">
                <a:solidFill>
                  <a:srgbClr val="6C5757"/>
                </a:solidFill>
                <a:latin typeface="+mn-ea"/>
                <a:cs typeface="Gen Shin Gothic P Bold"/>
              </a:rPr>
              <a:t>と</a:t>
            </a:r>
            <a:r>
              <a:rPr sz="4050" b="1" spc="110" dirty="0">
                <a:solidFill>
                  <a:srgbClr val="6C5757"/>
                </a:solidFill>
                <a:latin typeface="+mn-ea"/>
                <a:cs typeface="Gen Shin Gothic P Bold"/>
              </a:rPr>
              <a:t>す</a:t>
            </a:r>
            <a:r>
              <a:rPr sz="4050" b="1" spc="114" dirty="0">
                <a:solidFill>
                  <a:srgbClr val="6C5757"/>
                </a:solidFill>
                <a:latin typeface="+mn-ea"/>
                <a:cs typeface="Gen Shin Gothic P Bold"/>
              </a:rPr>
              <a:t>る</a:t>
            </a:r>
            <a:r>
              <a:rPr sz="4050" b="1" spc="130" dirty="0">
                <a:solidFill>
                  <a:srgbClr val="6C5757"/>
                </a:solidFill>
                <a:latin typeface="+mn-ea"/>
                <a:cs typeface="Gen Shin Gothic P Bold"/>
              </a:rPr>
              <a:t>と</a:t>
            </a:r>
            <a:r>
              <a:rPr sz="4050" b="1" spc="125" dirty="0">
                <a:solidFill>
                  <a:srgbClr val="6C5757"/>
                </a:solidFill>
                <a:latin typeface="+mn-ea"/>
                <a:cs typeface="Gen Shin Gothic P Bold"/>
              </a:rPr>
              <a:t>き</a:t>
            </a:r>
            <a:endParaRPr sz="4050" dirty="0">
              <a:latin typeface="+mn-ea"/>
              <a:cs typeface="Gen Shin Gothic P Regular"/>
            </a:endParaRPr>
          </a:p>
          <a:p>
            <a:pPr marL="12700">
              <a:lnSpc>
                <a:spcPct val="100000"/>
              </a:lnSpc>
              <a:spcBef>
                <a:spcPts val="1735"/>
              </a:spcBef>
            </a:pPr>
            <a:r>
              <a:rPr sz="4050" b="1" spc="180" dirty="0">
                <a:solidFill>
                  <a:srgbClr val="6C5757"/>
                </a:solidFill>
                <a:latin typeface="+mn-ea"/>
                <a:cs typeface="Gen Shin Gothic P Bold"/>
              </a:rPr>
              <a:t>160.37</a:t>
            </a:r>
            <a:r>
              <a:rPr lang="en-US" altLang="ja-JP" sz="4050" b="1" spc="180" dirty="0">
                <a:solidFill>
                  <a:srgbClr val="6C5757"/>
                </a:solidFill>
                <a:latin typeface="Arial Nova" panose="020B0504020202020204" pitchFamily="34" charset="0"/>
                <a:cs typeface="Gen Shin Gothic P Bold"/>
              </a:rPr>
              <a:t>1</a:t>
            </a:r>
            <a:r>
              <a:rPr lang="en-US" sz="4050" b="1" spc="180" dirty="0">
                <a:solidFill>
                  <a:srgbClr val="6C5757"/>
                </a:solidFill>
                <a:latin typeface="+mn-ea"/>
                <a:cs typeface="Gen Shin Gothic P Bold"/>
              </a:rPr>
              <a:t>cm</a:t>
            </a:r>
            <a:r>
              <a:rPr sz="4050" b="1" spc="135" dirty="0">
                <a:solidFill>
                  <a:srgbClr val="6C5757"/>
                </a:solidFill>
                <a:latin typeface="+mn-ea"/>
                <a:cs typeface="Gen Shin Gothic P Bold"/>
              </a:rPr>
              <a:t>が</a:t>
            </a:r>
            <a:r>
              <a:rPr sz="4050" b="1" spc="140" dirty="0">
                <a:solidFill>
                  <a:srgbClr val="EC1C23"/>
                </a:solidFill>
                <a:latin typeface="+mn-ea"/>
                <a:cs typeface="Gen Shin Gothic P Bold"/>
              </a:rPr>
              <a:t>何倍</a:t>
            </a:r>
            <a:r>
              <a:rPr sz="4050" b="1" spc="150" dirty="0">
                <a:solidFill>
                  <a:srgbClr val="EC1C23"/>
                </a:solidFill>
                <a:latin typeface="+mn-ea"/>
                <a:cs typeface="Gen Shin Gothic P Bold"/>
              </a:rPr>
              <a:t>に</a:t>
            </a:r>
            <a:r>
              <a:rPr sz="4050" b="1" spc="140" dirty="0">
                <a:solidFill>
                  <a:srgbClr val="EC1C23"/>
                </a:solidFill>
                <a:latin typeface="+mn-ea"/>
                <a:cs typeface="Gen Shin Gothic P Bold"/>
              </a:rPr>
              <a:t>あ</a:t>
            </a:r>
            <a:r>
              <a:rPr sz="4050" b="1" spc="135" dirty="0">
                <a:solidFill>
                  <a:srgbClr val="EC1C23"/>
                </a:solidFill>
                <a:latin typeface="+mn-ea"/>
                <a:cs typeface="Gen Shin Gothic P Bold"/>
              </a:rPr>
              <a:t>た</a:t>
            </a:r>
            <a:r>
              <a:rPr sz="4050" b="1" spc="140" dirty="0">
                <a:solidFill>
                  <a:srgbClr val="EC1C23"/>
                </a:solidFill>
                <a:latin typeface="+mn-ea"/>
                <a:cs typeface="Gen Shin Gothic P Bold"/>
              </a:rPr>
              <a:t>る</a:t>
            </a:r>
            <a:r>
              <a:rPr sz="4050" b="1" spc="125" dirty="0">
                <a:solidFill>
                  <a:srgbClr val="EC1C23"/>
                </a:solidFill>
                <a:latin typeface="+mn-ea"/>
                <a:cs typeface="Gen Shin Gothic P Bold"/>
              </a:rPr>
              <a:t>か</a:t>
            </a:r>
            <a:r>
              <a:rPr sz="4050" b="1" spc="135" dirty="0">
                <a:solidFill>
                  <a:srgbClr val="6C5757"/>
                </a:solidFill>
                <a:latin typeface="+mn-ea"/>
                <a:cs typeface="Gen Shin Gothic P Bold"/>
              </a:rPr>
              <a:t>を</a:t>
            </a:r>
            <a:r>
              <a:rPr sz="4050" b="1" spc="125" dirty="0">
                <a:solidFill>
                  <a:srgbClr val="6C5757"/>
                </a:solidFill>
                <a:latin typeface="+mn-ea"/>
                <a:cs typeface="Gen Shin Gothic P Bold"/>
              </a:rPr>
              <a:t>求</a:t>
            </a:r>
            <a:r>
              <a:rPr sz="4050" b="1" spc="130" dirty="0">
                <a:solidFill>
                  <a:srgbClr val="6C5757"/>
                </a:solidFill>
                <a:latin typeface="+mn-ea"/>
                <a:cs typeface="Gen Shin Gothic P Bold"/>
              </a:rPr>
              <a:t>め</a:t>
            </a:r>
            <a:r>
              <a:rPr sz="4050" b="1" spc="135" dirty="0">
                <a:solidFill>
                  <a:srgbClr val="6C5757"/>
                </a:solidFill>
                <a:latin typeface="+mn-ea"/>
                <a:cs typeface="Gen Shin Gothic P Bold"/>
              </a:rPr>
              <a:t>る</a:t>
            </a:r>
            <a:r>
              <a:rPr lang="ja-JP" altLang="en-US" sz="4050" b="1" spc="135" dirty="0">
                <a:solidFill>
                  <a:srgbClr val="6C5757"/>
                </a:solidFill>
                <a:latin typeface="+mn-ea"/>
                <a:cs typeface="Gen Shin Gothic P Bold"/>
              </a:rPr>
              <a:t>。</a:t>
            </a:r>
            <a:endParaRPr sz="4050" dirty="0">
              <a:latin typeface="+mn-ea"/>
              <a:cs typeface="Gen Shin Gothic P Regular"/>
            </a:endParaRPr>
          </a:p>
        </p:txBody>
      </p:sp>
      <p:sp>
        <p:nvSpPr>
          <p:cNvPr id="16" name="object 16"/>
          <p:cNvSpPr txBox="1"/>
          <p:nvPr/>
        </p:nvSpPr>
        <p:spPr>
          <a:xfrm>
            <a:off x="12390442" y="4265775"/>
            <a:ext cx="5281608" cy="237244"/>
          </a:xfrm>
          <a:prstGeom prst="rect">
            <a:avLst/>
          </a:prstGeom>
        </p:spPr>
        <p:txBody>
          <a:bodyPr vert="horz" wrap="square" lIns="0" tIns="13970" rIns="0" bIns="0" rtlCol="0">
            <a:spAutoFit/>
          </a:bodyPr>
          <a:lstStyle/>
          <a:p>
            <a:pPr marL="12700">
              <a:lnSpc>
                <a:spcPct val="100000"/>
              </a:lnSpc>
              <a:spcBef>
                <a:spcPts val="110"/>
              </a:spcBef>
              <a:tabLst>
                <a:tab pos="4072254" algn="l"/>
              </a:tabLst>
            </a:pPr>
            <a:r>
              <a:rPr sz="1450" b="1" spc="30" dirty="0">
                <a:solidFill>
                  <a:srgbClr val="EC1C23"/>
                </a:solidFill>
                <a:latin typeface="Gen Shin Gothic P Bold"/>
                <a:cs typeface="Gen Shin Gothic P Bold"/>
              </a:rPr>
              <a:t>な</a:t>
            </a:r>
            <a:r>
              <a:rPr sz="1450" b="1" dirty="0">
                <a:solidFill>
                  <a:srgbClr val="EC1C23"/>
                </a:solidFill>
                <a:latin typeface="Gen Shin Gothic P Bold"/>
                <a:cs typeface="Gen Shin Gothic P Bold"/>
              </a:rPr>
              <a:t> </a:t>
            </a:r>
            <a:r>
              <a:rPr sz="1450" b="1" spc="30" dirty="0">
                <a:solidFill>
                  <a:srgbClr val="EC1C23"/>
                </a:solidFill>
                <a:latin typeface="Gen Shin Gothic P Bold"/>
                <a:cs typeface="Gen Shin Gothic P Bold"/>
              </a:rPr>
              <a:t>ん</a:t>
            </a:r>
            <a:r>
              <a:rPr sz="1450" b="1" dirty="0">
                <a:solidFill>
                  <a:srgbClr val="EC1C23"/>
                </a:solidFill>
                <a:latin typeface="Gen Shin Gothic P Bold"/>
                <a:cs typeface="Gen Shin Gothic P Bold"/>
              </a:rPr>
              <a:t> </a:t>
            </a:r>
            <a:r>
              <a:rPr sz="1450" b="1" spc="30" dirty="0">
                <a:solidFill>
                  <a:srgbClr val="EC1C23"/>
                </a:solidFill>
                <a:latin typeface="Gen Shin Gothic P Bold"/>
                <a:cs typeface="Gen Shin Gothic P Bold"/>
              </a:rPr>
              <a:t>ば</a:t>
            </a:r>
            <a:r>
              <a:rPr sz="1450" b="1" dirty="0">
                <a:solidFill>
                  <a:srgbClr val="EC1C23"/>
                </a:solidFill>
                <a:latin typeface="Gen Shin Gothic P Bold"/>
                <a:cs typeface="Gen Shin Gothic P Bold"/>
              </a:rPr>
              <a:t> </a:t>
            </a:r>
            <a:r>
              <a:rPr sz="1450" b="1" spc="5" dirty="0">
                <a:solidFill>
                  <a:srgbClr val="EC1C23"/>
                </a:solidFill>
                <a:latin typeface="Gen Shin Gothic P Bold"/>
                <a:cs typeface="Gen Shin Gothic P Bold"/>
              </a:rPr>
              <a:t>い</a:t>
            </a:r>
            <a:r>
              <a:rPr sz="1450" b="1" dirty="0">
                <a:solidFill>
                  <a:srgbClr val="EC1C23"/>
                </a:solidFill>
                <a:latin typeface="Gen Shin Gothic P Bold"/>
                <a:cs typeface="Gen Shin Gothic P Bold"/>
              </a:rPr>
              <a:t>	</a:t>
            </a:r>
            <a:r>
              <a:rPr lang="ja-JP" altLang="en-US" sz="1450" b="1" dirty="0">
                <a:solidFill>
                  <a:srgbClr val="EC1C23"/>
                </a:solidFill>
                <a:latin typeface="Gen Shin Gothic P Bold"/>
                <a:cs typeface="Gen Shin Gothic P Bold"/>
              </a:rPr>
              <a:t>　 </a:t>
            </a:r>
            <a:r>
              <a:rPr sz="1450" b="1" spc="220" dirty="0" err="1">
                <a:solidFill>
                  <a:srgbClr val="6C5757"/>
                </a:solidFill>
                <a:latin typeface="Gen Shin Gothic P Bold"/>
                <a:cs typeface="Gen Shin Gothic P Bold"/>
              </a:rPr>
              <a:t>もと</a:t>
            </a:r>
            <a:endParaRPr sz="1450" dirty="0">
              <a:latin typeface="Gen Shin Gothic P Regular"/>
              <a:cs typeface="Gen Shin Gothic P Regular"/>
            </a:endParaRPr>
          </a:p>
        </p:txBody>
      </p:sp>
      <p:sp>
        <p:nvSpPr>
          <p:cNvPr id="18" name="object 18"/>
          <p:cNvSpPr/>
          <p:nvPr/>
        </p:nvSpPr>
        <p:spPr>
          <a:xfrm>
            <a:off x="1929722" y="7858065"/>
            <a:ext cx="1998980" cy="1998980"/>
          </a:xfrm>
          <a:custGeom>
            <a:avLst/>
            <a:gdLst/>
            <a:ahLst/>
            <a:cxnLst/>
            <a:rect l="l" t="t" r="r" b="b"/>
            <a:pathLst>
              <a:path w="1998979" h="1998979">
                <a:moveTo>
                  <a:pt x="1002076" y="0"/>
                </a:moveTo>
                <a:lnTo>
                  <a:pt x="956782" y="948"/>
                </a:lnTo>
                <a:lnTo>
                  <a:pt x="911648" y="3937"/>
                </a:lnTo>
                <a:lnTo>
                  <a:pt x="866746" y="8951"/>
                </a:lnTo>
                <a:lnTo>
                  <a:pt x="822149" y="15972"/>
                </a:lnTo>
                <a:lnTo>
                  <a:pt x="777929" y="24985"/>
                </a:lnTo>
                <a:lnTo>
                  <a:pt x="734157" y="35973"/>
                </a:lnTo>
                <a:lnTo>
                  <a:pt x="690907" y="48920"/>
                </a:lnTo>
                <a:lnTo>
                  <a:pt x="648250" y="63809"/>
                </a:lnTo>
                <a:lnTo>
                  <a:pt x="606258" y="80624"/>
                </a:lnTo>
                <a:lnTo>
                  <a:pt x="565004" y="99349"/>
                </a:lnTo>
                <a:lnTo>
                  <a:pt x="524560" y="119966"/>
                </a:lnTo>
                <a:lnTo>
                  <a:pt x="484998" y="142461"/>
                </a:lnTo>
                <a:lnTo>
                  <a:pt x="446391" y="166815"/>
                </a:lnTo>
                <a:lnTo>
                  <a:pt x="408810" y="193013"/>
                </a:lnTo>
                <a:lnTo>
                  <a:pt x="372327" y="221039"/>
                </a:lnTo>
                <a:lnTo>
                  <a:pt x="337015" y="250875"/>
                </a:lnTo>
                <a:lnTo>
                  <a:pt x="302946" y="282507"/>
                </a:lnTo>
                <a:lnTo>
                  <a:pt x="270193" y="315916"/>
                </a:lnTo>
                <a:lnTo>
                  <a:pt x="238826" y="351087"/>
                </a:lnTo>
                <a:lnTo>
                  <a:pt x="208920" y="388004"/>
                </a:lnTo>
                <a:lnTo>
                  <a:pt x="180545" y="426649"/>
                </a:lnTo>
                <a:lnTo>
                  <a:pt x="153774" y="467007"/>
                </a:lnTo>
                <a:lnTo>
                  <a:pt x="128953" y="508594"/>
                </a:lnTo>
                <a:lnTo>
                  <a:pt x="106370" y="550887"/>
                </a:lnTo>
                <a:lnTo>
                  <a:pt x="86008" y="593813"/>
                </a:lnTo>
                <a:lnTo>
                  <a:pt x="67851" y="637302"/>
                </a:lnTo>
                <a:lnTo>
                  <a:pt x="51882" y="681279"/>
                </a:lnTo>
                <a:lnTo>
                  <a:pt x="38086" y="725674"/>
                </a:lnTo>
                <a:lnTo>
                  <a:pt x="26445" y="770414"/>
                </a:lnTo>
                <a:lnTo>
                  <a:pt x="16943" y="815427"/>
                </a:lnTo>
                <a:lnTo>
                  <a:pt x="9564" y="860641"/>
                </a:lnTo>
                <a:lnTo>
                  <a:pt x="4291" y="905983"/>
                </a:lnTo>
                <a:lnTo>
                  <a:pt x="1109" y="951382"/>
                </a:lnTo>
                <a:lnTo>
                  <a:pt x="0" y="996764"/>
                </a:lnTo>
                <a:lnTo>
                  <a:pt x="948" y="1042059"/>
                </a:lnTo>
                <a:lnTo>
                  <a:pt x="3936" y="1087193"/>
                </a:lnTo>
                <a:lnTo>
                  <a:pt x="8949" y="1132095"/>
                </a:lnTo>
                <a:lnTo>
                  <a:pt x="15970" y="1176693"/>
                </a:lnTo>
                <a:lnTo>
                  <a:pt x="24983" y="1220914"/>
                </a:lnTo>
                <a:lnTo>
                  <a:pt x="35971" y="1264685"/>
                </a:lnTo>
                <a:lnTo>
                  <a:pt x="48917" y="1307936"/>
                </a:lnTo>
                <a:lnTo>
                  <a:pt x="63806" y="1350593"/>
                </a:lnTo>
                <a:lnTo>
                  <a:pt x="80620" y="1392585"/>
                </a:lnTo>
                <a:lnTo>
                  <a:pt x="99344" y="1433839"/>
                </a:lnTo>
                <a:lnTo>
                  <a:pt x="119961" y="1474283"/>
                </a:lnTo>
                <a:lnTo>
                  <a:pt x="142455" y="1513845"/>
                </a:lnTo>
                <a:lnTo>
                  <a:pt x="166809" y="1552453"/>
                </a:lnTo>
                <a:lnTo>
                  <a:pt x="193007" y="1590034"/>
                </a:lnTo>
                <a:lnTo>
                  <a:pt x="221032" y="1626517"/>
                </a:lnTo>
                <a:lnTo>
                  <a:pt x="250869" y="1661828"/>
                </a:lnTo>
                <a:lnTo>
                  <a:pt x="282500" y="1695897"/>
                </a:lnTo>
                <a:lnTo>
                  <a:pt x="315909" y="1728651"/>
                </a:lnTo>
                <a:lnTo>
                  <a:pt x="351080" y="1760017"/>
                </a:lnTo>
                <a:lnTo>
                  <a:pt x="387996" y="1789924"/>
                </a:lnTo>
                <a:lnTo>
                  <a:pt x="426642" y="1818299"/>
                </a:lnTo>
                <a:lnTo>
                  <a:pt x="467000" y="1845070"/>
                </a:lnTo>
                <a:lnTo>
                  <a:pt x="508586" y="1869891"/>
                </a:lnTo>
                <a:lnTo>
                  <a:pt x="550879" y="1892474"/>
                </a:lnTo>
                <a:lnTo>
                  <a:pt x="593806" y="1912835"/>
                </a:lnTo>
                <a:lnTo>
                  <a:pt x="637294" y="1930992"/>
                </a:lnTo>
                <a:lnTo>
                  <a:pt x="681272" y="1946961"/>
                </a:lnTo>
                <a:lnTo>
                  <a:pt x="725667" y="1960757"/>
                </a:lnTo>
                <a:lnTo>
                  <a:pt x="770407" y="1972398"/>
                </a:lnTo>
                <a:lnTo>
                  <a:pt x="815420" y="1981899"/>
                </a:lnTo>
                <a:lnTo>
                  <a:pt x="860633" y="1989278"/>
                </a:lnTo>
                <a:lnTo>
                  <a:pt x="905976" y="1994550"/>
                </a:lnTo>
                <a:lnTo>
                  <a:pt x="951374" y="1997732"/>
                </a:lnTo>
                <a:lnTo>
                  <a:pt x="996757" y="1998841"/>
                </a:lnTo>
                <a:lnTo>
                  <a:pt x="1042052" y="1997893"/>
                </a:lnTo>
                <a:lnTo>
                  <a:pt x="1087186" y="1994903"/>
                </a:lnTo>
                <a:lnTo>
                  <a:pt x="1132088" y="1989890"/>
                </a:lnTo>
                <a:lnTo>
                  <a:pt x="1176685" y="1982868"/>
                </a:lnTo>
                <a:lnTo>
                  <a:pt x="1220906" y="1973855"/>
                </a:lnTo>
                <a:lnTo>
                  <a:pt x="1264678" y="1962867"/>
                </a:lnTo>
                <a:lnTo>
                  <a:pt x="1307928" y="1949920"/>
                </a:lnTo>
                <a:lnTo>
                  <a:pt x="1350586" y="1935031"/>
                </a:lnTo>
                <a:lnTo>
                  <a:pt x="1392577" y="1918216"/>
                </a:lnTo>
                <a:lnTo>
                  <a:pt x="1433831" y="1899492"/>
                </a:lnTo>
                <a:lnTo>
                  <a:pt x="1474275" y="1878874"/>
                </a:lnTo>
                <a:lnTo>
                  <a:pt x="1513837" y="1856380"/>
                </a:lnTo>
                <a:lnTo>
                  <a:pt x="1552445" y="1832026"/>
                </a:lnTo>
                <a:lnTo>
                  <a:pt x="1590026" y="1805827"/>
                </a:lnTo>
                <a:lnTo>
                  <a:pt x="1626509" y="1777802"/>
                </a:lnTo>
                <a:lnTo>
                  <a:pt x="1661821" y="1747965"/>
                </a:lnTo>
                <a:lnTo>
                  <a:pt x="1695890" y="1716334"/>
                </a:lnTo>
                <a:lnTo>
                  <a:pt x="1728643" y="1682924"/>
                </a:lnTo>
                <a:lnTo>
                  <a:pt x="1760010" y="1647753"/>
                </a:lnTo>
                <a:lnTo>
                  <a:pt x="1789916" y="1610837"/>
                </a:lnTo>
                <a:lnTo>
                  <a:pt x="1818291" y="1572191"/>
                </a:lnTo>
                <a:lnTo>
                  <a:pt x="1845062" y="1531833"/>
                </a:lnTo>
                <a:lnTo>
                  <a:pt x="1869883" y="1490247"/>
                </a:lnTo>
                <a:lnTo>
                  <a:pt x="1892466" y="1447955"/>
                </a:lnTo>
                <a:lnTo>
                  <a:pt x="1912828" y="1405030"/>
                </a:lnTo>
                <a:lnTo>
                  <a:pt x="1930985" y="1361542"/>
                </a:lnTo>
                <a:lnTo>
                  <a:pt x="1946954" y="1317565"/>
                </a:lnTo>
                <a:lnTo>
                  <a:pt x="1960750" y="1273170"/>
                </a:lnTo>
                <a:lnTo>
                  <a:pt x="1972391" y="1228430"/>
                </a:lnTo>
                <a:lnTo>
                  <a:pt x="1981893" y="1183418"/>
                </a:lnTo>
                <a:lnTo>
                  <a:pt x="1989272" y="1138204"/>
                </a:lnTo>
                <a:lnTo>
                  <a:pt x="1994544" y="1092862"/>
                </a:lnTo>
                <a:lnTo>
                  <a:pt x="1997727" y="1047464"/>
                </a:lnTo>
                <a:lnTo>
                  <a:pt x="1998836" y="1002081"/>
                </a:lnTo>
                <a:lnTo>
                  <a:pt x="1997888" y="956786"/>
                </a:lnTo>
                <a:lnTo>
                  <a:pt x="1994899" y="911652"/>
                </a:lnTo>
                <a:lnTo>
                  <a:pt x="1989886" y="866749"/>
                </a:lnTo>
                <a:lnTo>
                  <a:pt x="1982864" y="822152"/>
                </a:lnTo>
                <a:lnTo>
                  <a:pt x="1973852" y="777931"/>
                </a:lnTo>
                <a:lnTo>
                  <a:pt x="1962864" y="734159"/>
                </a:lnTo>
                <a:lnTo>
                  <a:pt x="1949917" y="690908"/>
                </a:lnTo>
                <a:lnTo>
                  <a:pt x="1935028" y="648251"/>
                </a:lnTo>
                <a:lnTo>
                  <a:pt x="1918213" y="606259"/>
                </a:lnTo>
                <a:lnTo>
                  <a:pt x="1899489" y="565004"/>
                </a:lnTo>
                <a:lnTo>
                  <a:pt x="1878871" y="524560"/>
                </a:lnTo>
                <a:lnTo>
                  <a:pt x="1856377" y="484998"/>
                </a:lnTo>
                <a:lnTo>
                  <a:pt x="1832023" y="446390"/>
                </a:lnTo>
                <a:lnTo>
                  <a:pt x="1805824" y="408808"/>
                </a:lnTo>
                <a:lnTo>
                  <a:pt x="1777798" y="372325"/>
                </a:lnTo>
                <a:lnTo>
                  <a:pt x="1747961" y="337013"/>
                </a:lnTo>
                <a:lnTo>
                  <a:pt x="1716330" y="302944"/>
                </a:lnTo>
                <a:lnTo>
                  <a:pt x="1682920" y="270190"/>
                </a:lnTo>
                <a:lnTo>
                  <a:pt x="1647748" y="238824"/>
                </a:lnTo>
                <a:lnTo>
                  <a:pt x="1610831" y="208917"/>
                </a:lnTo>
                <a:lnTo>
                  <a:pt x="1572185" y="180542"/>
                </a:lnTo>
                <a:lnTo>
                  <a:pt x="1531826" y="153771"/>
                </a:lnTo>
                <a:lnTo>
                  <a:pt x="1490240" y="128950"/>
                </a:lnTo>
                <a:lnTo>
                  <a:pt x="1447948" y="106367"/>
                </a:lnTo>
                <a:lnTo>
                  <a:pt x="1405022" y="86005"/>
                </a:lnTo>
                <a:lnTo>
                  <a:pt x="1361535" y="67848"/>
                </a:lnTo>
                <a:lnTo>
                  <a:pt x="1317558" y="51880"/>
                </a:lnTo>
                <a:lnTo>
                  <a:pt x="1273163" y="38084"/>
                </a:lnTo>
                <a:lnTo>
                  <a:pt x="1228424" y="26443"/>
                </a:lnTo>
                <a:lnTo>
                  <a:pt x="1183412" y="16941"/>
                </a:lnTo>
                <a:lnTo>
                  <a:pt x="1138198" y="9563"/>
                </a:lnTo>
                <a:lnTo>
                  <a:pt x="1092857" y="4290"/>
                </a:lnTo>
                <a:lnTo>
                  <a:pt x="1047459" y="1108"/>
                </a:lnTo>
                <a:lnTo>
                  <a:pt x="1002076" y="0"/>
                </a:lnTo>
                <a:close/>
              </a:path>
            </a:pathLst>
          </a:custGeom>
          <a:solidFill>
            <a:srgbClr val="76A39A"/>
          </a:solidFill>
        </p:spPr>
        <p:txBody>
          <a:bodyPr wrap="square" lIns="0" tIns="0" rIns="0" bIns="0" rtlCol="0"/>
          <a:lstStyle/>
          <a:p>
            <a:endParaRPr/>
          </a:p>
        </p:txBody>
      </p:sp>
      <p:sp>
        <p:nvSpPr>
          <p:cNvPr id="19" name="object 19"/>
          <p:cNvSpPr/>
          <p:nvPr/>
        </p:nvSpPr>
        <p:spPr>
          <a:xfrm>
            <a:off x="1929917" y="7957025"/>
            <a:ext cx="1998980" cy="1892300"/>
          </a:xfrm>
          <a:custGeom>
            <a:avLst/>
            <a:gdLst/>
            <a:ahLst/>
            <a:cxnLst/>
            <a:rect l="l" t="t" r="r" b="b"/>
            <a:pathLst>
              <a:path w="1998979" h="1892300">
                <a:moveTo>
                  <a:pt x="1043038" y="840041"/>
                </a:moveTo>
                <a:lnTo>
                  <a:pt x="1036751" y="813066"/>
                </a:lnTo>
                <a:lnTo>
                  <a:pt x="1012050" y="791832"/>
                </a:lnTo>
                <a:lnTo>
                  <a:pt x="972908" y="778497"/>
                </a:lnTo>
                <a:lnTo>
                  <a:pt x="923226" y="775169"/>
                </a:lnTo>
                <a:lnTo>
                  <a:pt x="830503" y="779310"/>
                </a:lnTo>
                <a:lnTo>
                  <a:pt x="779703" y="788289"/>
                </a:lnTo>
                <a:lnTo>
                  <a:pt x="737463" y="808443"/>
                </a:lnTo>
                <a:lnTo>
                  <a:pt x="708215" y="836790"/>
                </a:lnTo>
                <a:lnTo>
                  <a:pt x="696341" y="870343"/>
                </a:lnTo>
                <a:lnTo>
                  <a:pt x="704913" y="902106"/>
                </a:lnTo>
                <a:lnTo>
                  <a:pt x="731316" y="925550"/>
                </a:lnTo>
                <a:lnTo>
                  <a:pt x="771448" y="938466"/>
                </a:lnTo>
                <a:lnTo>
                  <a:pt x="821232" y="938580"/>
                </a:lnTo>
                <a:lnTo>
                  <a:pt x="903808" y="927709"/>
                </a:lnTo>
                <a:lnTo>
                  <a:pt x="954722" y="915517"/>
                </a:lnTo>
                <a:lnTo>
                  <a:pt x="997940" y="894930"/>
                </a:lnTo>
                <a:lnTo>
                  <a:pt x="1028903" y="868819"/>
                </a:lnTo>
                <a:lnTo>
                  <a:pt x="1043038" y="840041"/>
                </a:lnTo>
                <a:close/>
              </a:path>
              <a:path w="1998979" h="1892300">
                <a:moveTo>
                  <a:pt x="1107376" y="350608"/>
                </a:moveTo>
                <a:lnTo>
                  <a:pt x="1104023" y="307467"/>
                </a:lnTo>
                <a:lnTo>
                  <a:pt x="1089152" y="265518"/>
                </a:lnTo>
                <a:lnTo>
                  <a:pt x="1064666" y="227698"/>
                </a:lnTo>
                <a:lnTo>
                  <a:pt x="1032446" y="196938"/>
                </a:lnTo>
                <a:lnTo>
                  <a:pt x="994410" y="176174"/>
                </a:lnTo>
                <a:lnTo>
                  <a:pt x="650824" y="50076"/>
                </a:lnTo>
                <a:lnTo>
                  <a:pt x="629970" y="41122"/>
                </a:lnTo>
                <a:lnTo>
                  <a:pt x="608660" y="29540"/>
                </a:lnTo>
                <a:lnTo>
                  <a:pt x="587273" y="15709"/>
                </a:lnTo>
                <a:lnTo>
                  <a:pt x="566204" y="0"/>
                </a:lnTo>
                <a:lnTo>
                  <a:pt x="521982" y="22580"/>
                </a:lnTo>
                <a:lnTo>
                  <a:pt x="478802" y="47383"/>
                </a:lnTo>
                <a:lnTo>
                  <a:pt x="436791" y="74409"/>
                </a:lnTo>
                <a:lnTo>
                  <a:pt x="396024" y="103632"/>
                </a:lnTo>
                <a:lnTo>
                  <a:pt x="356590" y="135039"/>
                </a:lnTo>
                <a:lnTo>
                  <a:pt x="318604" y="168592"/>
                </a:lnTo>
                <a:lnTo>
                  <a:pt x="282155" y="204292"/>
                </a:lnTo>
                <a:lnTo>
                  <a:pt x="247319" y="242100"/>
                </a:lnTo>
                <a:lnTo>
                  <a:pt x="214223" y="282016"/>
                </a:lnTo>
                <a:lnTo>
                  <a:pt x="182930" y="324002"/>
                </a:lnTo>
                <a:lnTo>
                  <a:pt x="153568" y="368058"/>
                </a:lnTo>
                <a:lnTo>
                  <a:pt x="126657" y="413359"/>
                </a:lnTo>
                <a:lnTo>
                  <a:pt x="102400" y="459486"/>
                </a:lnTo>
                <a:lnTo>
                  <a:pt x="80784" y="506361"/>
                </a:lnTo>
                <a:lnTo>
                  <a:pt x="61772" y="553859"/>
                </a:lnTo>
                <a:lnTo>
                  <a:pt x="45364" y="601929"/>
                </a:lnTo>
                <a:lnTo>
                  <a:pt x="31508" y="650443"/>
                </a:lnTo>
                <a:lnTo>
                  <a:pt x="20205" y="699312"/>
                </a:lnTo>
                <a:lnTo>
                  <a:pt x="11417" y="748461"/>
                </a:lnTo>
                <a:lnTo>
                  <a:pt x="5143" y="797788"/>
                </a:lnTo>
                <a:lnTo>
                  <a:pt x="1346" y="847191"/>
                </a:lnTo>
                <a:lnTo>
                  <a:pt x="0" y="896594"/>
                </a:lnTo>
                <a:lnTo>
                  <a:pt x="1092" y="945896"/>
                </a:lnTo>
                <a:lnTo>
                  <a:pt x="4597" y="994994"/>
                </a:lnTo>
                <a:lnTo>
                  <a:pt x="10502" y="1043813"/>
                </a:lnTo>
                <a:lnTo>
                  <a:pt x="18770" y="1092250"/>
                </a:lnTo>
                <a:lnTo>
                  <a:pt x="29387" y="1140218"/>
                </a:lnTo>
                <a:lnTo>
                  <a:pt x="36550" y="1136230"/>
                </a:lnTo>
                <a:lnTo>
                  <a:pt x="231203" y="984821"/>
                </a:lnTo>
                <a:lnTo>
                  <a:pt x="261721" y="953109"/>
                </a:lnTo>
                <a:lnTo>
                  <a:pt x="284911" y="913231"/>
                </a:lnTo>
                <a:lnTo>
                  <a:pt x="299618" y="868641"/>
                </a:lnTo>
                <a:lnTo>
                  <a:pt x="304698" y="822794"/>
                </a:lnTo>
                <a:lnTo>
                  <a:pt x="299034" y="779145"/>
                </a:lnTo>
                <a:lnTo>
                  <a:pt x="278345" y="704265"/>
                </a:lnTo>
                <a:lnTo>
                  <a:pt x="271145" y="649655"/>
                </a:lnTo>
                <a:lnTo>
                  <a:pt x="277164" y="593699"/>
                </a:lnTo>
                <a:lnTo>
                  <a:pt x="294932" y="542975"/>
                </a:lnTo>
                <a:lnTo>
                  <a:pt x="322973" y="504050"/>
                </a:lnTo>
                <a:lnTo>
                  <a:pt x="363270" y="478891"/>
                </a:lnTo>
                <a:lnTo>
                  <a:pt x="414375" y="465645"/>
                </a:lnTo>
                <a:lnTo>
                  <a:pt x="469747" y="465162"/>
                </a:lnTo>
                <a:lnTo>
                  <a:pt x="522808" y="478294"/>
                </a:lnTo>
                <a:lnTo>
                  <a:pt x="594398" y="507390"/>
                </a:lnTo>
                <a:lnTo>
                  <a:pt x="638924" y="521538"/>
                </a:lnTo>
                <a:lnTo>
                  <a:pt x="690194" y="531368"/>
                </a:lnTo>
                <a:lnTo>
                  <a:pt x="744004" y="536498"/>
                </a:lnTo>
                <a:lnTo>
                  <a:pt x="796201" y="536511"/>
                </a:lnTo>
                <a:lnTo>
                  <a:pt x="842606" y="531025"/>
                </a:lnTo>
                <a:lnTo>
                  <a:pt x="970521" y="505587"/>
                </a:lnTo>
                <a:lnTo>
                  <a:pt x="1011224" y="490943"/>
                </a:lnTo>
                <a:lnTo>
                  <a:pt x="1047559" y="465531"/>
                </a:lnTo>
                <a:lnTo>
                  <a:pt x="1077239" y="431927"/>
                </a:lnTo>
                <a:lnTo>
                  <a:pt x="1097940" y="392760"/>
                </a:lnTo>
                <a:lnTo>
                  <a:pt x="1107376" y="350608"/>
                </a:lnTo>
                <a:close/>
              </a:path>
              <a:path w="1998979" h="1892300">
                <a:moveTo>
                  <a:pt x="1998459" y="909878"/>
                </a:moveTo>
                <a:lnTo>
                  <a:pt x="1997671" y="861060"/>
                </a:lnTo>
                <a:lnTo>
                  <a:pt x="1994509" y="812431"/>
                </a:lnTo>
                <a:lnTo>
                  <a:pt x="1988985" y="764070"/>
                </a:lnTo>
                <a:lnTo>
                  <a:pt x="1981149" y="716064"/>
                </a:lnTo>
                <a:lnTo>
                  <a:pt x="1971001" y="668515"/>
                </a:lnTo>
                <a:lnTo>
                  <a:pt x="1958568" y="621512"/>
                </a:lnTo>
                <a:lnTo>
                  <a:pt x="1943874" y="575132"/>
                </a:lnTo>
                <a:lnTo>
                  <a:pt x="1842312" y="520331"/>
                </a:lnTo>
                <a:lnTo>
                  <a:pt x="1735480" y="461937"/>
                </a:lnTo>
                <a:lnTo>
                  <a:pt x="1616773" y="396532"/>
                </a:lnTo>
                <a:lnTo>
                  <a:pt x="1567091" y="380746"/>
                </a:lnTo>
                <a:lnTo>
                  <a:pt x="1515986" y="384378"/>
                </a:lnTo>
                <a:lnTo>
                  <a:pt x="1469466" y="405853"/>
                </a:lnTo>
                <a:lnTo>
                  <a:pt x="1433563" y="443649"/>
                </a:lnTo>
                <a:lnTo>
                  <a:pt x="1408468" y="483489"/>
                </a:lnTo>
                <a:lnTo>
                  <a:pt x="1391970" y="522173"/>
                </a:lnTo>
                <a:lnTo>
                  <a:pt x="1387817" y="563448"/>
                </a:lnTo>
                <a:lnTo>
                  <a:pt x="1395437" y="604151"/>
                </a:lnTo>
                <a:lnTo>
                  <a:pt x="1414221" y="641134"/>
                </a:lnTo>
                <a:lnTo>
                  <a:pt x="1443596" y="671245"/>
                </a:lnTo>
                <a:lnTo>
                  <a:pt x="1572056" y="766711"/>
                </a:lnTo>
                <a:lnTo>
                  <a:pt x="1603768" y="802055"/>
                </a:lnTo>
                <a:lnTo>
                  <a:pt x="1612861" y="840892"/>
                </a:lnTo>
                <a:lnTo>
                  <a:pt x="1599628" y="878509"/>
                </a:lnTo>
                <a:lnTo>
                  <a:pt x="1564284" y="910221"/>
                </a:lnTo>
                <a:lnTo>
                  <a:pt x="1510792" y="941616"/>
                </a:lnTo>
                <a:lnTo>
                  <a:pt x="1478305" y="968387"/>
                </a:lnTo>
                <a:lnTo>
                  <a:pt x="1455559" y="1003160"/>
                </a:lnTo>
                <a:lnTo>
                  <a:pt x="1443469" y="1042860"/>
                </a:lnTo>
                <a:lnTo>
                  <a:pt x="1442999" y="1084414"/>
                </a:lnTo>
                <a:lnTo>
                  <a:pt x="1455051" y="1124737"/>
                </a:lnTo>
                <a:lnTo>
                  <a:pt x="1548523" y="1318653"/>
                </a:lnTo>
                <a:lnTo>
                  <a:pt x="1561134" y="1359789"/>
                </a:lnTo>
                <a:lnTo>
                  <a:pt x="1562201" y="1403578"/>
                </a:lnTo>
                <a:lnTo>
                  <a:pt x="1552473" y="1446682"/>
                </a:lnTo>
                <a:lnTo>
                  <a:pt x="1532699" y="1485760"/>
                </a:lnTo>
                <a:lnTo>
                  <a:pt x="1503641" y="1517484"/>
                </a:lnTo>
                <a:lnTo>
                  <a:pt x="1189075" y="1770634"/>
                </a:lnTo>
                <a:lnTo>
                  <a:pt x="1165250" y="1794713"/>
                </a:lnTo>
                <a:lnTo>
                  <a:pt x="1146086" y="1824037"/>
                </a:lnTo>
                <a:lnTo>
                  <a:pt x="1132052" y="1856994"/>
                </a:lnTo>
                <a:lnTo>
                  <a:pt x="1123619" y="1891957"/>
                </a:lnTo>
                <a:lnTo>
                  <a:pt x="1171206" y="1884794"/>
                </a:lnTo>
                <a:lnTo>
                  <a:pt x="1218374" y="1875370"/>
                </a:lnTo>
                <a:lnTo>
                  <a:pt x="1265034" y="1863699"/>
                </a:lnTo>
                <a:lnTo>
                  <a:pt x="1311097" y="1849805"/>
                </a:lnTo>
                <a:lnTo>
                  <a:pt x="1356487" y="1833714"/>
                </a:lnTo>
                <a:lnTo>
                  <a:pt x="1401114" y="1815439"/>
                </a:lnTo>
                <a:lnTo>
                  <a:pt x="1444879" y="1794992"/>
                </a:lnTo>
                <a:lnTo>
                  <a:pt x="1487703" y="1772399"/>
                </a:lnTo>
                <a:lnTo>
                  <a:pt x="1529499" y="1747685"/>
                </a:lnTo>
                <a:lnTo>
                  <a:pt x="1570164" y="1720862"/>
                </a:lnTo>
                <a:lnTo>
                  <a:pt x="1609636" y="1691957"/>
                </a:lnTo>
                <a:lnTo>
                  <a:pt x="1647812" y="1660994"/>
                </a:lnTo>
                <a:lnTo>
                  <a:pt x="1684616" y="1627974"/>
                </a:lnTo>
                <a:lnTo>
                  <a:pt x="1719948" y="1592922"/>
                </a:lnTo>
                <a:lnTo>
                  <a:pt x="1753730" y="1555877"/>
                </a:lnTo>
                <a:lnTo>
                  <a:pt x="1785861" y="1516837"/>
                </a:lnTo>
                <a:lnTo>
                  <a:pt x="1816265" y="1475828"/>
                </a:lnTo>
                <a:lnTo>
                  <a:pt x="1844852" y="1432877"/>
                </a:lnTo>
                <a:lnTo>
                  <a:pt x="1871510" y="1388046"/>
                </a:lnTo>
                <a:lnTo>
                  <a:pt x="1895551" y="1342390"/>
                </a:lnTo>
                <a:lnTo>
                  <a:pt x="1917026" y="1296022"/>
                </a:lnTo>
                <a:lnTo>
                  <a:pt x="1935937" y="1249019"/>
                </a:lnTo>
                <a:lnTo>
                  <a:pt x="1952307" y="1201470"/>
                </a:lnTo>
                <a:lnTo>
                  <a:pt x="1966175" y="1153477"/>
                </a:lnTo>
                <a:lnTo>
                  <a:pt x="1977542" y="1105115"/>
                </a:lnTo>
                <a:lnTo>
                  <a:pt x="1986432" y="1056487"/>
                </a:lnTo>
                <a:lnTo>
                  <a:pt x="1992871" y="1007681"/>
                </a:lnTo>
                <a:lnTo>
                  <a:pt x="1996871" y="958773"/>
                </a:lnTo>
                <a:lnTo>
                  <a:pt x="1998459" y="909878"/>
                </a:lnTo>
                <a:close/>
              </a:path>
            </a:pathLst>
          </a:custGeom>
          <a:solidFill>
            <a:srgbClr val="F3BC22"/>
          </a:solidFill>
        </p:spPr>
        <p:txBody>
          <a:bodyPr wrap="square" lIns="0" tIns="0" rIns="0" bIns="0" rtlCol="0"/>
          <a:lstStyle/>
          <a:p>
            <a:endParaRPr/>
          </a:p>
        </p:txBody>
      </p:sp>
      <p:pic>
        <p:nvPicPr>
          <p:cNvPr id="20" name="object 20"/>
          <p:cNvPicPr/>
          <p:nvPr/>
        </p:nvPicPr>
        <p:blipFill>
          <a:blip r:embed="rId4" cstate="print"/>
          <a:stretch>
            <a:fillRect/>
          </a:stretch>
        </p:blipFill>
        <p:spPr>
          <a:xfrm>
            <a:off x="6047663" y="8403266"/>
            <a:ext cx="169534" cy="175659"/>
          </a:xfrm>
          <a:prstGeom prst="rect">
            <a:avLst/>
          </a:prstGeom>
        </p:spPr>
      </p:pic>
      <p:sp>
        <p:nvSpPr>
          <p:cNvPr id="21" name="object 21"/>
          <p:cNvSpPr/>
          <p:nvPr/>
        </p:nvSpPr>
        <p:spPr>
          <a:xfrm>
            <a:off x="4623790" y="8622188"/>
            <a:ext cx="1297940" cy="1311910"/>
          </a:xfrm>
          <a:custGeom>
            <a:avLst/>
            <a:gdLst/>
            <a:ahLst/>
            <a:cxnLst/>
            <a:rect l="l" t="t" r="r" b="b"/>
            <a:pathLst>
              <a:path w="1297939" h="1311909">
                <a:moveTo>
                  <a:pt x="1025563" y="156070"/>
                </a:moveTo>
                <a:lnTo>
                  <a:pt x="653859" y="0"/>
                </a:lnTo>
                <a:lnTo>
                  <a:pt x="0" y="657377"/>
                </a:lnTo>
                <a:lnTo>
                  <a:pt x="129070" y="758088"/>
                </a:lnTo>
                <a:lnTo>
                  <a:pt x="683031" y="293395"/>
                </a:lnTo>
                <a:lnTo>
                  <a:pt x="790321" y="367868"/>
                </a:lnTo>
                <a:lnTo>
                  <a:pt x="1025563" y="156070"/>
                </a:lnTo>
                <a:close/>
              </a:path>
              <a:path w="1297939" h="1311909">
                <a:moveTo>
                  <a:pt x="1297914" y="933488"/>
                </a:moveTo>
                <a:lnTo>
                  <a:pt x="1283944" y="530593"/>
                </a:lnTo>
                <a:lnTo>
                  <a:pt x="1002436" y="675309"/>
                </a:lnTo>
                <a:lnTo>
                  <a:pt x="1033970" y="802068"/>
                </a:lnTo>
                <a:lnTo>
                  <a:pt x="402894" y="1154963"/>
                </a:lnTo>
                <a:lnTo>
                  <a:pt x="451205" y="1311389"/>
                </a:lnTo>
                <a:lnTo>
                  <a:pt x="1297914" y="933488"/>
                </a:lnTo>
                <a:close/>
              </a:path>
            </a:pathLst>
          </a:custGeom>
          <a:solidFill>
            <a:srgbClr val="BA4E0E"/>
          </a:solidFill>
        </p:spPr>
        <p:txBody>
          <a:bodyPr wrap="square" lIns="0" tIns="0" rIns="0" bIns="0" rtlCol="0"/>
          <a:lstStyle/>
          <a:p>
            <a:endParaRPr/>
          </a:p>
        </p:txBody>
      </p:sp>
      <p:sp>
        <p:nvSpPr>
          <p:cNvPr id="22" name="object 22"/>
          <p:cNvSpPr/>
          <p:nvPr/>
        </p:nvSpPr>
        <p:spPr>
          <a:xfrm>
            <a:off x="5243937" y="7993422"/>
            <a:ext cx="1845945" cy="1419225"/>
          </a:xfrm>
          <a:custGeom>
            <a:avLst/>
            <a:gdLst/>
            <a:ahLst/>
            <a:cxnLst/>
            <a:rect l="l" t="t" r="r" b="b"/>
            <a:pathLst>
              <a:path w="1845945" h="1419225">
                <a:moveTo>
                  <a:pt x="1566115" y="0"/>
                </a:moveTo>
                <a:lnTo>
                  <a:pt x="1521486" y="210"/>
                </a:lnTo>
                <a:lnTo>
                  <a:pt x="1475909" y="2828"/>
                </a:lnTo>
                <a:lnTo>
                  <a:pt x="1429507" y="7852"/>
                </a:lnTo>
                <a:lnTo>
                  <a:pt x="1382401" y="15279"/>
                </a:lnTo>
                <a:lnTo>
                  <a:pt x="1334713" y="25107"/>
                </a:lnTo>
                <a:lnTo>
                  <a:pt x="1286567" y="37333"/>
                </a:lnTo>
                <a:lnTo>
                  <a:pt x="1238084" y="51954"/>
                </a:lnTo>
                <a:lnTo>
                  <a:pt x="1189387" y="68968"/>
                </a:lnTo>
                <a:lnTo>
                  <a:pt x="1140597" y="88373"/>
                </a:lnTo>
                <a:lnTo>
                  <a:pt x="1091838" y="110166"/>
                </a:lnTo>
                <a:lnTo>
                  <a:pt x="1043230" y="134344"/>
                </a:lnTo>
                <a:lnTo>
                  <a:pt x="994897" y="160905"/>
                </a:lnTo>
                <a:lnTo>
                  <a:pt x="946960" y="189847"/>
                </a:lnTo>
                <a:lnTo>
                  <a:pt x="899543" y="221166"/>
                </a:lnTo>
                <a:lnTo>
                  <a:pt x="840006" y="264193"/>
                </a:lnTo>
                <a:lnTo>
                  <a:pt x="807658" y="288925"/>
                </a:lnTo>
                <a:lnTo>
                  <a:pt x="773803" y="315632"/>
                </a:lnTo>
                <a:lnTo>
                  <a:pt x="738603" y="344186"/>
                </a:lnTo>
                <a:lnTo>
                  <a:pt x="702220" y="374459"/>
                </a:lnTo>
                <a:lnTo>
                  <a:pt x="664813" y="406323"/>
                </a:lnTo>
                <a:lnTo>
                  <a:pt x="626544" y="439650"/>
                </a:lnTo>
                <a:lnTo>
                  <a:pt x="587574" y="474313"/>
                </a:lnTo>
                <a:lnTo>
                  <a:pt x="548064" y="510182"/>
                </a:lnTo>
                <a:lnTo>
                  <a:pt x="508174" y="547131"/>
                </a:lnTo>
                <a:lnTo>
                  <a:pt x="468066" y="585031"/>
                </a:lnTo>
                <a:lnTo>
                  <a:pt x="427901" y="623754"/>
                </a:lnTo>
                <a:lnTo>
                  <a:pt x="387838" y="663172"/>
                </a:lnTo>
                <a:lnTo>
                  <a:pt x="348040" y="703157"/>
                </a:lnTo>
                <a:lnTo>
                  <a:pt x="308668" y="743582"/>
                </a:lnTo>
                <a:lnTo>
                  <a:pt x="269881" y="784318"/>
                </a:lnTo>
                <a:lnTo>
                  <a:pt x="231841" y="825237"/>
                </a:lnTo>
                <a:lnTo>
                  <a:pt x="194710" y="866211"/>
                </a:lnTo>
                <a:lnTo>
                  <a:pt x="158647" y="907113"/>
                </a:lnTo>
                <a:lnTo>
                  <a:pt x="123814" y="947814"/>
                </a:lnTo>
                <a:lnTo>
                  <a:pt x="90372" y="988186"/>
                </a:lnTo>
                <a:lnTo>
                  <a:pt x="58482" y="1028101"/>
                </a:lnTo>
                <a:lnTo>
                  <a:pt x="28304" y="1067432"/>
                </a:lnTo>
                <a:lnTo>
                  <a:pt x="0" y="1106050"/>
                </a:lnTo>
                <a:lnTo>
                  <a:pt x="215731" y="1418742"/>
                </a:lnTo>
                <a:lnTo>
                  <a:pt x="261882" y="1405991"/>
                </a:lnTo>
                <a:lnTo>
                  <a:pt x="309365" y="1391742"/>
                </a:lnTo>
                <a:lnTo>
                  <a:pt x="358002" y="1376099"/>
                </a:lnTo>
                <a:lnTo>
                  <a:pt x="407617" y="1359167"/>
                </a:lnTo>
                <a:lnTo>
                  <a:pt x="458033" y="1341053"/>
                </a:lnTo>
                <a:lnTo>
                  <a:pt x="509073" y="1321859"/>
                </a:lnTo>
                <a:lnTo>
                  <a:pt x="560561" y="1301693"/>
                </a:lnTo>
                <a:lnTo>
                  <a:pt x="612320" y="1280658"/>
                </a:lnTo>
                <a:lnTo>
                  <a:pt x="664172" y="1258859"/>
                </a:lnTo>
                <a:lnTo>
                  <a:pt x="715942" y="1236403"/>
                </a:lnTo>
                <a:lnTo>
                  <a:pt x="767452" y="1213392"/>
                </a:lnTo>
                <a:lnTo>
                  <a:pt x="818525" y="1189934"/>
                </a:lnTo>
                <a:lnTo>
                  <a:pt x="868985" y="1166132"/>
                </a:lnTo>
                <a:lnTo>
                  <a:pt x="918655" y="1142091"/>
                </a:lnTo>
                <a:lnTo>
                  <a:pt x="967359" y="1117917"/>
                </a:lnTo>
                <a:lnTo>
                  <a:pt x="1014919" y="1093715"/>
                </a:lnTo>
                <a:lnTo>
                  <a:pt x="1061158" y="1069590"/>
                </a:lnTo>
                <a:lnTo>
                  <a:pt x="1105900" y="1045646"/>
                </a:lnTo>
                <a:lnTo>
                  <a:pt x="1148968" y="1021988"/>
                </a:lnTo>
                <a:lnTo>
                  <a:pt x="1190186" y="998722"/>
                </a:lnTo>
                <a:lnTo>
                  <a:pt x="1229376" y="975953"/>
                </a:lnTo>
                <a:lnTo>
                  <a:pt x="1266361" y="953785"/>
                </a:lnTo>
                <a:lnTo>
                  <a:pt x="1300966" y="932324"/>
                </a:lnTo>
                <a:lnTo>
                  <a:pt x="1333013" y="911675"/>
                </a:lnTo>
                <a:lnTo>
                  <a:pt x="1408438" y="858732"/>
                </a:lnTo>
                <a:lnTo>
                  <a:pt x="1452512" y="824193"/>
                </a:lnTo>
                <a:lnTo>
                  <a:pt x="1494502" y="788437"/>
                </a:lnTo>
                <a:lnTo>
                  <a:pt x="1534362" y="751580"/>
                </a:lnTo>
                <a:lnTo>
                  <a:pt x="1572046" y="713733"/>
                </a:lnTo>
                <a:lnTo>
                  <a:pt x="1607508" y="675011"/>
                </a:lnTo>
                <a:lnTo>
                  <a:pt x="1640702" y="635526"/>
                </a:lnTo>
                <a:lnTo>
                  <a:pt x="1671583" y="595392"/>
                </a:lnTo>
                <a:lnTo>
                  <a:pt x="1700106" y="554723"/>
                </a:lnTo>
                <a:lnTo>
                  <a:pt x="1726223" y="513631"/>
                </a:lnTo>
                <a:lnTo>
                  <a:pt x="1749890" y="472230"/>
                </a:lnTo>
                <a:lnTo>
                  <a:pt x="1771060" y="430633"/>
                </a:lnTo>
                <a:lnTo>
                  <a:pt x="1789689" y="388954"/>
                </a:lnTo>
                <a:lnTo>
                  <a:pt x="1805729" y="347307"/>
                </a:lnTo>
                <a:lnTo>
                  <a:pt x="1819136" y="305804"/>
                </a:lnTo>
                <a:lnTo>
                  <a:pt x="1829864" y="264558"/>
                </a:lnTo>
                <a:lnTo>
                  <a:pt x="1837867" y="223684"/>
                </a:lnTo>
                <a:lnTo>
                  <a:pt x="1843099" y="183294"/>
                </a:lnTo>
                <a:lnTo>
                  <a:pt x="1845515" y="143502"/>
                </a:lnTo>
                <a:lnTo>
                  <a:pt x="1845068" y="104422"/>
                </a:lnTo>
                <a:lnTo>
                  <a:pt x="1841713" y="66166"/>
                </a:lnTo>
                <a:lnTo>
                  <a:pt x="1807141" y="49449"/>
                </a:lnTo>
                <a:lnTo>
                  <a:pt x="1770766" y="35158"/>
                </a:lnTo>
                <a:lnTo>
                  <a:pt x="1732709" y="23290"/>
                </a:lnTo>
                <a:lnTo>
                  <a:pt x="1693094" y="13842"/>
                </a:lnTo>
                <a:lnTo>
                  <a:pt x="1652041" y="6813"/>
                </a:lnTo>
                <a:lnTo>
                  <a:pt x="1609675" y="2200"/>
                </a:lnTo>
                <a:lnTo>
                  <a:pt x="1566115" y="0"/>
                </a:lnTo>
                <a:close/>
              </a:path>
            </a:pathLst>
          </a:custGeom>
          <a:solidFill>
            <a:srgbClr val="DECCAA"/>
          </a:solidFill>
        </p:spPr>
        <p:txBody>
          <a:bodyPr wrap="square" lIns="0" tIns="0" rIns="0" bIns="0" rtlCol="0"/>
          <a:lstStyle/>
          <a:p>
            <a:endParaRPr/>
          </a:p>
        </p:txBody>
      </p:sp>
      <p:sp>
        <p:nvSpPr>
          <p:cNvPr id="23" name="object 23"/>
          <p:cNvSpPr/>
          <p:nvPr/>
        </p:nvSpPr>
        <p:spPr>
          <a:xfrm>
            <a:off x="6124254" y="8355010"/>
            <a:ext cx="423545" cy="423545"/>
          </a:xfrm>
          <a:custGeom>
            <a:avLst/>
            <a:gdLst/>
            <a:ahLst/>
            <a:cxnLst/>
            <a:rect l="l" t="t" r="r" b="b"/>
            <a:pathLst>
              <a:path w="423545" h="423545">
                <a:moveTo>
                  <a:pt x="226764" y="0"/>
                </a:moveTo>
                <a:lnTo>
                  <a:pt x="180087" y="1738"/>
                </a:lnTo>
                <a:lnTo>
                  <a:pt x="134261" y="13934"/>
                </a:lnTo>
                <a:lnTo>
                  <a:pt x="91072" y="36914"/>
                </a:lnTo>
                <a:lnTo>
                  <a:pt x="54256" y="69133"/>
                </a:lnTo>
                <a:lnTo>
                  <a:pt x="26587" y="107645"/>
                </a:lnTo>
                <a:lnTo>
                  <a:pt x="8392" y="150663"/>
                </a:lnTo>
                <a:lnTo>
                  <a:pt x="0" y="196403"/>
                </a:lnTo>
                <a:lnTo>
                  <a:pt x="1736" y="243079"/>
                </a:lnTo>
                <a:lnTo>
                  <a:pt x="13929" y="288906"/>
                </a:lnTo>
                <a:lnTo>
                  <a:pt x="36906" y="332099"/>
                </a:lnTo>
                <a:lnTo>
                  <a:pt x="69126" y="368915"/>
                </a:lnTo>
                <a:lnTo>
                  <a:pt x="107638" y="396584"/>
                </a:lnTo>
                <a:lnTo>
                  <a:pt x="150659" y="414779"/>
                </a:lnTo>
                <a:lnTo>
                  <a:pt x="196401" y="423171"/>
                </a:lnTo>
                <a:lnTo>
                  <a:pt x="243079" y="421435"/>
                </a:lnTo>
                <a:lnTo>
                  <a:pt x="288908" y="409242"/>
                </a:lnTo>
                <a:lnTo>
                  <a:pt x="332101" y="386265"/>
                </a:lnTo>
                <a:lnTo>
                  <a:pt x="368914" y="354045"/>
                </a:lnTo>
                <a:lnTo>
                  <a:pt x="396581" y="315533"/>
                </a:lnTo>
                <a:lnTo>
                  <a:pt x="414776" y="272512"/>
                </a:lnTo>
                <a:lnTo>
                  <a:pt x="423168" y="226770"/>
                </a:lnTo>
                <a:lnTo>
                  <a:pt x="421431" y="180092"/>
                </a:lnTo>
                <a:lnTo>
                  <a:pt x="409237" y="134263"/>
                </a:lnTo>
                <a:lnTo>
                  <a:pt x="386257" y="91070"/>
                </a:lnTo>
                <a:lnTo>
                  <a:pt x="354037" y="54254"/>
                </a:lnTo>
                <a:lnTo>
                  <a:pt x="315524" y="26585"/>
                </a:lnTo>
                <a:lnTo>
                  <a:pt x="272505" y="8391"/>
                </a:lnTo>
                <a:lnTo>
                  <a:pt x="226764" y="0"/>
                </a:lnTo>
                <a:close/>
              </a:path>
            </a:pathLst>
          </a:custGeom>
          <a:solidFill>
            <a:srgbClr val="F3BC22"/>
          </a:solidFill>
        </p:spPr>
        <p:txBody>
          <a:bodyPr wrap="square" lIns="0" tIns="0" rIns="0" bIns="0" rtlCol="0"/>
          <a:lstStyle/>
          <a:p>
            <a:endParaRPr/>
          </a:p>
        </p:txBody>
      </p:sp>
      <p:sp>
        <p:nvSpPr>
          <p:cNvPr id="24" name="object 24"/>
          <p:cNvSpPr/>
          <p:nvPr/>
        </p:nvSpPr>
        <p:spPr>
          <a:xfrm>
            <a:off x="6164819" y="8395584"/>
            <a:ext cx="342265" cy="342265"/>
          </a:xfrm>
          <a:custGeom>
            <a:avLst/>
            <a:gdLst/>
            <a:ahLst/>
            <a:cxnLst/>
            <a:rect l="l" t="t" r="r" b="b"/>
            <a:pathLst>
              <a:path w="342265" h="342265">
                <a:moveTo>
                  <a:pt x="158175" y="0"/>
                </a:moveTo>
                <a:lnTo>
                  <a:pt x="114643" y="9033"/>
                </a:lnTo>
                <a:lnTo>
                  <a:pt x="73646" y="29878"/>
                </a:lnTo>
                <a:lnTo>
                  <a:pt x="39601" y="60805"/>
                </a:lnTo>
                <a:lnTo>
                  <a:pt x="15700" y="98293"/>
                </a:lnTo>
                <a:lnTo>
                  <a:pt x="2361" y="140068"/>
                </a:lnTo>
                <a:lnTo>
                  <a:pt x="0" y="183857"/>
                </a:lnTo>
                <a:lnTo>
                  <a:pt x="9033" y="227387"/>
                </a:lnTo>
                <a:lnTo>
                  <a:pt x="29877" y="268383"/>
                </a:lnTo>
                <a:lnTo>
                  <a:pt x="60805" y="302428"/>
                </a:lnTo>
                <a:lnTo>
                  <a:pt x="98295" y="326329"/>
                </a:lnTo>
                <a:lnTo>
                  <a:pt x="140073" y="339668"/>
                </a:lnTo>
                <a:lnTo>
                  <a:pt x="183864" y="342029"/>
                </a:lnTo>
                <a:lnTo>
                  <a:pt x="227396" y="332996"/>
                </a:lnTo>
                <a:lnTo>
                  <a:pt x="268393" y="312152"/>
                </a:lnTo>
                <a:lnTo>
                  <a:pt x="302435" y="281224"/>
                </a:lnTo>
                <a:lnTo>
                  <a:pt x="326334" y="243736"/>
                </a:lnTo>
                <a:lnTo>
                  <a:pt x="339674" y="201960"/>
                </a:lnTo>
                <a:lnTo>
                  <a:pt x="342037" y="158169"/>
                </a:lnTo>
                <a:lnTo>
                  <a:pt x="333006" y="114637"/>
                </a:lnTo>
                <a:lnTo>
                  <a:pt x="312162" y="73635"/>
                </a:lnTo>
                <a:lnTo>
                  <a:pt x="281234" y="39595"/>
                </a:lnTo>
                <a:lnTo>
                  <a:pt x="243744" y="15698"/>
                </a:lnTo>
                <a:lnTo>
                  <a:pt x="201966" y="2360"/>
                </a:lnTo>
                <a:lnTo>
                  <a:pt x="158175" y="0"/>
                </a:lnTo>
                <a:close/>
              </a:path>
            </a:pathLst>
          </a:custGeom>
          <a:solidFill>
            <a:srgbClr val="76A39A"/>
          </a:solidFill>
        </p:spPr>
        <p:txBody>
          <a:bodyPr wrap="square" lIns="0" tIns="0" rIns="0" bIns="0" rtlCol="0"/>
          <a:lstStyle/>
          <a:p>
            <a:endParaRPr/>
          </a:p>
        </p:txBody>
      </p:sp>
      <p:sp>
        <p:nvSpPr>
          <p:cNvPr id="25" name="object 25"/>
          <p:cNvSpPr/>
          <p:nvPr/>
        </p:nvSpPr>
        <p:spPr>
          <a:xfrm>
            <a:off x="4831959" y="9259371"/>
            <a:ext cx="505459" cy="370205"/>
          </a:xfrm>
          <a:custGeom>
            <a:avLst/>
            <a:gdLst/>
            <a:ahLst/>
            <a:cxnLst/>
            <a:rect l="l" t="t" r="r" b="b"/>
            <a:pathLst>
              <a:path w="505460" h="370204">
                <a:moveTo>
                  <a:pt x="418976" y="0"/>
                </a:moveTo>
                <a:lnTo>
                  <a:pt x="372444" y="3883"/>
                </a:lnTo>
                <a:lnTo>
                  <a:pt x="324610" y="13974"/>
                </a:lnTo>
                <a:lnTo>
                  <a:pt x="276260" y="30286"/>
                </a:lnTo>
                <a:lnTo>
                  <a:pt x="228177" y="52827"/>
                </a:lnTo>
                <a:lnTo>
                  <a:pt x="181146" y="81609"/>
                </a:lnTo>
                <a:lnTo>
                  <a:pt x="137546" y="115356"/>
                </a:lnTo>
                <a:lnTo>
                  <a:pt x="99406" y="152302"/>
                </a:lnTo>
                <a:lnTo>
                  <a:pt x="66993" y="191711"/>
                </a:lnTo>
                <a:lnTo>
                  <a:pt x="40577" y="232844"/>
                </a:lnTo>
                <a:lnTo>
                  <a:pt x="20427" y="274965"/>
                </a:lnTo>
                <a:lnTo>
                  <a:pt x="6812" y="317338"/>
                </a:lnTo>
                <a:lnTo>
                  <a:pt x="0" y="359224"/>
                </a:lnTo>
                <a:lnTo>
                  <a:pt x="41573" y="367725"/>
                </a:lnTo>
                <a:lnTo>
                  <a:pt x="86017" y="370038"/>
                </a:lnTo>
                <a:lnTo>
                  <a:pt x="132547" y="366153"/>
                </a:lnTo>
                <a:lnTo>
                  <a:pt x="180379" y="356060"/>
                </a:lnTo>
                <a:lnTo>
                  <a:pt x="228729" y="339749"/>
                </a:lnTo>
                <a:lnTo>
                  <a:pt x="276812" y="317209"/>
                </a:lnTo>
                <a:lnTo>
                  <a:pt x="323843" y="288430"/>
                </a:lnTo>
                <a:lnTo>
                  <a:pt x="367446" y="254682"/>
                </a:lnTo>
                <a:lnTo>
                  <a:pt x="405588" y="217735"/>
                </a:lnTo>
                <a:lnTo>
                  <a:pt x="438001" y="178325"/>
                </a:lnTo>
                <a:lnTo>
                  <a:pt x="464417" y="137191"/>
                </a:lnTo>
                <a:lnTo>
                  <a:pt x="484567" y="95069"/>
                </a:lnTo>
                <a:lnTo>
                  <a:pt x="498184" y="52698"/>
                </a:lnTo>
                <a:lnTo>
                  <a:pt x="505000" y="10815"/>
                </a:lnTo>
                <a:lnTo>
                  <a:pt x="463423" y="2314"/>
                </a:lnTo>
                <a:lnTo>
                  <a:pt x="418976" y="0"/>
                </a:lnTo>
                <a:close/>
              </a:path>
            </a:pathLst>
          </a:custGeom>
          <a:solidFill>
            <a:srgbClr val="BA4E0E"/>
          </a:solidFill>
        </p:spPr>
        <p:txBody>
          <a:bodyPr wrap="square" lIns="0" tIns="0" rIns="0" bIns="0" rtlCol="0"/>
          <a:lstStyle/>
          <a:p>
            <a:endParaRPr/>
          </a:p>
        </p:txBody>
      </p:sp>
      <p:sp>
        <p:nvSpPr>
          <p:cNvPr id="26" name="object 26"/>
          <p:cNvSpPr/>
          <p:nvPr/>
        </p:nvSpPr>
        <p:spPr>
          <a:xfrm>
            <a:off x="4926188" y="9335193"/>
            <a:ext cx="316865" cy="218440"/>
          </a:xfrm>
          <a:custGeom>
            <a:avLst/>
            <a:gdLst/>
            <a:ahLst/>
            <a:cxnLst/>
            <a:rect l="l" t="t" r="r" b="b"/>
            <a:pathLst>
              <a:path w="316864" h="218440">
                <a:moveTo>
                  <a:pt x="316534" y="0"/>
                </a:moveTo>
                <a:lnTo>
                  <a:pt x="269240" y="2752"/>
                </a:lnTo>
                <a:lnTo>
                  <a:pt x="220511" y="14102"/>
                </a:lnTo>
                <a:lnTo>
                  <a:pt x="171947" y="33697"/>
                </a:lnTo>
                <a:lnTo>
                  <a:pt x="125148" y="61181"/>
                </a:lnTo>
                <a:lnTo>
                  <a:pt x="82833" y="95179"/>
                </a:lnTo>
                <a:lnTo>
                  <a:pt x="47272" y="133625"/>
                </a:lnTo>
                <a:lnTo>
                  <a:pt x="19361" y="175151"/>
                </a:lnTo>
                <a:lnTo>
                  <a:pt x="0" y="218391"/>
                </a:lnTo>
                <a:lnTo>
                  <a:pt x="47298" y="215638"/>
                </a:lnTo>
                <a:lnTo>
                  <a:pt x="96028" y="204288"/>
                </a:lnTo>
                <a:lnTo>
                  <a:pt x="144593" y="184693"/>
                </a:lnTo>
                <a:lnTo>
                  <a:pt x="191397" y="157209"/>
                </a:lnTo>
                <a:lnTo>
                  <a:pt x="233705" y="123216"/>
                </a:lnTo>
                <a:lnTo>
                  <a:pt x="269264" y="84769"/>
                </a:lnTo>
                <a:lnTo>
                  <a:pt x="297173" y="43240"/>
                </a:lnTo>
                <a:lnTo>
                  <a:pt x="316534" y="0"/>
                </a:lnTo>
                <a:close/>
              </a:path>
            </a:pathLst>
          </a:custGeom>
          <a:solidFill>
            <a:srgbClr val="F3BC22"/>
          </a:solidFill>
        </p:spPr>
        <p:txBody>
          <a:bodyPr wrap="square" lIns="0" tIns="0" rIns="0" bIns="0" rtlCol="0"/>
          <a:lstStyle/>
          <a:p>
            <a:endParaRPr/>
          </a:p>
        </p:txBody>
      </p:sp>
      <p:sp>
        <p:nvSpPr>
          <p:cNvPr id="30" name="object 30"/>
          <p:cNvSpPr txBox="1"/>
          <p:nvPr/>
        </p:nvSpPr>
        <p:spPr>
          <a:xfrm>
            <a:off x="8813810" y="5937254"/>
            <a:ext cx="7678420" cy="731611"/>
          </a:xfrm>
          <a:prstGeom prst="rect">
            <a:avLst/>
          </a:prstGeom>
        </p:spPr>
        <p:txBody>
          <a:bodyPr vert="horz" wrap="square" lIns="0" tIns="15875" rIns="0" bIns="0" rtlCol="0">
            <a:spAutoFit/>
          </a:bodyPr>
          <a:lstStyle/>
          <a:p>
            <a:pPr marL="12700">
              <a:lnSpc>
                <a:spcPct val="100000"/>
              </a:lnSpc>
              <a:spcBef>
                <a:spcPts val="125"/>
              </a:spcBef>
            </a:pPr>
            <a:r>
              <a:rPr sz="4650" b="1" spc="185" dirty="0">
                <a:solidFill>
                  <a:srgbClr val="FFFFFF"/>
                </a:solidFill>
                <a:latin typeface="Gen Shin Gothic P Bold"/>
                <a:cs typeface="Gen Shin Gothic P Bold"/>
              </a:rPr>
              <a:t>160.371÷155.7＝</a:t>
            </a:r>
            <a:endParaRPr lang="en-US" sz="4650" b="1" spc="185" dirty="0">
              <a:solidFill>
                <a:srgbClr val="FFFFFF"/>
              </a:solidFill>
              <a:latin typeface="Gen Shin Gothic P Bold"/>
              <a:cs typeface="Gen Shin Gothic P Bold"/>
            </a:endParaRPr>
          </a:p>
        </p:txBody>
      </p:sp>
      <p:grpSp>
        <p:nvGrpSpPr>
          <p:cNvPr id="32" name="グループ化 31">
            <a:extLst>
              <a:ext uri="{FF2B5EF4-FFF2-40B4-BE49-F238E27FC236}">
                <a16:creationId xmlns:a16="http://schemas.microsoft.com/office/drawing/2014/main" id="{8977B24A-7FDE-574A-A2CA-C582B9D7D522}"/>
              </a:ext>
            </a:extLst>
          </p:cNvPr>
          <p:cNvGrpSpPr/>
          <p:nvPr/>
        </p:nvGrpSpPr>
        <p:grpSpPr>
          <a:xfrm>
            <a:off x="9307206" y="7612367"/>
            <a:ext cx="9913531" cy="2570641"/>
            <a:chOff x="9307206" y="7612367"/>
            <a:chExt cx="9913531" cy="2570641"/>
          </a:xfrm>
        </p:grpSpPr>
        <p:pic>
          <p:nvPicPr>
            <p:cNvPr id="27" name="object 27"/>
            <p:cNvPicPr/>
            <p:nvPr/>
          </p:nvPicPr>
          <p:blipFill>
            <a:blip r:embed="rId5" cstate="print"/>
            <a:stretch>
              <a:fillRect/>
            </a:stretch>
          </p:blipFill>
          <p:spPr>
            <a:xfrm>
              <a:off x="10921133" y="7612367"/>
              <a:ext cx="8299604" cy="2570641"/>
            </a:xfrm>
            <a:prstGeom prst="rect">
              <a:avLst/>
            </a:prstGeom>
          </p:spPr>
        </p:pic>
        <p:sp>
          <p:nvSpPr>
            <p:cNvPr id="31" name="object 30">
              <a:extLst>
                <a:ext uri="{FF2B5EF4-FFF2-40B4-BE49-F238E27FC236}">
                  <a16:creationId xmlns:a16="http://schemas.microsoft.com/office/drawing/2014/main" id="{9552F46B-7648-A44C-BA14-08F36DC3F0DD}"/>
                </a:ext>
              </a:extLst>
            </p:cNvPr>
            <p:cNvSpPr txBox="1"/>
            <p:nvPr/>
          </p:nvSpPr>
          <p:spPr>
            <a:xfrm>
              <a:off x="9307206" y="8069839"/>
              <a:ext cx="7678420" cy="1575431"/>
            </a:xfrm>
            <a:prstGeom prst="rect">
              <a:avLst/>
            </a:prstGeom>
          </p:spPr>
          <p:txBody>
            <a:bodyPr vert="horz" wrap="square" lIns="0" tIns="15875" rIns="0" bIns="0" rtlCol="0">
              <a:spAutoFit/>
            </a:bodyPr>
            <a:lstStyle/>
            <a:p>
              <a:pPr marL="2891790">
                <a:lnSpc>
                  <a:spcPct val="100000"/>
                </a:lnSpc>
              </a:pPr>
              <a:r>
                <a:rPr sz="4650" b="1" spc="190" dirty="0">
                  <a:solidFill>
                    <a:srgbClr val="6C5757"/>
                  </a:solidFill>
                  <a:latin typeface="Gen Shin Gothic P Bold"/>
                  <a:cs typeface="Gen Shin Gothic P Bold"/>
                </a:rPr>
                <a:t>155.7÷160.371</a:t>
              </a:r>
              <a:endParaRPr sz="4650" dirty="0">
                <a:latin typeface="Gen Shin Gothic P Regular"/>
                <a:cs typeface="Gen Shin Gothic P Regular"/>
              </a:endParaRPr>
            </a:p>
            <a:p>
              <a:pPr marL="2891790">
                <a:lnSpc>
                  <a:spcPct val="100000"/>
                </a:lnSpc>
                <a:spcBef>
                  <a:spcPts val="1015"/>
                </a:spcBef>
              </a:pPr>
              <a:r>
                <a:rPr sz="4650" b="1" spc="150" dirty="0">
                  <a:solidFill>
                    <a:srgbClr val="6C5757"/>
                  </a:solidFill>
                  <a:latin typeface="Gen Shin Gothic P Bold"/>
                  <a:cs typeface="Gen Shin Gothic P Bold"/>
                </a:rPr>
                <a:t>じゃないの？</a:t>
              </a:r>
              <a:endParaRPr sz="4650" dirty="0">
                <a:latin typeface="Gen Shin Gothic P Regular"/>
                <a:cs typeface="Gen Shin Gothic P Regular"/>
              </a:endParaRPr>
            </a:p>
          </p:txBody>
        </p:sp>
      </p:grpSp>
      <p:sp>
        <p:nvSpPr>
          <p:cNvPr id="33" name="object 38">
            <a:extLst>
              <a:ext uri="{FF2B5EF4-FFF2-40B4-BE49-F238E27FC236}">
                <a16:creationId xmlns:a16="http://schemas.microsoft.com/office/drawing/2014/main" id="{F48D2733-66BE-0D46-838E-7525E0501515}"/>
              </a:ext>
            </a:extLst>
          </p:cNvPr>
          <p:cNvSpPr txBox="1"/>
          <p:nvPr/>
        </p:nvSpPr>
        <p:spPr>
          <a:xfrm>
            <a:off x="2509034" y="10155555"/>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地球</a:t>
            </a:r>
            <a:endParaRPr sz="3300" dirty="0">
              <a:latin typeface="Gen Shin Gothic P Regular"/>
              <a:cs typeface="Gen Shin Gothic P Regular"/>
            </a:endParaRPr>
          </a:p>
        </p:txBody>
      </p:sp>
      <p:sp>
        <p:nvSpPr>
          <p:cNvPr id="34" name="object 39">
            <a:extLst>
              <a:ext uri="{FF2B5EF4-FFF2-40B4-BE49-F238E27FC236}">
                <a16:creationId xmlns:a16="http://schemas.microsoft.com/office/drawing/2014/main" id="{8353D821-AD3A-B244-B645-2741D6595851}"/>
              </a:ext>
            </a:extLst>
          </p:cNvPr>
          <p:cNvSpPr txBox="1"/>
          <p:nvPr/>
        </p:nvSpPr>
        <p:spPr>
          <a:xfrm>
            <a:off x="5589988" y="10155555"/>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宇宙</a:t>
            </a:r>
            <a:endParaRPr sz="3300" dirty="0">
              <a:latin typeface="Gen Shin Gothic P Regular"/>
              <a:cs typeface="Gen Shin Gothic P Regular"/>
            </a:endParaRPr>
          </a:p>
        </p:txBody>
      </p:sp>
      <p:sp>
        <p:nvSpPr>
          <p:cNvPr id="35" name="object 25">
            <a:extLst>
              <a:ext uri="{FF2B5EF4-FFF2-40B4-BE49-F238E27FC236}">
                <a16:creationId xmlns:a16="http://schemas.microsoft.com/office/drawing/2014/main" id="{FCA10F9C-BCAF-4B40-90F4-B08FA317E23B}"/>
              </a:ext>
            </a:extLst>
          </p:cNvPr>
          <p:cNvSpPr txBox="1"/>
          <p:nvPr/>
        </p:nvSpPr>
        <p:spPr>
          <a:xfrm>
            <a:off x="2584450" y="9992606"/>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ちきゅう</a:t>
            </a:r>
            <a:endParaRPr sz="1450" dirty="0">
              <a:solidFill>
                <a:schemeClr val="bg1"/>
              </a:solidFill>
              <a:latin typeface="Gen Shin Gothic P Regular"/>
              <a:cs typeface="Gen Shin Gothic P Regular"/>
            </a:endParaRPr>
          </a:p>
        </p:txBody>
      </p:sp>
      <p:sp>
        <p:nvSpPr>
          <p:cNvPr id="36" name="object 25">
            <a:extLst>
              <a:ext uri="{FF2B5EF4-FFF2-40B4-BE49-F238E27FC236}">
                <a16:creationId xmlns:a16="http://schemas.microsoft.com/office/drawing/2014/main" id="{78713203-BB86-294B-BD3F-8FDDA4296BA1}"/>
              </a:ext>
            </a:extLst>
          </p:cNvPr>
          <p:cNvSpPr txBox="1"/>
          <p:nvPr/>
        </p:nvSpPr>
        <p:spPr>
          <a:xfrm>
            <a:off x="5683954" y="9964859"/>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うちゅう</a:t>
            </a:r>
            <a:endParaRPr sz="1450" dirty="0">
              <a:solidFill>
                <a:schemeClr val="bg1"/>
              </a:solidFill>
              <a:latin typeface="Gen Shin Gothic P Regular"/>
              <a:cs typeface="Gen Shin Gothic P Regular"/>
            </a:endParaRPr>
          </a:p>
        </p:txBody>
      </p:sp>
      <p:pic>
        <p:nvPicPr>
          <p:cNvPr id="37" name="図 36" descr="挿絵 が含まれている画像&#10;&#10;自動的に生成された説明">
            <a:extLst>
              <a:ext uri="{FF2B5EF4-FFF2-40B4-BE49-F238E27FC236}">
                <a16:creationId xmlns:a16="http://schemas.microsoft.com/office/drawing/2014/main" id="{7A3D8DCA-80F5-9349-AFAD-FA348D1BCF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75C9B"/>
            </a:solidFill>
          </p:spPr>
          <p:txBody>
            <a:bodyPr wrap="square" lIns="0" tIns="0" rIns="0" bIns="0" rtlCol="0"/>
            <a:lstStyle/>
            <a:p>
              <a:endParaRPr/>
            </a:p>
          </p:txBody>
        </p:sp>
        <p:sp>
          <p:nvSpPr>
            <p:cNvPr id="4" name="object 4"/>
            <p:cNvSpPr/>
            <p:nvPr/>
          </p:nvSpPr>
          <p:spPr>
            <a:xfrm>
              <a:off x="8352740" y="2031348"/>
              <a:ext cx="3392170" cy="3392170"/>
            </a:xfrm>
            <a:custGeom>
              <a:avLst/>
              <a:gdLst/>
              <a:ahLst/>
              <a:cxnLst/>
              <a:rect l="l" t="t" r="r" b="b"/>
              <a:pathLst>
                <a:path w="3392170" h="3392170">
                  <a:moveTo>
                    <a:pt x="1695906" y="0"/>
                  </a:moveTo>
                  <a:lnTo>
                    <a:pt x="1647621" y="674"/>
                  </a:lnTo>
                  <a:lnTo>
                    <a:pt x="1599671" y="2684"/>
                  </a:lnTo>
                  <a:lnTo>
                    <a:pt x="1552072" y="6013"/>
                  </a:lnTo>
                  <a:lnTo>
                    <a:pt x="1504844" y="10643"/>
                  </a:lnTo>
                  <a:lnTo>
                    <a:pt x="1458003" y="16555"/>
                  </a:lnTo>
                  <a:lnTo>
                    <a:pt x="1411568" y="23732"/>
                  </a:lnTo>
                  <a:lnTo>
                    <a:pt x="1365557" y="32156"/>
                  </a:lnTo>
                  <a:lnTo>
                    <a:pt x="1319987" y="41809"/>
                  </a:lnTo>
                  <a:lnTo>
                    <a:pt x="1274877" y="52673"/>
                  </a:lnTo>
                  <a:lnTo>
                    <a:pt x="1230244" y="64730"/>
                  </a:lnTo>
                  <a:lnTo>
                    <a:pt x="1186107" y="77962"/>
                  </a:lnTo>
                  <a:lnTo>
                    <a:pt x="1142482" y="92352"/>
                  </a:lnTo>
                  <a:lnTo>
                    <a:pt x="1099389" y="107881"/>
                  </a:lnTo>
                  <a:lnTo>
                    <a:pt x="1056845" y="124532"/>
                  </a:lnTo>
                  <a:lnTo>
                    <a:pt x="1014867" y="142287"/>
                  </a:lnTo>
                  <a:lnTo>
                    <a:pt x="973474" y="161127"/>
                  </a:lnTo>
                  <a:lnTo>
                    <a:pt x="932684" y="181036"/>
                  </a:lnTo>
                  <a:lnTo>
                    <a:pt x="892514" y="201994"/>
                  </a:lnTo>
                  <a:lnTo>
                    <a:pt x="852983" y="223985"/>
                  </a:lnTo>
                  <a:lnTo>
                    <a:pt x="814108" y="246990"/>
                  </a:lnTo>
                  <a:lnTo>
                    <a:pt x="775907" y="270991"/>
                  </a:lnTo>
                  <a:lnTo>
                    <a:pt x="738398" y="295971"/>
                  </a:lnTo>
                  <a:lnTo>
                    <a:pt x="701600" y="321911"/>
                  </a:lnTo>
                  <a:lnTo>
                    <a:pt x="665529" y="348794"/>
                  </a:lnTo>
                  <a:lnTo>
                    <a:pt x="630204" y="376601"/>
                  </a:lnTo>
                  <a:lnTo>
                    <a:pt x="595643" y="405316"/>
                  </a:lnTo>
                  <a:lnTo>
                    <a:pt x="561863" y="434919"/>
                  </a:lnTo>
                  <a:lnTo>
                    <a:pt x="528883" y="465394"/>
                  </a:lnTo>
                  <a:lnTo>
                    <a:pt x="496720" y="496721"/>
                  </a:lnTo>
                  <a:lnTo>
                    <a:pt x="465392" y="528884"/>
                  </a:lnTo>
                  <a:lnTo>
                    <a:pt x="434918" y="561865"/>
                  </a:lnTo>
                  <a:lnTo>
                    <a:pt x="405315" y="595644"/>
                  </a:lnTo>
                  <a:lnTo>
                    <a:pt x="376600" y="630206"/>
                  </a:lnTo>
                  <a:lnTo>
                    <a:pt x="348793" y="665531"/>
                  </a:lnTo>
                  <a:lnTo>
                    <a:pt x="321910" y="701602"/>
                  </a:lnTo>
                  <a:lnTo>
                    <a:pt x="295970" y="738401"/>
                  </a:lnTo>
                  <a:lnTo>
                    <a:pt x="270990" y="775910"/>
                  </a:lnTo>
                  <a:lnTo>
                    <a:pt x="246989" y="814111"/>
                  </a:lnTo>
                  <a:lnTo>
                    <a:pt x="223985" y="852986"/>
                  </a:lnTo>
                  <a:lnTo>
                    <a:pt x="201994" y="892518"/>
                  </a:lnTo>
                  <a:lnTo>
                    <a:pt x="181036" y="932688"/>
                  </a:lnTo>
                  <a:lnTo>
                    <a:pt x="161127" y="973478"/>
                  </a:lnTo>
                  <a:lnTo>
                    <a:pt x="142287" y="1014871"/>
                  </a:lnTo>
                  <a:lnTo>
                    <a:pt x="124532" y="1056849"/>
                  </a:lnTo>
                  <a:lnTo>
                    <a:pt x="107881" y="1099394"/>
                  </a:lnTo>
                  <a:lnTo>
                    <a:pt x="92352" y="1142488"/>
                  </a:lnTo>
                  <a:lnTo>
                    <a:pt x="77962" y="1186112"/>
                  </a:lnTo>
                  <a:lnTo>
                    <a:pt x="64730" y="1230250"/>
                  </a:lnTo>
                  <a:lnTo>
                    <a:pt x="52672" y="1274883"/>
                  </a:lnTo>
                  <a:lnTo>
                    <a:pt x="41809" y="1319994"/>
                  </a:lnTo>
                  <a:lnTo>
                    <a:pt x="32156" y="1365564"/>
                  </a:lnTo>
                  <a:lnTo>
                    <a:pt x="23732" y="1411576"/>
                  </a:lnTo>
                  <a:lnTo>
                    <a:pt x="16555" y="1458011"/>
                  </a:lnTo>
                  <a:lnTo>
                    <a:pt x="10643" y="1504852"/>
                  </a:lnTo>
                  <a:lnTo>
                    <a:pt x="6013" y="1552081"/>
                  </a:lnTo>
                  <a:lnTo>
                    <a:pt x="2684" y="1599680"/>
                  </a:lnTo>
                  <a:lnTo>
                    <a:pt x="674" y="1647631"/>
                  </a:lnTo>
                  <a:lnTo>
                    <a:pt x="0" y="1695916"/>
                  </a:lnTo>
                  <a:lnTo>
                    <a:pt x="674" y="1744202"/>
                  </a:lnTo>
                  <a:lnTo>
                    <a:pt x="2684" y="1792153"/>
                  </a:lnTo>
                  <a:lnTo>
                    <a:pt x="6013" y="1839752"/>
                  </a:lnTo>
                  <a:lnTo>
                    <a:pt x="10643" y="1886981"/>
                  </a:lnTo>
                  <a:lnTo>
                    <a:pt x="16555" y="1933822"/>
                  </a:lnTo>
                  <a:lnTo>
                    <a:pt x="23732" y="1980257"/>
                  </a:lnTo>
                  <a:lnTo>
                    <a:pt x="32156" y="2026269"/>
                  </a:lnTo>
                  <a:lnTo>
                    <a:pt x="41809" y="2071839"/>
                  </a:lnTo>
                  <a:lnTo>
                    <a:pt x="52672" y="2116949"/>
                  </a:lnTo>
                  <a:lnTo>
                    <a:pt x="64730" y="2161583"/>
                  </a:lnTo>
                  <a:lnTo>
                    <a:pt x="77962" y="2205721"/>
                  </a:lnTo>
                  <a:lnTo>
                    <a:pt x="92352" y="2249345"/>
                  </a:lnTo>
                  <a:lnTo>
                    <a:pt x="107881" y="2292439"/>
                  </a:lnTo>
                  <a:lnTo>
                    <a:pt x="124532" y="2334984"/>
                  </a:lnTo>
                  <a:lnTo>
                    <a:pt x="142287" y="2376962"/>
                  </a:lnTo>
                  <a:lnTo>
                    <a:pt x="161127" y="2418355"/>
                  </a:lnTo>
                  <a:lnTo>
                    <a:pt x="181036" y="2459145"/>
                  </a:lnTo>
                  <a:lnTo>
                    <a:pt x="201994" y="2499315"/>
                  </a:lnTo>
                  <a:lnTo>
                    <a:pt x="223985" y="2538847"/>
                  </a:lnTo>
                  <a:lnTo>
                    <a:pt x="246989" y="2577722"/>
                  </a:lnTo>
                  <a:lnTo>
                    <a:pt x="270990" y="2615923"/>
                  </a:lnTo>
                  <a:lnTo>
                    <a:pt x="295970" y="2653432"/>
                  </a:lnTo>
                  <a:lnTo>
                    <a:pt x="321910" y="2690231"/>
                  </a:lnTo>
                  <a:lnTo>
                    <a:pt x="348793" y="2726302"/>
                  </a:lnTo>
                  <a:lnTo>
                    <a:pt x="376600" y="2761627"/>
                  </a:lnTo>
                  <a:lnTo>
                    <a:pt x="405315" y="2796188"/>
                  </a:lnTo>
                  <a:lnTo>
                    <a:pt x="434918" y="2829968"/>
                  </a:lnTo>
                  <a:lnTo>
                    <a:pt x="465392" y="2862949"/>
                  </a:lnTo>
                  <a:lnTo>
                    <a:pt x="496720" y="2895112"/>
                  </a:lnTo>
                  <a:lnTo>
                    <a:pt x="528883" y="2926439"/>
                  </a:lnTo>
                  <a:lnTo>
                    <a:pt x="561863" y="2956914"/>
                  </a:lnTo>
                  <a:lnTo>
                    <a:pt x="595643" y="2986517"/>
                  </a:lnTo>
                  <a:lnTo>
                    <a:pt x="630204" y="3015232"/>
                  </a:lnTo>
                  <a:lnTo>
                    <a:pt x="665529" y="3043039"/>
                  </a:lnTo>
                  <a:lnTo>
                    <a:pt x="701600" y="3069922"/>
                  </a:lnTo>
                  <a:lnTo>
                    <a:pt x="738398" y="3095862"/>
                  </a:lnTo>
                  <a:lnTo>
                    <a:pt x="775907" y="3120842"/>
                  </a:lnTo>
                  <a:lnTo>
                    <a:pt x="814108" y="3144843"/>
                  </a:lnTo>
                  <a:lnTo>
                    <a:pt x="852983" y="3167848"/>
                  </a:lnTo>
                  <a:lnTo>
                    <a:pt x="892514" y="3189839"/>
                  </a:lnTo>
                  <a:lnTo>
                    <a:pt x="932684" y="3210797"/>
                  </a:lnTo>
                  <a:lnTo>
                    <a:pt x="973474" y="3230705"/>
                  </a:lnTo>
                  <a:lnTo>
                    <a:pt x="1014867" y="3249546"/>
                  </a:lnTo>
                  <a:lnTo>
                    <a:pt x="1056845" y="3267301"/>
                  </a:lnTo>
                  <a:lnTo>
                    <a:pt x="1099389" y="3283952"/>
                  </a:lnTo>
                  <a:lnTo>
                    <a:pt x="1142482" y="3299481"/>
                  </a:lnTo>
                  <a:lnTo>
                    <a:pt x="1186107" y="3313871"/>
                  </a:lnTo>
                  <a:lnTo>
                    <a:pt x="1230244" y="3327103"/>
                  </a:lnTo>
                  <a:lnTo>
                    <a:pt x="1274877" y="3339160"/>
                  </a:lnTo>
                  <a:lnTo>
                    <a:pt x="1319987" y="3350024"/>
                  </a:lnTo>
                  <a:lnTo>
                    <a:pt x="1365557" y="3359677"/>
                  </a:lnTo>
                  <a:lnTo>
                    <a:pt x="1411568" y="3368101"/>
                  </a:lnTo>
                  <a:lnTo>
                    <a:pt x="1458003" y="3375278"/>
                  </a:lnTo>
                  <a:lnTo>
                    <a:pt x="1504844" y="3381190"/>
                  </a:lnTo>
                  <a:lnTo>
                    <a:pt x="1552072" y="3385820"/>
                  </a:lnTo>
                  <a:lnTo>
                    <a:pt x="1599671" y="3389149"/>
                  </a:lnTo>
                  <a:lnTo>
                    <a:pt x="1647621" y="3391159"/>
                  </a:lnTo>
                  <a:lnTo>
                    <a:pt x="1695906" y="3391833"/>
                  </a:lnTo>
                  <a:lnTo>
                    <a:pt x="1744191" y="3391159"/>
                  </a:lnTo>
                  <a:lnTo>
                    <a:pt x="1792142" y="3389149"/>
                  </a:lnTo>
                  <a:lnTo>
                    <a:pt x="1839741" y="3385820"/>
                  </a:lnTo>
                  <a:lnTo>
                    <a:pt x="1886970" y="3381190"/>
                  </a:lnTo>
                  <a:lnTo>
                    <a:pt x="1933811" y="3375278"/>
                  </a:lnTo>
                  <a:lnTo>
                    <a:pt x="1980247" y="3368101"/>
                  </a:lnTo>
                  <a:lnTo>
                    <a:pt x="2026258" y="3359677"/>
                  </a:lnTo>
                  <a:lnTo>
                    <a:pt x="2071828" y="3350024"/>
                  </a:lnTo>
                  <a:lnTo>
                    <a:pt x="2116939" y="3339160"/>
                  </a:lnTo>
                  <a:lnTo>
                    <a:pt x="2161572" y="3327103"/>
                  </a:lnTo>
                  <a:lnTo>
                    <a:pt x="2205710" y="3313871"/>
                  </a:lnTo>
                  <a:lnTo>
                    <a:pt x="2249335" y="3299481"/>
                  </a:lnTo>
                  <a:lnTo>
                    <a:pt x="2292429" y="3283952"/>
                  </a:lnTo>
                  <a:lnTo>
                    <a:pt x="2334973" y="3267301"/>
                  </a:lnTo>
                  <a:lnTo>
                    <a:pt x="2376951" y="3249546"/>
                  </a:lnTo>
                  <a:lnTo>
                    <a:pt x="2418344" y="3230705"/>
                  </a:lnTo>
                  <a:lnTo>
                    <a:pt x="2459135" y="3210797"/>
                  </a:lnTo>
                  <a:lnTo>
                    <a:pt x="2499305" y="3189839"/>
                  </a:lnTo>
                  <a:lnTo>
                    <a:pt x="2538836" y="3167848"/>
                  </a:lnTo>
                  <a:lnTo>
                    <a:pt x="2577712" y="3144843"/>
                  </a:lnTo>
                  <a:lnTo>
                    <a:pt x="2615913" y="3120842"/>
                  </a:lnTo>
                  <a:lnTo>
                    <a:pt x="2653422" y="3095862"/>
                  </a:lnTo>
                  <a:lnTo>
                    <a:pt x="2690220" y="3069922"/>
                  </a:lnTo>
                  <a:lnTo>
                    <a:pt x="2726291" y="3043039"/>
                  </a:lnTo>
                  <a:lnTo>
                    <a:pt x="2761617" y="3015232"/>
                  </a:lnTo>
                  <a:lnTo>
                    <a:pt x="2796178" y="2986517"/>
                  </a:lnTo>
                  <a:lnTo>
                    <a:pt x="2829958" y="2956914"/>
                  </a:lnTo>
                  <a:lnTo>
                    <a:pt x="2862938" y="2926439"/>
                  </a:lnTo>
                  <a:lnTo>
                    <a:pt x="2895101" y="2895112"/>
                  </a:lnTo>
                  <a:lnTo>
                    <a:pt x="2926429" y="2862949"/>
                  </a:lnTo>
                  <a:lnTo>
                    <a:pt x="2956903" y="2829968"/>
                  </a:lnTo>
                  <a:lnTo>
                    <a:pt x="2986507" y="2796188"/>
                  </a:lnTo>
                  <a:lnTo>
                    <a:pt x="3015221" y="2761627"/>
                  </a:lnTo>
                  <a:lnTo>
                    <a:pt x="3043029" y="2726302"/>
                  </a:lnTo>
                  <a:lnTo>
                    <a:pt x="3069912" y="2690231"/>
                  </a:lnTo>
                  <a:lnTo>
                    <a:pt x="3095852" y="2653432"/>
                  </a:lnTo>
                  <a:lnTo>
                    <a:pt x="3120831" y="2615923"/>
                  </a:lnTo>
                  <a:lnTo>
                    <a:pt x="3144833" y="2577722"/>
                  </a:lnTo>
                  <a:lnTo>
                    <a:pt x="3167837" y="2538847"/>
                  </a:lnTo>
                  <a:lnTo>
                    <a:pt x="3189828" y="2499315"/>
                  </a:lnTo>
                  <a:lnTo>
                    <a:pt x="3210787" y="2459145"/>
                  </a:lnTo>
                  <a:lnTo>
                    <a:pt x="3230695" y="2418355"/>
                  </a:lnTo>
                  <a:lnTo>
                    <a:pt x="3249535" y="2376962"/>
                  </a:lnTo>
                  <a:lnTo>
                    <a:pt x="3267290" y="2334984"/>
                  </a:lnTo>
                  <a:lnTo>
                    <a:pt x="3283941" y="2292439"/>
                  </a:lnTo>
                  <a:lnTo>
                    <a:pt x="3299470" y="2249345"/>
                  </a:lnTo>
                  <a:lnTo>
                    <a:pt x="3313860" y="2205721"/>
                  </a:lnTo>
                  <a:lnTo>
                    <a:pt x="3327093" y="2161583"/>
                  </a:lnTo>
                  <a:lnTo>
                    <a:pt x="3339150" y="2116949"/>
                  </a:lnTo>
                  <a:lnTo>
                    <a:pt x="3350014" y="2071839"/>
                  </a:lnTo>
                  <a:lnTo>
                    <a:pt x="3359667" y="2026269"/>
                  </a:lnTo>
                  <a:lnTo>
                    <a:pt x="3368091" y="1980257"/>
                  </a:lnTo>
                  <a:lnTo>
                    <a:pt x="3375268" y="1933822"/>
                  </a:lnTo>
                  <a:lnTo>
                    <a:pt x="3381180" y="1886981"/>
                  </a:lnTo>
                  <a:lnTo>
                    <a:pt x="3385809" y="1839752"/>
                  </a:lnTo>
                  <a:lnTo>
                    <a:pt x="3389138" y="1792153"/>
                  </a:lnTo>
                  <a:lnTo>
                    <a:pt x="3391149" y="1744202"/>
                  </a:lnTo>
                  <a:lnTo>
                    <a:pt x="3391823" y="1695916"/>
                  </a:lnTo>
                  <a:lnTo>
                    <a:pt x="3391149" y="1647631"/>
                  </a:lnTo>
                  <a:lnTo>
                    <a:pt x="3389138" y="1599680"/>
                  </a:lnTo>
                  <a:lnTo>
                    <a:pt x="3385809" y="1552081"/>
                  </a:lnTo>
                  <a:lnTo>
                    <a:pt x="3381180" y="1504852"/>
                  </a:lnTo>
                  <a:lnTo>
                    <a:pt x="3375268" y="1458011"/>
                  </a:lnTo>
                  <a:lnTo>
                    <a:pt x="3368091" y="1411576"/>
                  </a:lnTo>
                  <a:lnTo>
                    <a:pt x="3359667" y="1365564"/>
                  </a:lnTo>
                  <a:lnTo>
                    <a:pt x="3350014" y="1319994"/>
                  </a:lnTo>
                  <a:lnTo>
                    <a:pt x="3339150" y="1274883"/>
                  </a:lnTo>
                  <a:lnTo>
                    <a:pt x="3327093" y="1230250"/>
                  </a:lnTo>
                  <a:lnTo>
                    <a:pt x="3313860" y="1186112"/>
                  </a:lnTo>
                  <a:lnTo>
                    <a:pt x="3299470" y="1142488"/>
                  </a:lnTo>
                  <a:lnTo>
                    <a:pt x="3283941" y="1099394"/>
                  </a:lnTo>
                  <a:lnTo>
                    <a:pt x="3267290" y="1056849"/>
                  </a:lnTo>
                  <a:lnTo>
                    <a:pt x="3249535" y="1014871"/>
                  </a:lnTo>
                  <a:lnTo>
                    <a:pt x="3230695" y="973478"/>
                  </a:lnTo>
                  <a:lnTo>
                    <a:pt x="3210787" y="932688"/>
                  </a:lnTo>
                  <a:lnTo>
                    <a:pt x="3189828" y="892518"/>
                  </a:lnTo>
                  <a:lnTo>
                    <a:pt x="3167837" y="852986"/>
                  </a:lnTo>
                  <a:lnTo>
                    <a:pt x="3144833" y="814111"/>
                  </a:lnTo>
                  <a:lnTo>
                    <a:pt x="3120831" y="775910"/>
                  </a:lnTo>
                  <a:lnTo>
                    <a:pt x="3095852" y="738401"/>
                  </a:lnTo>
                  <a:lnTo>
                    <a:pt x="3069912" y="701602"/>
                  </a:lnTo>
                  <a:lnTo>
                    <a:pt x="3043029" y="665531"/>
                  </a:lnTo>
                  <a:lnTo>
                    <a:pt x="3015221" y="630206"/>
                  </a:lnTo>
                  <a:lnTo>
                    <a:pt x="2986507" y="595644"/>
                  </a:lnTo>
                  <a:lnTo>
                    <a:pt x="2956903" y="561865"/>
                  </a:lnTo>
                  <a:lnTo>
                    <a:pt x="2926429" y="528884"/>
                  </a:lnTo>
                  <a:lnTo>
                    <a:pt x="2895101" y="496721"/>
                  </a:lnTo>
                  <a:lnTo>
                    <a:pt x="2862938" y="465394"/>
                  </a:lnTo>
                  <a:lnTo>
                    <a:pt x="2829958" y="434919"/>
                  </a:lnTo>
                  <a:lnTo>
                    <a:pt x="2796178" y="405316"/>
                  </a:lnTo>
                  <a:lnTo>
                    <a:pt x="2761617" y="376601"/>
                  </a:lnTo>
                  <a:lnTo>
                    <a:pt x="2726291" y="348794"/>
                  </a:lnTo>
                  <a:lnTo>
                    <a:pt x="2690220" y="321911"/>
                  </a:lnTo>
                  <a:lnTo>
                    <a:pt x="2653422" y="295971"/>
                  </a:lnTo>
                  <a:lnTo>
                    <a:pt x="2615913" y="270991"/>
                  </a:lnTo>
                  <a:lnTo>
                    <a:pt x="2577712" y="246990"/>
                  </a:lnTo>
                  <a:lnTo>
                    <a:pt x="2538836" y="223985"/>
                  </a:lnTo>
                  <a:lnTo>
                    <a:pt x="2499305" y="201994"/>
                  </a:lnTo>
                  <a:lnTo>
                    <a:pt x="2459135" y="181036"/>
                  </a:lnTo>
                  <a:lnTo>
                    <a:pt x="2418344" y="161127"/>
                  </a:lnTo>
                  <a:lnTo>
                    <a:pt x="2376951" y="142287"/>
                  </a:lnTo>
                  <a:lnTo>
                    <a:pt x="2334973" y="124532"/>
                  </a:lnTo>
                  <a:lnTo>
                    <a:pt x="2292429" y="107881"/>
                  </a:lnTo>
                  <a:lnTo>
                    <a:pt x="2249335" y="92352"/>
                  </a:lnTo>
                  <a:lnTo>
                    <a:pt x="2205710" y="77962"/>
                  </a:lnTo>
                  <a:lnTo>
                    <a:pt x="2161572" y="64730"/>
                  </a:lnTo>
                  <a:lnTo>
                    <a:pt x="2116939" y="52673"/>
                  </a:lnTo>
                  <a:lnTo>
                    <a:pt x="2071828" y="41809"/>
                  </a:lnTo>
                  <a:lnTo>
                    <a:pt x="2026258" y="32156"/>
                  </a:lnTo>
                  <a:lnTo>
                    <a:pt x="1980247" y="23732"/>
                  </a:lnTo>
                  <a:lnTo>
                    <a:pt x="1933811" y="16555"/>
                  </a:lnTo>
                  <a:lnTo>
                    <a:pt x="1886970" y="10643"/>
                  </a:lnTo>
                  <a:lnTo>
                    <a:pt x="1839741" y="6013"/>
                  </a:lnTo>
                  <a:lnTo>
                    <a:pt x="1792142" y="2684"/>
                  </a:lnTo>
                  <a:lnTo>
                    <a:pt x="1744191" y="674"/>
                  </a:lnTo>
                  <a:lnTo>
                    <a:pt x="1695906" y="0"/>
                  </a:lnTo>
                  <a:close/>
                </a:path>
              </a:pathLst>
            </a:custGeom>
            <a:solidFill>
              <a:srgbClr val="FF8554"/>
            </a:solidFill>
          </p:spPr>
          <p:txBody>
            <a:bodyPr wrap="square" lIns="0" tIns="0" rIns="0" bIns="0" rtlCol="0"/>
            <a:lstStyle/>
            <a:p>
              <a:endParaRPr/>
            </a:p>
          </p:txBody>
        </p:sp>
        <p:sp>
          <p:nvSpPr>
            <p:cNvPr id="5" name="object 5"/>
            <p:cNvSpPr/>
            <p:nvPr/>
          </p:nvSpPr>
          <p:spPr>
            <a:xfrm>
              <a:off x="8536343" y="2214955"/>
              <a:ext cx="3025140" cy="3025140"/>
            </a:xfrm>
            <a:custGeom>
              <a:avLst/>
              <a:gdLst/>
              <a:ahLst/>
              <a:cxnLst/>
              <a:rect l="l" t="t" r="r" b="b"/>
              <a:pathLst>
                <a:path w="3025140" h="3025140">
                  <a:moveTo>
                    <a:pt x="1512309" y="0"/>
                  </a:moveTo>
                  <a:lnTo>
                    <a:pt x="1464302" y="747"/>
                  </a:lnTo>
                  <a:lnTo>
                    <a:pt x="1416668" y="2975"/>
                  </a:lnTo>
                  <a:lnTo>
                    <a:pt x="1369429" y="6661"/>
                  </a:lnTo>
                  <a:lnTo>
                    <a:pt x="1322607" y="11782"/>
                  </a:lnTo>
                  <a:lnTo>
                    <a:pt x="1276225" y="18318"/>
                  </a:lnTo>
                  <a:lnTo>
                    <a:pt x="1230305" y="26245"/>
                  </a:lnTo>
                  <a:lnTo>
                    <a:pt x="1184868" y="35542"/>
                  </a:lnTo>
                  <a:lnTo>
                    <a:pt x="1139938" y="46187"/>
                  </a:lnTo>
                  <a:lnTo>
                    <a:pt x="1095535" y="58156"/>
                  </a:lnTo>
                  <a:lnTo>
                    <a:pt x="1051682" y="71429"/>
                  </a:lnTo>
                  <a:lnTo>
                    <a:pt x="1008402" y="85982"/>
                  </a:lnTo>
                  <a:lnTo>
                    <a:pt x="965717" y="101795"/>
                  </a:lnTo>
                  <a:lnTo>
                    <a:pt x="923648" y="118844"/>
                  </a:lnTo>
                  <a:lnTo>
                    <a:pt x="882218" y="137107"/>
                  </a:lnTo>
                  <a:lnTo>
                    <a:pt x="841449" y="156563"/>
                  </a:lnTo>
                  <a:lnTo>
                    <a:pt x="801363" y="177189"/>
                  </a:lnTo>
                  <a:lnTo>
                    <a:pt x="761982" y="198964"/>
                  </a:lnTo>
                  <a:lnTo>
                    <a:pt x="723328" y="221864"/>
                  </a:lnTo>
                  <a:lnTo>
                    <a:pt x="685424" y="245868"/>
                  </a:lnTo>
                  <a:lnTo>
                    <a:pt x="648292" y="270954"/>
                  </a:lnTo>
                  <a:lnTo>
                    <a:pt x="611953" y="297099"/>
                  </a:lnTo>
                  <a:lnTo>
                    <a:pt x="576431" y="324281"/>
                  </a:lnTo>
                  <a:lnTo>
                    <a:pt x="541746" y="352479"/>
                  </a:lnTo>
                  <a:lnTo>
                    <a:pt x="507922" y="381670"/>
                  </a:lnTo>
                  <a:lnTo>
                    <a:pt x="474980" y="411832"/>
                  </a:lnTo>
                  <a:lnTo>
                    <a:pt x="442943" y="442943"/>
                  </a:lnTo>
                  <a:lnTo>
                    <a:pt x="411832" y="474980"/>
                  </a:lnTo>
                  <a:lnTo>
                    <a:pt x="381670" y="507922"/>
                  </a:lnTo>
                  <a:lnTo>
                    <a:pt x="352479" y="541746"/>
                  </a:lnTo>
                  <a:lnTo>
                    <a:pt x="324281" y="576431"/>
                  </a:lnTo>
                  <a:lnTo>
                    <a:pt x="297099" y="611953"/>
                  </a:lnTo>
                  <a:lnTo>
                    <a:pt x="270954" y="648292"/>
                  </a:lnTo>
                  <a:lnTo>
                    <a:pt x="245868" y="685424"/>
                  </a:lnTo>
                  <a:lnTo>
                    <a:pt x="221864" y="723328"/>
                  </a:lnTo>
                  <a:lnTo>
                    <a:pt x="198964" y="761982"/>
                  </a:lnTo>
                  <a:lnTo>
                    <a:pt x="177189" y="801363"/>
                  </a:lnTo>
                  <a:lnTo>
                    <a:pt x="156563" y="841449"/>
                  </a:lnTo>
                  <a:lnTo>
                    <a:pt x="137107" y="882218"/>
                  </a:lnTo>
                  <a:lnTo>
                    <a:pt x="118844" y="923648"/>
                  </a:lnTo>
                  <a:lnTo>
                    <a:pt x="101795" y="965717"/>
                  </a:lnTo>
                  <a:lnTo>
                    <a:pt x="85982" y="1008402"/>
                  </a:lnTo>
                  <a:lnTo>
                    <a:pt x="71429" y="1051682"/>
                  </a:lnTo>
                  <a:lnTo>
                    <a:pt x="58156" y="1095535"/>
                  </a:lnTo>
                  <a:lnTo>
                    <a:pt x="46187" y="1139938"/>
                  </a:lnTo>
                  <a:lnTo>
                    <a:pt x="35542" y="1184868"/>
                  </a:lnTo>
                  <a:lnTo>
                    <a:pt x="26245" y="1230305"/>
                  </a:lnTo>
                  <a:lnTo>
                    <a:pt x="18318" y="1276225"/>
                  </a:lnTo>
                  <a:lnTo>
                    <a:pt x="11782" y="1322607"/>
                  </a:lnTo>
                  <a:lnTo>
                    <a:pt x="6661" y="1369429"/>
                  </a:lnTo>
                  <a:lnTo>
                    <a:pt x="2975" y="1416668"/>
                  </a:lnTo>
                  <a:lnTo>
                    <a:pt x="747" y="1464302"/>
                  </a:lnTo>
                  <a:lnTo>
                    <a:pt x="0" y="1512309"/>
                  </a:lnTo>
                  <a:lnTo>
                    <a:pt x="747" y="1560317"/>
                  </a:lnTo>
                  <a:lnTo>
                    <a:pt x="2975" y="1607951"/>
                  </a:lnTo>
                  <a:lnTo>
                    <a:pt x="6661" y="1655190"/>
                  </a:lnTo>
                  <a:lnTo>
                    <a:pt x="11782" y="1702011"/>
                  </a:lnTo>
                  <a:lnTo>
                    <a:pt x="18318" y="1748394"/>
                  </a:lnTo>
                  <a:lnTo>
                    <a:pt x="26245" y="1794314"/>
                  </a:lnTo>
                  <a:lnTo>
                    <a:pt x="35542" y="1839751"/>
                  </a:lnTo>
                  <a:lnTo>
                    <a:pt x="46187" y="1884681"/>
                  </a:lnTo>
                  <a:lnTo>
                    <a:pt x="58156" y="1929084"/>
                  </a:lnTo>
                  <a:lnTo>
                    <a:pt x="71429" y="1972937"/>
                  </a:lnTo>
                  <a:lnTo>
                    <a:pt x="85982" y="2016217"/>
                  </a:lnTo>
                  <a:lnTo>
                    <a:pt x="101795" y="2058902"/>
                  </a:lnTo>
                  <a:lnTo>
                    <a:pt x="118844" y="2100971"/>
                  </a:lnTo>
                  <a:lnTo>
                    <a:pt x="137107" y="2142401"/>
                  </a:lnTo>
                  <a:lnTo>
                    <a:pt x="156563" y="2183170"/>
                  </a:lnTo>
                  <a:lnTo>
                    <a:pt x="177189" y="2223256"/>
                  </a:lnTo>
                  <a:lnTo>
                    <a:pt x="198964" y="2262637"/>
                  </a:lnTo>
                  <a:lnTo>
                    <a:pt x="221864" y="2301291"/>
                  </a:lnTo>
                  <a:lnTo>
                    <a:pt x="245868" y="2339195"/>
                  </a:lnTo>
                  <a:lnTo>
                    <a:pt x="270954" y="2376327"/>
                  </a:lnTo>
                  <a:lnTo>
                    <a:pt x="297099" y="2412666"/>
                  </a:lnTo>
                  <a:lnTo>
                    <a:pt x="324281" y="2448188"/>
                  </a:lnTo>
                  <a:lnTo>
                    <a:pt x="352479" y="2482873"/>
                  </a:lnTo>
                  <a:lnTo>
                    <a:pt x="381670" y="2516697"/>
                  </a:lnTo>
                  <a:lnTo>
                    <a:pt x="411832" y="2549639"/>
                  </a:lnTo>
                  <a:lnTo>
                    <a:pt x="442943" y="2581676"/>
                  </a:lnTo>
                  <a:lnTo>
                    <a:pt x="474980" y="2612787"/>
                  </a:lnTo>
                  <a:lnTo>
                    <a:pt x="507922" y="2642949"/>
                  </a:lnTo>
                  <a:lnTo>
                    <a:pt x="541746" y="2672140"/>
                  </a:lnTo>
                  <a:lnTo>
                    <a:pt x="576431" y="2700338"/>
                  </a:lnTo>
                  <a:lnTo>
                    <a:pt x="611953" y="2727520"/>
                  </a:lnTo>
                  <a:lnTo>
                    <a:pt x="648292" y="2753665"/>
                  </a:lnTo>
                  <a:lnTo>
                    <a:pt x="685424" y="2778751"/>
                  </a:lnTo>
                  <a:lnTo>
                    <a:pt x="723328" y="2802755"/>
                  </a:lnTo>
                  <a:lnTo>
                    <a:pt x="761982" y="2825655"/>
                  </a:lnTo>
                  <a:lnTo>
                    <a:pt x="801363" y="2847430"/>
                  </a:lnTo>
                  <a:lnTo>
                    <a:pt x="841449" y="2868056"/>
                  </a:lnTo>
                  <a:lnTo>
                    <a:pt x="882218" y="2887512"/>
                  </a:lnTo>
                  <a:lnTo>
                    <a:pt x="923648" y="2905775"/>
                  </a:lnTo>
                  <a:lnTo>
                    <a:pt x="965717" y="2922824"/>
                  </a:lnTo>
                  <a:lnTo>
                    <a:pt x="1008402" y="2938637"/>
                  </a:lnTo>
                  <a:lnTo>
                    <a:pt x="1051682" y="2953190"/>
                  </a:lnTo>
                  <a:lnTo>
                    <a:pt x="1095535" y="2966463"/>
                  </a:lnTo>
                  <a:lnTo>
                    <a:pt x="1139938" y="2978432"/>
                  </a:lnTo>
                  <a:lnTo>
                    <a:pt x="1184868" y="2989077"/>
                  </a:lnTo>
                  <a:lnTo>
                    <a:pt x="1230305" y="2998374"/>
                  </a:lnTo>
                  <a:lnTo>
                    <a:pt x="1276225" y="3006301"/>
                  </a:lnTo>
                  <a:lnTo>
                    <a:pt x="1322607" y="3012836"/>
                  </a:lnTo>
                  <a:lnTo>
                    <a:pt x="1369429" y="3017958"/>
                  </a:lnTo>
                  <a:lnTo>
                    <a:pt x="1416668" y="3021644"/>
                  </a:lnTo>
                  <a:lnTo>
                    <a:pt x="1464302" y="3023872"/>
                  </a:lnTo>
                  <a:lnTo>
                    <a:pt x="1512309" y="3024619"/>
                  </a:lnTo>
                  <a:lnTo>
                    <a:pt x="1560316" y="3023872"/>
                  </a:lnTo>
                  <a:lnTo>
                    <a:pt x="1607950" y="3021644"/>
                  </a:lnTo>
                  <a:lnTo>
                    <a:pt x="1655188" y="3017958"/>
                  </a:lnTo>
                  <a:lnTo>
                    <a:pt x="1702009" y="3012836"/>
                  </a:lnTo>
                  <a:lnTo>
                    <a:pt x="1748391" y="3006301"/>
                  </a:lnTo>
                  <a:lnTo>
                    <a:pt x="1794311" y="2998374"/>
                  </a:lnTo>
                  <a:lnTo>
                    <a:pt x="1839748" y="2989077"/>
                  </a:lnTo>
                  <a:lnTo>
                    <a:pt x="1884678" y="2978432"/>
                  </a:lnTo>
                  <a:lnTo>
                    <a:pt x="1929080" y="2966463"/>
                  </a:lnTo>
                  <a:lnTo>
                    <a:pt x="1972933" y="2953190"/>
                  </a:lnTo>
                  <a:lnTo>
                    <a:pt x="2016212" y="2938637"/>
                  </a:lnTo>
                  <a:lnTo>
                    <a:pt x="2058898" y="2922824"/>
                  </a:lnTo>
                  <a:lnTo>
                    <a:pt x="2100967" y="2905775"/>
                  </a:lnTo>
                  <a:lnTo>
                    <a:pt x="2142397" y="2887512"/>
                  </a:lnTo>
                  <a:lnTo>
                    <a:pt x="2183166" y="2868056"/>
                  </a:lnTo>
                  <a:lnTo>
                    <a:pt x="2223252" y="2847430"/>
                  </a:lnTo>
                  <a:lnTo>
                    <a:pt x="2262633" y="2825655"/>
                  </a:lnTo>
                  <a:lnTo>
                    <a:pt x="2301286" y="2802755"/>
                  </a:lnTo>
                  <a:lnTo>
                    <a:pt x="2339190" y="2778751"/>
                  </a:lnTo>
                  <a:lnTo>
                    <a:pt x="2376322" y="2753665"/>
                  </a:lnTo>
                  <a:lnTo>
                    <a:pt x="2412661" y="2727520"/>
                  </a:lnTo>
                  <a:lnTo>
                    <a:pt x="2448184" y="2700338"/>
                  </a:lnTo>
                  <a:lnTo>
                    <a:pt x="2482868" y="2672140"/>
                  </a:lnTo>
                  <a:lnTo>
                    <a:pt x="2516693" y="2642949"/>
                  </a:lnTo>
                  <a:lnTo>
                    <a:pt x="2549635" y="2612787"/>
                  </a:lnTo>
                  <a:lnTo>
                    <a:pt x="2581672" y="2581676"/>
                  </a:lnTo>
                  <a:lnTo>
                    <a:pt x="2612783" y="2549639"/>
                  </a:lnTo>
                  <a:lnTo>
                    <a:pt x="2642945" y="2516697"/>
                  </a:lnTo>
                  <a:lnTo>
                    <a:pt x="2672136" y="2482873"/>
                  </a:lnTo>
                  <a:lnTo>
                    <a:pt x="2700334" y="2448188"/>
                  </a:lnTo>
                  <a:lnTo>
                    <a:pt x="2727517" y="2412666"/>
                  </a:lnTo>
                  <a:lnTo>
                    <a:pt x="2753663" y="2376327"/>
                  </a:lnTo>
                  <a:lnTo>
                    <a:pt x="2778748" y="2339195"/>
                  </a:lnTo>
                  <a:lnTo>
                    <a:pt x="2802753" y="2301291"/>
                  </a:lnTo>
                  <a:lnTo>
                    <a:pt x="2825653" y="2262637"/>
                  </a:lnTo>
                  <a:lnTo>
                    <a:pt x="2847428" y="2223256"/>
                  </a:lnTo>
                  <a:lnTo>
                    <a:pt x="2868054" y="2183170"/>
                  </a:lnTo>
                  <a:lnTo>
                    <a:pt x="2887510" y="2142401"/>
                  </a:lnTo>
                  <a:lnTo>
                    <a:pt x="2905774" y="2100971"/>
                  </a:lnTo>
                  <a:lnTo>
                    <a:pt x="2922823" y="2058902"/>
                  </a:lnTo>
                  <a:lnTo>
                    <a:pt x="2938636" y="2016217"/>
                  </a:lnTo>
                  <a:lnTo>
                    <a:pt x="2953189" y="1972937"/>
                  </a:lnTo>
                  <a:lnTo>
                    <a:pt x="2966462" y="1929084"/>
                  </a:lnTo>
                  <a:lnTo>
                    <a:pt x="2978432" y="1884681"/>
                  </a:lnTo>
                  <a:lnTo>
                    <a:pt x="2989076" y="1839751"/>
                  </a:lnTo>
                  <a:lnTo>
                    <a:pt x="2998373" y="1794314"/>
                  </a:lnTo>
                  <a:lnTo>
                    <a:pt x="3006301" y="1748394"/>
                  </a:lnTo>
                  <a:lnTo>
                    <a:pt x="3012836" y="1702011"/>
                  </a:lnTo>
                  <a:lnTo>
                    <a:pt x="3017958" y="1655190"/>
                  </a:lnTo>
                  <a:lnTo>
                    <a:pt x="3021644" y="1607951"/>
                  </a:lnTo>
                  <a:lnTo>
                    <a:pt x="3023872" y="1560317"/>
                  </a:lnTo>
                  <a:lnTo>
                    <a:pt x="3024619" y="1512309"/>
                  </a:lnTo>
                  <a:lnTo>
                    <a:pt x="3023872" y="1464302"/>
                  </a:lnTo>
                  <a:lnTo>
                    <a:pt x="3021644" y="1416668"/>
                  </a:lnTo>
                  <a:lnTo>
                    <a:pt x="3017958" y="1369429"/>
                  </a:lnTo>
                  <a:lnTo>
                    <a:pt x="3012836" y="1322607"/>
                  </a:lnTo>
                  <a:lnTo>
                    <a:pt x="3006301" y="1276225"/>
                  </a:lnTo>
                  <a:lnTo>
                    <a:pt x="2998373" y="1230305"/>
                  </a:lnTo>
                  <a:lnTo>
                    <a:pt x="2989076" y="1184868"/>
                  </a:lnTo>
                  <a:lnTo>
                    <a:pt x="2978432" y="1139938"/>
                  </a:lnTo>
                  <a:lnTo>
                    <a:pt x="2966462" y="1095535"/>
                  </a:lnTo>
                  <a:lnTo>
                    <a:pt x="2953189" y="1051682"/>
                  </a:lnTo>
                  <a:lnTo>
                    <a:pt x="2938636" y="1008402"/>
                  </a:lnTo>
                  <a:lnTo>
                    <a:pt x="2922823" y="965717"/>
                  </a:lnTo>
                  <a:lnTo>
                    <a:pt x="2905774" y="923648"/>
                  </a:lnTo>
                  <a:lnTo>
                    <a:pt x="2887510" y="882218"/>
                  </a:lnTo>
                  <a:lnTo>
                    <a:pt x="2868054" y="841449"/>
                  </a:lnTo>
                  <a:lnTo>
                    <a:pt x="2847428" y="801363"/>
                  </a:lnTo>
                  <a:lnTo>
                    <a:pt x="2825653" y="761982"/>
                  </a:lnTo>
                  <a:lnTo>
                    <a:pt x="2802753" y="723328"/>
                  </a:lnTo>
                  <a:lnTo>
                    <a:pt x="2778748" y="685424"/>
                  </a:lnTo>
                  <a:lnTo>
                    <a:pt x="2753663" y="648292"/>
                  </a:lnTo>
                  <a:lnTo>
                    <a:pt x="2727517" y="611953"/>
                  </a:lnTo>
                  <a:lnTo>
                    <a:pt x="2700334" y="576431"/>
                  </a:lnTo>
                  <a:lnTo>
                    <a:pt x="2672136" y="541746"/>
                  </a:lnTo>
                  <a:lnTo>
                    <a:pt x="2642945" y="507922"/>
                  </a:lnTo>
                  <a:lnTo>
                    <a:pt x="2612783" y="474980"/>
                  </a:lnTo>
                  <a:lnTo>
                    <a:pt x="2581672" y="442943"/>
                  </a:lnTo>
                  <a:lnTo>
                    <a:pt x="2549635" y="411832"/>
                  </a:lnTo>
                  <a:lnTo>
                    <a:pt x="2516693" y="381670"/>
                  </a:lnTo>
                  <a:lnTo>
                    <a:pt x="2482868" y="352479"/>
                  </a:lnTo>
                  <a:lnTo>
                    <a:pt x="2448184" y="324281"/>
                  </a:lnTo>
                  <a:lnTo>
                    <a:pt x="2412661" y="297099"/>
                  </a:lnTo>
                  <a:lnTo>
                    <a:pt x="2376322" y="270954"/>
                  </a:lnTo>
                  <a:lnTo>
                    <a:pt x="2339190" y="245868"/>
                  </a:lnTo>
                  <a:lnTo>
                    <a:pt x="2301286" y="221864"/>
                  </a:lnTo>
                  <a:lnTo>
                    <a:pt x="2262633" y="198964"/>
                  </a:lnTo>
                  <a:lnTo>
                    <a:pt x="2223252" y="177189"/>
                  </a:lnTo>
                  <a:lnTo>
                    <a:pt x="2183166" y="156563"/>
                  </a:lnTo>
                  <a:lnTo>
                    <a:pt x="2142397" y="137107"/>
                  </a:lnTo>
                  <a:lnTo>
                    <a:pt x="2100967" y="118844"/>
                  </a:lnTo>
                  <a:lnTo>
                    <a:pt x="2058898" y="101795"/>
                  </a:lnTo>
                  <a:lnTo>
                    <a:pt x="2016212" y="85982"/>
                  </a:lnTo>
                  <a:lnTo>
                    <a:pt x="1972933" y="71429"/>
                  </a:lnTo>
                  <a:lnTo>
                    <a:pt x="1929080" y="58156"/>
                  </a:lnTo>
                  <a:lnTo>
                    <a:pt x="1884678" y="46187"/>
                  </a:lnTo>
                  <a:lnTo>
                    <a:pt x="1839748" y="35542"/>
                  </a:lnTo>
                  <a:lnTo>
                    <a:pt x="1794311" y="26245"/>
                  </a:lnTo>
                  <a:lnTo>
                    <a:pt x="1748391" y="18318"/>
                  </a:lnTo>
                  <a:lnTo>
                    <a:pt x="1702009" y="11782"/>
                  </a:lnTo>
                  <a:lnTo>
                    <a:pt x="1655188" y="6661"/>
                  </a:lnTo>
                  <a:lnTo>
                    <a:pt x="1607950" y="2975"/>
                  </a:lnTo>
                  <a:lnTo>
                    <a:pt x="1560316" y="747"/>
                  </a:lnTo>
                  <a:lnTo>
                    <a:pt x="1512309" y="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4865184" y="5986969"/>
            <a:ext cx="12044866" cy="1569085"/>
          </a:xfrm>
          <a:prstGeom prst="rect">
            <a:avLst/>
          </a:prstGeom>
        </p:spPr>
        <p:txBody>
          <a:bodyPr vert="horz" wrap="square" lIns="0" tIns="17780" rIns="0" bIns="0" rtlCol="0">
            <a:spAutoFit/>
          </a:bodyPr>
          <a:lstStyle/>
          <a:p>
            <a:pPr marL="182880">
              <a:lnSpc>
                <a:spcPts val="2545"/>
              </a:lnSpc>
              <a:spcBef>
                <a:spcPts val="140"/>
              </a:spcBef>
              <a:tabLst>
                <a:tab pos="642620" algn="l"/>
                <a:tab pos="2589530" algn="l"/>
                <a:tab pos="3367404" algn="l"/>
                <a:tab pos="5166995" algn="l"/>
              </a:tabLst>
            </a:pPr>
            <a:r>
              <a:rPr sz="2300" spc="30" dirty="0"/>
              <a:t>し	</a:t>
            </a:r>
            <a:r>
              <a:rPr sz="2300" spc="-15" dirty="0"/>
              <a:t>き	</a:t>
            </a:r>
            <a:r>
              <a:rPr sz="2300" spc="35" dirty="0"/>
              <a:t>い	み	</a:t>
            </a:r>
            <a:r>
              <a:rPr sz="2300" spc="50" dirty="0"/>
              <a:t>か</a:t>
            </a:r>
            <a:r>
              <a:rPr sz="2300" spc="45" dirty="0"/>
              <a:t>ん</a:t>
            </a:r>
            <a:r>
              <a:rPr sz="2300" spc="30" dirty="0"/>
              <a:t>が</a:t>
            </a:r>
            <a:endParaRPr sz="2300" dirty="0"/>
          </a:p>
          <a:p>
            <a:pPr marL="12700">
              <a:lnSpc>
                <a:spcPts val="9565"/>
              </a:lnSpc>
            </a:pPr>
            <a:r>
              <a:rPr sz="8150" spc="-5" dirty="0"/>
              <a:t>式の意味を考えましょう</a:t>
            </a:r>
            <a:endParaRPr sz="8150" dirty="0"/>
          </a:p>
        </p:txBody>
      </p:sp>
      <p:pic>
        <p:nvPicPr>
          <p:cNvPr id="7" name="図 6" descr="挿絵 が含まれている画像&#10;&#10;自動的に生成された説明">
            <a:extLst>
              <a:ext uri="{FF2B5EF4-FFF2-40B4-BE49-F238E27FC236}">
                <a16:creationId xmlns:a16="http://schemas.microsoft.com/office/drawing/2014/main" id="{CFC29305-61E8-9941-A138-B4932EE9E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C7188264-3B2C-A941-8902-0CB3038DE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84" y="9091141"/>
            <a:ext cx="2739866" cy="1135534"/>
          </a:xfrm>
          <a:prstGeom prst="rect">
            <a:avLst/>
          </a:prstGeom>
        </p:spPr>
      </p:pic>
      <p:pic>
        <p:nvPicPr>
          <p:cNvPr id="10" name="図 9" descr="図形, 円&#10;&#10;自動的に生成された説明">
            <a:extLst>
              <a:ext uri="{FF2B5EF4-FFF2-40B4-BE49-F238E27FC236}">
                <a16:creationId xmlns:a16="http://schemas.microsoft.com/office/drawing/2014/main" id="{2B29964F-8C8A-3044-84D7-9BEC884B6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270" y="2066696"/>
            <a:ext cx="3402639" cy="3392170"/>
          </a:xfrm>
          <a:prstGeom prst="rect">
            <a:avLst/>
          </a:prstGeom>
        </p:spPr>
      </p:pic>
      <p:sp>
        <p:nvSpPr>
          <p:cNvPr id="11" name="円/楕円 10">
            <a:extLst>
              <a:ext uri="{FF2B5EF4-FFF2-40B4-BE49-F238E27FC236}">
                <a16:creationId xmlns:a16="http://schemas.microsoft.com/office/drawing/2014/main" id="{5147896B-52EA-6A43-BC6B-6E2B0893B039}"/>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5C05D282-CCAB-7E4F-ADB3-BFD1D5EFD42A}"/>
              </a:ext>
            </a:extLst>
          </p:cNvPr>
          <p:cNvGrpSpPr/>
          <p:nvPr/>
        </p:nvGrpSpPr>
        <p:grpSpPr>
          <a:xfrm>
            <a:off x="8535530" y="2225675"/>
            <a:ext cx="3026590" cy="3048000"/>
            <a:chOff x="12581460" y="2375129"/>
            <a:chExt cx="3026590" cy="3048000"/>
          </a:xfrm>
        </p:grpSpPr>
        <p:pic>
          <p:nvPicPr>
            <p:cNvPr id="13" name="図 12">
              <a:extLst>
                <a:ext uri="{FF2B5EF4-FFF2-40B4-BE49-F238E27FC236}">
                  <a16:creationId xmlns:a16="http://schemas.microsoft.com/office/drawing/2014/main" id="{39ECFC81-9382-E440-BC21-D97E1E457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14" name="円/楕円 13">
              <a:extLst>
                <a:ext uri="{FF2B5EF4-FFF2-40B4-BE49-F238E27FC236}">
                  <a16:creationId xmlns:a16="http://schemas.microsoft.com/office/drawing/2014/main" id="{4776A80A-B454-D844-A5F5-72A1CB024495}"/>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70562E-7 -4.59854E-6 L 0.78451 -0.00028 " pathEditMode="relative" rAng="0" ptsTypes="AA">
                                      <p:cBhvr>
                                        <p:cTn id="6" dur="12000" fill="hold"/>
                                        <p:tgtEl>
                                          <p:spTgt spid="8"/>
                                        </p:tgtEl>
                                        <p:attrNameLst>
                                          <p:attrName>ppt_x</p:attrName>
                                          <p:attrName>ppt_y</p:attrName>
                                        </p:attrNameLst>
                                      </p:cBhvr>
                                      <p:rCtr x="39221" y="-14"/>
                                    </p:animMotion>
                                  </p:childTnLst>
                                </p:cTn>
                              </p:par>
                              <p:par>
                                <p:cTn id="7" presetID="8" presetClass="emph" presetSubtype="0" fill="hold" nodeType="withEffect">
                                  <p:stCondLst>
                                    <p:cond delay="0"/>
                                  </p:stCondLst>
                                  <p:childTnLst>
                                    <p:animRot by="21600000">
                                      <p:cBhvr>
                                        <p:cTn id="8" dur="1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7997191" y="4073412"/>
            <a:ext cx="4874259" cy="1282064"/>
          </a:xfrm>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.1</a:t>
            </a:r>
          </a:p>
        </p:txBody>
      </p:sp>
      <p:sp>
        <p:nvSpPr>
          <p:cNvPr id="3" name="object 3"/>
          <p:cNvSpPr txBox="1"/>
          <p:nvPr/>
        </p:nvSpPr>
        <p:spPr>
          <a:xfrm>
            <a:off x="7940296" y="5636889"/>
            <a:ext cx="4421917" cy="1282065"/>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人と宇宙</a:t>
            </a:r>
            <a:endParaRPr sz="8250" dirty="0">
              <a:latin typeface="Gen Shin Gothic P Regular"/>
              <a:cs typeface="Gen Shin Gothic P Regular"/>
            </a:endParaRPr>
          </a:p>
        </p:txBody>
      </p:sp>
      <p:sp>
        <p:nvSpPr>
          <p:cNvPr id="4" name="object 4"/>
          <p:cNvSpPr txBox="1"/>
          <p:nvPr/>
        </p:nvSpPr>
        <p:spPr>
          <a:xfrm>
            <a:off x="8164976" y="5276058"/>
            <a:ext cx="3972559" cy="461665"/>
          </a:xfrm>
          <a:prstGeom prst="rect">
            <a:avLst/>
          </a:prstGeom>
        </p:spPr>
        <p:txBody>
          <a:bodyPr vert="horz" wrap="square" lIns="0" tIns="15240" rIns="0" bIns="0" rtlCol="0">
            <a:spAutoFit/>
          </a:bodyPr>
          <a:lstStyle/>
          <a:p>
            <a:pPr marL="12700">
              <a:lnSpc>
                <a:spcPct val="100000"/>
              </a:lnSpc>
              <a:spcBef>
                <a:spcPts val="120"/>
              </a:spcBef>
              <a:tabLst>
                <a:tab pos="541020" algn="l"/>
                <a:tab pos="1886585" algn="l"/>
                <a:tab pos="2401570" algn="l"/>
                <a:tab pos="2947035" algn="l"/>
                <a:tab pos="3469004" algn="l"/>
              </a:tabLst>
            </a:pPr>
            <a:r>
              <a:rPr sz="2900" b="1" spc="-5" dirty="0">
                <a:solidFill>
                  <a:srgbClr val="FFFFFF"/>
                </a:solidFill>
                <a:latin typeface="Gen Shin Gothic P Bold"/>
                <a:cs typeface="Gen Shin Gothic P Bold"/>
              </a:rPr>
              <a:t>ひ	</a:t>
            </a:r>
            <a:r>
              <a:rPr sz="2900" b="1" spc="10" dirty="0">
                <a:solidFill>
                  <a:srgbClr val="FFFFFF"/>
                </a:solidFill>
                <a:latin typeface="Gen Shin Gothic P Bold"/>
                <a:cs typeface="Gen Shin Gothic P Bold"/>
              </a:rPr>
              <a:t>と	</a:t>
            </a:r>
            <a:r>
              <a:rPr sz="2900" b="1" spc="15" dirty="0">
                <a:solidFill>
                  <a:srgbClr val="FFFFFF"/>
                </a:solidFill>
                <a:latin typeface="Gen Shin Gothic P Bold"/>
                <a:cs typeface="Gen Shin Gothic P Bold"/>
              </a:rPr>
              <a:t>う	</a:t>
            </a:r>
            <a:r>
              <a:rPr sz="2900" b="1" spc="10" dirty="0">
                <a:solidFill>
                  <a:srgbClr val="FFFFFF"/>
                </a:solidFill>
                <a:latin typeface="Gen Shin Gothic P Bold"/>
                <a:cs typeface="Gen Shin Gothic P Bold"/>
              </a:rPr>
              <a:t>ち	ゅ	</a:t>
            </a:r>
            <a:r>
              <a:rPr sz="2900" b="1" spc="15" dirty="0">
                <a:solidFill>
                  <a:srgbClr val="FFFFFF"/>
                </a:solidFill>
                <a:latin typeface="Gen Shin Gothic P Bold"/>
                <a:cs typeface="Gen Shin Gothic P Bold"/>
              </a:rPr>
              <a:t>う</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6B4FFAF2-1592-FF48-8CE5-B63C627ADB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object 2">
            <a:extLst>
              <a:ext uri="{FF2B5EF4-FFF2-40B4-BE49-F238E27FC236}">
                <a16:creationId xmlns:a16="http://schemas.microsoft.com/office/drawing/2014/main" id="{7568ADC4-7A3C-A649-94A5-EDCCE2CB8E47}"/>
              </a:ext>
            </a:extLst>
          </p:cNvPr>
          <p:cNvPicPr/>
          <p:nvPr/>
        </p:nvPicPr>
        <p:blipFill>
          <a:blip r:embed="rId3" cstate="print"/>
          <a:stretch>
            <a:fillRect/>
          </a:stretch>
        </p:blipFill>
        <p:spPr>
          <a:xfrm>
            <a:off x="266179" y="314174"/>
            <a:ext cx="19571741" cy="10681002"/>
          </a:xfrm>
          <a:prstGeom prst="rect">
            <a:avLst/>
          </a:prstGeom>
        </p:spPr>
      </p:pic>
      <p:sp>
        <p:nvSpPr>
          <p:cNvPr id="3" name="object 3"/>
          <p:cNvSpPr txBox="1">
            <a:spLocks noGrp="1"/>
          </p:cNvSpPr>
          <p:nvPr>
            <p:ph type="title"/>
          </p:nvPr>
        </p:nvSpPr>
        <p:spPr>
          <a:xfrm>
            <a:off x="5337418" y="852943"/>
            <a:ext cx="10126821" cy="839332"/>
          </a:xfrm>
          <a:prstGeom prst="rect">
            <a:avLst/>
          </a:prstGeom>
        </p:spPr>
        <p:txBody>
          <a:bodyPr vert="horz" wrap="square" lIns="0" tIns="15875" rIns="0" bIns="0" rtlCol="0">
            <a:spAutoFit/>
          </a:bodyPr>
          <a:lstStyle/>
          <a:p>
            <a:pPr marL="12700">
              <a:lnSpc>
                <a:spcPct val="100000"/>
              </a:lnSpc>
              <a:spcBef>
                <a:spcPts val="125"/>
              </a:spcBef>
            </a:pPr>
            <a:r>
              <a:rPr spc="145" dirty="0"/>
              <a:t>「何倍」を求めてみましょう！</a:t>
            </a:r>
          </a:p>
        </p:txBody>
      </p:sp>
      <p:sp>
        <p:nvSpPr>
          <p:cNvPr id="4" name="object 4"/>
          <p:cNvSpPr txBox="1"/>
          <p:nvPr/>
        </p:nvSpPr>
        <p:spPr>
          <a:xfrm>
            <a:off x="6089650" y="572563"/>
            <a:ext cx="3557066" cy="371255"/>
          </a:xfrm>
          <a:prstGeom prst="rect">
            <a:avLst/>
          </a:prstGeom>
        </p:spPr>
        <p:txBody>
          <a:bodyPr vert="horz" wrap="square" lIns="0" tIns="17145" rIns="0" bIns="0" rtlCol="0">
            <a:spAutoFit/>
          </a:bodyPr>
          <a:lstStyle/>
          <a:p>
            <a:pPr marL="12700">
              <a:lnSpc>
                <a:spcPct val="100000"/>
              </a:lnSpc>
              <a:spcBef>
                <a:spcPts val="135"/>
              </a:spcBef>
              <a:tabLst>
                <a:tab pos="2430780" algn="l"/>
              </a:tabLst>
            </a:pPr>
            <a:r>
              <a:rPr sz="2300" b="1" spc="25" dirty="0">
                <a:solidFill>
                  <a:srgbClr val="FFFFFF"/>
                </a:solidFill>
                <a:latin typeface="Gen Shin Gothic P Bold"/>
                <a:cs typeface="Gen Shin Gothic P Bold"/>
              </a:rPr>
              <a:t>な</a:t>
            </a:r>
            <a:r>
              <a:rPr sz="2300" b="1" spc="8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ん</a:t>
            </a:r>
            <a:r>
              <a:rPr sz="2300" b="1" spc="85"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ば</a:t>
            </a:r>
            <a:r>
              <a:rPr sz="2300" b="1" spc="8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い	</a:t>
            </a:r>
            <a:r>
              <a:rPr lang="ja-JP" altLang="en-US" sz="2300" b="1" spc="35">
                <a:solidFill>
                  <a:srgbClr val="FFFFFF"/>
                </a:solidFill>
                <a:latin typeface="Gen Shin Gothic P Bold"/>
                <a:cs typeface="Gen Shin Gothic P Bold"/>
              </a:rPr>
              <a:t>　</a:t>
            </a:r>
            <a:r>
              <a:rPr lang="en-US" altLang="ja-JP" sz="2300" b="1" spc="35" dirty="0">
                <a:solidFill>
                  <a:srgbClr val="FFFFFF"/>
                </a:solidFill>
                <a:latin typeface="Gen Shin Gothic P Bold"/>
                <a:cs typeface="Gen Shin Gothic P Bold"/>
              </a:rPr>
              <a:t> </a:t>
            </a:r>
            <a:r>
              <a:rPr sz="2300" b="1" spc="445" dirty="0" err="1">
                <a:solidFill>
                  <a:srgbClr val="FFFFFF"/>
                </a:solidFill>
                <a:latin typeface="Gen Shin Gothic P Bold"/>
                <a:cs typeface="Gen Shin Gothic P Bold"/>
              </a:rPr>
              <a:t>も</a:t>
            </a:r>
            <a:r>
              <a:rPr sz="2300" b="1" spc="25" dirty="0" err="1">
                <a:solidFill>
                  <a:srgbClr val="FFFFFF"/>
                </a:solidFill>
                <a:latin typeface="Gen Shin Gothic P Bold"/>
                <a:cs typeface="Gen Shin Gothic P Bold"/>
              </a:rPr>
              <a:t>と</a:t>
            </a:r>
            <a:r>
              <a:rPr sz="2300" b="1" spc="-110" dirty="0">
                <a:solidFill>
                  <a:srgbClr val="FFFFFF"/>
                </a:solidFill>
                <a:latin typeface="Gen Shin Gothic P Bold"/>
                <a:cs typeface="Gen Shin Gothic P Bold"/>
              </a:rPr>
              <a:t> </a:t>
            </a:r>
            <a:endParaRPr sz="2300" dirty="0">
              <a:latin typeface="Gen Shin Gothic P Regular"/>
              <a:cs typeface="Gen Shin Gothic P Regular"/>
            </a:endParaRPr>
          </a:p>
        </p:txBody>
      </p:sp>
      <p:sp>
        <p:nvSpPr>
          <p:cNvPr id="17" name="object 17"/>
          <p:cNvSpPr txBox="1"/>
          <p:nvPr/>
        </p:nvSpPr>
        <p:spPr>
          <a:xfrm>
            <a:off x="8661401" y="5841101"/>
            <a:ext cx="5304155" cy="731611"/>
          </a:xfrm>
          <a:prstGeom prst="rect">
            <a:avLst/>
          </a:prstGeom>
        </p:spPr>
        <p:txBody>
          <a:bodyPr vert="horz" wrap="square" lIns="0" tIns="15875" rIns="0" bIns="0" rtlCol="0">
            <a:spAutoFit/>
          </a:bodyPr>
          <a:lstStyle/>
          <a:p>
            <a:pPr marL="12700">
              <a:lnSpc>
                <a:spcPct val="100000"/>
              </a:lnSpc>
              <a:spcBef>
                <a:spcPts val="125"/>
              </a:spcBef>
            </a:pPr>
            <a:r>
              <a:rPr sz="4650" b="1" spc="185" dirty="0">
                <a:solidFill>
                  <a:srgbClr val="FFFFFF"/>
                </a:solidFill>
                <a:latin typeface="Gen Shin Gothic P Bold"/>
                <a:cs typeface="Gen Shin Gothic P Bold"/>
              </a:rPr>
              <a:t>160.371÷155.7＝</a:t>
            </a:r>
            <a:endParaRPr sz="2900" dirty="0">
              <a:latin typeface="Gen Shin Gothic P Regular"/>
              <a:cs typeface="Gen Shin Gothic P Regular"/>
            </a:endParaRPr>
          </a:p>
        </p:txBody>
      </p:sp>
      <p:sp>
        <p:nvSpPr>
          <p:cNvPr id="25" name="object 25"/>
          <p:cNvSpPr txBox="1"/>
          <p:nvPr/>
        </p:nvSpPr>
        <p:spPr>
          <a:xfrm>
            <a:off x="14049375" y="3437666"/>
            <a:ext cx="422275" cy="248285"/>
          </a:xfrm>
          <a:prstGeom prst="rect">
            <a:avLst/>
          </a:prstGeom>
        </p:spPr>
        <p:txBody>
          <a:bodyPr vert="horz" wrap="square" lIns="0" tIns="13970" rIns="0" bIns="0" rtlCol="0">
            <a:spAutoFit/>
          </a:bodyPr>
          <a:lstStyle/>
          <a:p>
            <a:pPr marL="12700">
              <a:lnSpc>
                <a:spcPct val="100000"/>
              </a:lnSpc>
              <a:spcBef>
                <a:spcPts val="110"/>
              </a:spcBef>
            </a:pPr>
            <a:r>
              <a:rPr sz="1450" b="1" spc="114" dirty="0">
                <a:solidFill>
                  <a:srgbClr val="6C5757"/>
                </a:solidFill>
                <a:latin typeface="Gen Shin Gothic P Bold"/>
                <a:cs typeface="Gen Shin Gothic P Bold"/>
              </a:rPr>
              <a:t>おお</a:t>
            </a:r>
            <a:endParaRPr sz="1450" dirty="0">
              <a:latin typeface="Gen Shin Gothic P Regular"/>
              <a:cs typeface="Gen Shin Gothic P Regular"/>
            </a:endParaRPr>
          </a:p>
        </p:txBody>
      </p:sp>
      <p:grpSp>
        <p:nvGrpSpPr>
          <p:cNvPr id="26" name="object 26"/>
          <p:cNvGrpSpPr/>
          <p:nvPr/>
        </p:nvGrpSpPr>
        <p:grpSpPr>
          <a:xfrm>
            <a:off x="1929722" y="7858065"/>
            <a:ext cx="5160010" cy="2075814"/>
            <a:chOff x="1929722" y="7858065"/>
            <a:chExt cx="5160010" cy="2075814"/>
          </a:xfrm>
        </p:grpSpPr>
        <p:sp>
          <p:nvSpPr>
            <p:cNvPr id="27" name="object 27"/>
            <p:cNvSpPr/>
            <p:nvPr/>
          </p:nvSpPr>
          <p:spPr>
            <a:xfrm>
              <a:off x="1929722" y="7858065"/>
              <a:ext cx="1998980" cy="1998980"/>
            </a:xfrm>
            <a:custGeom>
              <a:avLst/>
              <a:gdLst/>
              <a:ahLst/>
              <a:cxnLst/>
              <a:rect l="l" t="t" r="r" b="b"/>
              <a:pathLst>
                <a:path w="1998979" h="1998979">
                  <a:moveTo>
                    <a:pt x="1002076" y="0"/>
                  </a:moveTo>
                  <a:lnTo>
                    <a:pt x="956782" y="948"/>
                  </a:lnTo>
                  <a:lnTo>
                    <a:pt x="911648" y="3937"/>
                  </a:lnTo>
                  <a:lnTo>
                    <a:pt x="866746" y="8951"/>
                  </a:lnTo>
                  <a:lnTo>
                    <a:pt x="822149" y="15972"/>
                  </a:lnTo>
                  <a:lnTo>
                    <a:pt x="777929" y="24985"/>
                  </a:lnTo>
                  <a:lnTo>
                    <a:pt x="734157" y="35973"/>
                  </a:lnTo>
                  <a:lnTo>
                    <a:pt x="690907" y="48920"/>
                  </a:lnTo>
                  <a:lnTo>
                    <a:pt x="648250" y="63809"/>
                  </a:lnTo>
                  <a:lnTo>
                    <a:pt x="606258" y="80624"/>
                  </a:lnTo>
                  <a:lnTo>
                    <a:pt x="565004" y="99349"/>
                  </a:lnTo>
                  <a:lnTo>
                    <a:pt x="524560" y="119966"/>
                  </a:lnTo>
                  <a:lnTo>
                    <a:pt x="484998" y="142461"/>
                  </a:lnTo>
                  <a:lnTo>
                    <a:pt x="446391" y="166815"/>
                  </a:lnTo>
                  <a:lnTo>
                    <a:pt x="408810" y="193013"/>
                  </a:lnTo>
                  <a:lnTo>
                    <a:pt x="372327" y="221039"/>
                  </a:lnTo>
                  <a:lnTo>
                    <a:pt x="337015" y="250875"/>
                  </a:lnTo>
                  <a:lnTo>
                    <a:pt x="302946" y="282507"/>
                  </a:lnTo>
                  <a:lnTo>
                    <a:pt x="270193" y="315916"/>
                  </a:lnTo>
                  <a:lnTo>
                    <a:pt x="238826" y="351087"/>
                  </a:lnTo>
                  <a:lnTo>
                    <a:pt x="208920" y="388004"/>
                  </a:lnTo>
                  <a:lnTo>
                    <a:pt x="180545" y="426649"/>
                  </a:lnTo>
                  <a:lnTo>
                    <a:pt x="153774" y="467007"/>
                  </a:lnTo>
                  <a:lnTo>
                    <a:pt x="128953" y="508594"/>
                  </a:lnTo>
                  <a:lnTo>
                    <a:pt x="106370" y="550887"/>
                  </a:lnTo>
                  <a:lnTo>
                    <a:pt x="86008" y="593813"/>
                  </a:lnTo>
                  <a:lnTo>
                    <a:pt x="67851" y="637302"/>
                  </a:lnTo>
                  <a:lnTo>
                    <a:pt x="51882" y="681279"/>
                  </a:lnTo>
                  <a:lnTo>
                    <a:pt x="38086" y="725674"/>
                  </a:lnTo>
                  <a:lnTo>
                    <a:pt x="26445" y="770414"/>
                  </a:lnTo>
                  <a:lnTo>
                    <a:pt x="16943" y="815427"/>
                  </a:lnTo>
                  <a:lnTo>
                    <a:pt x="9564" y="860641"/>
                  </a:lnTo>
                  <a:lnTo>
                    <a:pt x="4291" y="905983"/>
                  </a:lnTo>
                  <a:lnTo>
                    <a:pt x="1109" y="951382"/>
                  </a:lnTo>
                  <a:lnTo>
                    <a:pt x="0" y="996764"/>
                  </a:lnTo>
                  <a:lnTo>
                    <a:pt x="948" y="1042059"/>
                  </a:lnTo>
                  <a:lnTo>
                    <a:pt x="3936" y="1087193"/>
                  </a:lnTo>
                  <a:lnTo>
                    <a:pt x="8949" y="1132095"/>
                  </a:lnTo>
                  <a:lnTo>
                    <a:pt x="15970" y="1176693"/>
                  </a:lnTo>
                  <a:lnTo>
                    <a:pt x="24983" y="1220914"/>
                  </a:lnTo>
                  <a:lnTo>
                    <a:pt x="35971" y="1264685"/>
                  </a:lnTo>
                  <a:lnTo>
                    <a:pt x="48917" y="1307936"/>
                  </a:lnTo>
                  <a:lnTo>
                    <a:pt x="63806" y="1350593"/>
                  </a:lnTo>
                  <a:lnTo>
                    <a:pt x="80620" y="1392585"/>
                  </a:lnTo>
                  <a:lnTo>
                    <a:pt x="99344" y="1433839"/>
                  </a:lnTo>
                  <a:lnTo>
                    <a:pt x="119961" y="1474283"/>
                  </a:lnTo>
                  <a:lnTo>
                    <a:pt x="142455" y="1513845"/>
                  </a:lnTo>
                  <a:lnTo>
                    <a:pt x="166809" y="1552453"/>
                  </a:lnTo>
                  <a:lnTo>
                    <a:pt x="193007" y="1590034"/>
                  </a:lnTo>
                  <a:lnTo>
                    <a:pt x="221032" y="1626517"/>
                  </a:lnTo>
                  <a:lnTo>
                    <a:pt x="250869" y="1661828"/>
                  </a:lnTo>
                  <a:lnTo>
                    <a:pt x="282500" y="1695897"/>
                  </a:lnTo>
                  <a:lnTo>
                    <a:pt x="315909" y="1728651"/>
                  </a:lnTo>
                  <a:lnTo>
                    <a:pt x="351080" y="1760017"/>
                  </a:lnTo>
                  <a:lnTo>
                    <a:pt x="387996" y="1789924"/>
                  </a:lnTo>
                  <a:lnTo>
                    <a:pt x="426642" y="1818299"/>
                  </a:lnTo>
                  <a:lnTo>
                    <a:pt x="467000" y="1845070"/>
                  </a:lnTo>
                  <a:lnTo>
                    <a:pt x="508586" y="1869891"/>
                  </a:lnTo>
                  <a:lnTo>
                    <a:pt x="550879" y="1892474"/>
                  </a:lnTo>
                  <a:lnTo>
                    <a:pt x="593806" y="1912835"/>
                  </a:lnTo>
                  <a:lnTo>
                    <a:pt x="637294" y="1930992"/>
                  </a:lnTo>
                  <a:lnTo>
                    <a:pt x="681272" y="1946961"/>
                  </a:lnTo>
                  <a:lnTo>
                    <a:pt x="725667" y="1960757"/>
                  </a:lnTo>
                  <a:lnTo>
                    <a:pt x="770407" y="1972398"/>
                  </a:lnTo>
                  <a:lnTo>
                    <a:pt x="815420" y="1981899"/>
                  </a:lnTo>
                  <a:lnTo>
                    <a:pt x="860633" y="1989278"/>
                  </a:lnTo>
                  <a:lnTo>
                    <a:pt x="905976" y="1994550"/>
                  </a:lnTo>
                  <a:lnTo>
                    <a:pt x="951374" y="1997732"/>
                  </a:lnTo>
                  <a:lnTo>
                    <a:pt x="996757" y="1998841"/>
                  </a:lnTo>
                  <a:lnTo>
                    <a:pt x="1042052" y="1997893"/>
                  </a:lnTo>
                  <a:lnTo>
                    <a:pt x="1087186" y="1994903"/>
                  </a:lnTo>
                  <a:lnTo>
                    <a:pt x="1132088" y="1989890"/>
                  </a:lnTo>
                  <a:lnTo>
                    <a:pt x="1176685" y="1982868"/>
                  </a:lnTo>
                  <a:lnTo>
                    <a:pt x="1220906" y="1973855"/>
                  </a:lnTo>
                  <a:lnTo>
                    <a:pt x="1264678" y="1962867"/>
                  </a:lnTo>
                  <a:lnTo>
                    <a:pt x="1307928" y="1949920"/>
                  </a:lnTo>
                  <a:lnTo>
                    <a:pt x="1350586" y="1935031"/>
                  </a:lnTo>
                  <a:lnTo>
                    <a:pt x="1392577" y="1918216"/>
                  </a:lnTo>
                  <a:lnTo>
                    <a:pt x="1433831" y="1899492"/>
                  </a:lnTo>
                  <a:lnTo>
                    <a:pt x="1474275" y="1878874"/>
                  </a:lnTo>
                  <a:lnTo>
                    <a:pt x="1513837" y="1856380"/>
                  </a:lnTo>
                  <a:lnTo>
                    <a:pt x="1552445" y="1832026"/>
                  </a:lnTo>
                  <a:lnTo>
                    <a:pt x="1590026" y="1805827"/>
                  </a:lnTo>
                  <a:lnTo>
                    <a:pt x="1626509" y="1777802"/>
                  </a:lnTo>
                  <a:lnTo>
                    <a:pt x="1661821" y="1747965"/>
                  </a:lnTo>
                  <a:lnTo>
                    <a:pt x="1695890" y="1716334"/>
                  </a:lnTo>
                  <a:lnTo>
                    <a:pt x="1728643" y="1682924"/>
                  </a:lnTo>
                  <a:lnTo>
                    <a:pt x="1760010" y="1647753"/>
                  </a:lnTo>
                  <a:lnTo>
                    <a:pt x="1789916" y="1610837"/>
                  </a:lnTo>
                  <a:lnTo>
                    <a:pt x="1818291" y="1572191"/>
                  </a:lnTo>
                  <a:lnTo>
                    <a:pt x="1845062" y="1531833"/>
                  </a:lnTo>
                  <a:lnTo>
                    <a:pt x="1869883" y="1490247"/>
                  </a:lnTo>
                  <a:lnTo>
                    <a:pt x="1892466" y="1447955"/>
                  </a:lnTo>
                  <a:lnTo>
                    <a:pt x="1912828" y="1405030"/>
                  </a:lnTo>
                  <a:lnTo>
                    <a:pt x="1930985" y="1361542"/>
                  </a:lnTo>
                  <a:lnTo>
                    <a:pt x="1946954" y="1317565"/>
                  </a:lnTo>
                  <a:lnTo>
                    <a:pt x="1960750" y="1273170"/>
                  </a:lnTo>
                  <a:lnTo>
                    <a:pt x="1972391" y="1228430"/>
                  </a:lnTo>
                  <a:lnTo>
                    <a:pt x="1981893" y="1183418"/>
                  </a:lnTo>
                  <a:lnTo>
                    <a:pt x="1989272" y="1138204"/>
                  </a:lnTo>
                  <a:lnTo>
                    <a:pt x="1994544" y="1092862"/>
                  </a:lnTo>
                  <a:lnTo>
                    <a:pt x="1997727" y="1047464"/>
                  </a:lnTo>
                  <a:lnTo>
                    <a:pt x="1998836" y="1002081"/>
                  </a:lnTo>
                  <a:lnTo>
                    <a:pt x="1997888" y="956786"/>
                  </a:lnTo>
                  <a:lnTo>
                    <a:pt x="1994899" y="911652"/>
                  </a:lnTo>
                  <a:lnTo>
                    <a:pt x="1989886" y="866749"/>
                  </a:lnTo>
                  <a:lnTo>
                    <a:pt x="1982864" y="822152"/>
                  </a:lnTo>
                  <a:lnTo>
                    <a:pt x="1973852" y="777931"/>
                  </a:lnTo>
                  <a:lnTo>
                    <a:pt x="1962864" y="734159"/>
                  </a:lnTo>
                  <a:lnTo>
                    <a:pt x="1949917" y="690908"/>
                  </a:lnTo>
                  <a:lnTo>
                    <a:pt x="1935028" y="648251"/>
                  </a:lnTo>
                  <a:lnTo>
                    <a:pt x="1918213" y="606259"/>
                  </a:lnTo>
                  <a:lnTo>
                    <a:pt x="1899489" y="565004"/>
                  </a:lnTo>
                  <a:lnTo>
                    <a:pt x="1878871" y="524560"/>
                  </a:lnTo>
                  <a:lnTo>
                    <a:pt x="1856377" y="484998"/>
                  </a:lnTo>
                  <a:lnTo>
                    <a:pt x="1832023" y="446390"/>
                  </a:lnTo>
                  <a:lnTo>
                    <a:pt x="1805824" y="408808"/>
                  </a:lnTo>
                  <a:lnTo>
                    <a:pt x="1777798" y="372325"/>
                  </a:lnTo>
                  <a:lnTo>
                    <a:pt x="1747961" y="337013"/>
                  </a:lnTo>
                  <a:lnTo>
                    <a:pt x="1716330" y="302944"/>
                  </a:lnTo>
                  <a:lnTo>
                    <a:pt x="1682920" y="270190"/>
                  </a:lnTo>
                  <a:lnTo>
                    <a:pt x="1647748" y="238824"/>
                  </a:lnTo>
                  <a:lnTo>
                    <a:pt x="1610831" y="208917"/>
                  </a:lnTo>
                  <a:lnTo>
                    <a:pt x="1572185" y="180542"/>
                  </a:lnTo>
                  <a:lnTo>
                    <a:pt x="1531826" y="153771"/>
                  </a:lnTo>
                  <a:lnTo>
                    <a:pt x="1490240" y="128950"/>
                  </a:lnTo>
                  <a:lnTo>
                    <a:pt x="1447948" y="106367"/>
                  </a:lnTo>
                  <a:lnTo>
                    <a:pt x="1405022" y="86005"/>
                  </a:lnTo>
                  <a:lnTo>
                    <a:pt x="1361535" y="67848"/>
                  </a:lnTo>
                  <a:lnTo>
                    <a:pt x="1317558" y="51880"/>
                  </a:lnTo>
                  <a:lnTo>
                    <a:pt x="1273163" y="38084"/>
                  </a:lnTo>
                  <a:lnTo>
                    <a:pt x="1228424" y="26443"/>
                  </a:lnTo>
                  <a:lnTo>
                    <a:pt x="1183412" y="16941"/>
                  </a:lnTo>
                  <a:lnTo>
                    <a:pt x="1138198" y="9563"/>
                  </a:lnTo>
                  <a:lnTo>
                    <a:pt x="1092857" y="4290"/>
                  </a:lnTo>
                  <a:lnTo>
                    <a:pt x="1047459" y="1108"/>
                  </a:lnTo>
                  <a:lnTo>
                    <a:pt x="1002076" y="0"/>
                  </a:lnTo>
                  <a:close/>
                </a:path>
              </a:pathLst>
            </a:custGeom>
            <a:solidFill>
              <a:srgbClr val="76A39A"/>
            </a:solidFill>
          </p:spPr>
          <p:txBody>
            <a:bodyPr wrap="square" lIns="0" tIns="0" rIns="0" bIns="0" rtlCol="0"/>
            <a:lstStyle/>
            <a:p>
              <a:endParaRPr/>
            </a:p>
          </p:txBody>
        </p:sp>
        <p:sp>
          <p:nvSpPr>
            <p:cNvPr id="28" name="object 28"/>
            <p:cNvSpPr/>
            <p:nvPr/>
          </p:nvSpPr>
          <p:spPr>
            <a:xfrm>
              <a:off x="1929917" y="7957025"/>
              <a:ext cx="1998980" cy="1892300"/>
            </a:xfrm>
            <a:custGeom>
              <a:avLst/>
              <a:gdLst/>
              <a:ahLst/>
              <a:cxnLst/>
              <a:rect l="l" t="t" r="r" b="b"/>
              <a:pathLst>
                <a:path w="1998979" h="1892300">
                  <a:moveTo>
                    <a:pt x="1043038" y="840041"/>
                  </a:moveTo>
                  <a:lnTo>
                    <a:pt x="1036751" y="813066"/>
                  </a:lnTo>
                  <a:lnTo>
                    <a:pt x="1012050" y="791832"/>
                  </a:lnTo>
                  <a:lnTo>
                    <a:pt x="972908" y="778497"/>
                  </a:lnTo>
                  <a:lnTo>
                    <a:pt x="923226" y="775169"/>
                  </a:lnTo>
                  <a:lnTo>
                    <a:pt x="830503" y="779310"/>
                  </a:lnTo>
                  <a:lnTo>
                    <a:pt x="779703" y="788289"/>
                  </a:lnTo>
                  <a:lnTo>
                    <a:pt x="737463" y="808443"/>
                  </a:lnTo>
                  <a:lnTo>
                    <a:pt x="708215" y="836790"/>
                  </a:lnTo>
                  <a:lnTo>
                    <a:pt x="696341" y="870343"/>
                  </a:lnTo>
                  <a:lnTo>
                    <a:pt x="704913" y="902106"/>
                  </a:lnTo>
                  <a:lnTo>
                    <a:pt x="731316" y="925550"/>
                  </a:lnTo>
                  <a:lnTo>
                    <a:pt x="771448" y="938466"/>
                  </a:lnTo>
                  <a:lnTo>
                    <a:pt x="821232" y="938580"/>
                  </a:lnTo>
                  <a:lnTo>
                    <a:pt x="903808" y="927709"/>
                  </a:lnTo>
                  <a:lnTo>
                    <a:pt x="954722" y="915517"/>
                  </a:lnTo>
                  <a:lnTo>
                    <a:pt x="997940" y="894930"/>
                  </a:lnTo>
                  <a:lnTo>
                    <a:pt x="1028903" y="868819"/>
                  </a:lnTo>
                  <a:lnTo>
                    <a:pt x="1043038" y="840041"/>
                  </a:lnTo>
                  <a:close/>
                </a:path>
                <a:path w="1998979" h="1892300">
                  <a:moveTo>
                    <a:pt x="1107376" y="350608"/>
                  </a:moveTo>
                  <a:lnTo>
                    <a:pt x="1104023" y="307467"/>
                  </a:lnTo>
                  <a:lnTo>
                    <a:pt x="1089152" y="265518"/>
                  </a:lnTo>
                  <a:lnTo>
                    <a:pt x="1064666" y="227698"/>
                  </a:lnTo>
                  <a:lnTo>
                    <a:pt x="1032446" y="196938"/>
                  </a:lnTo>
                  <a:lnTo>
                    <a:pt x="994410" y="176174"/>
                  </a:lnTo>
                  <a:lnTo>
                    <a:pt x="650824" y="50076"/>
                  </a:lnTo>
                  <a:lnTo>
                    <a:pt x="629970" y="41122"/>
                  </a:lnTo>
                  <a:lnTo>
                    <a:pt x="608660" y="29540"/>
                  </a:lnTo>
                  <a:lnTo>
                    <a:pt x="587273" y="15709"/>
                  </a:lnTo>
                  <a:lnTo>
                    <a:pt x="566204" y="0"/>
                  </a:lnTo>
                  <a:lnTo>
                    <a:pt x="521982" y="22580"/>
                  </a:lnTo>
                  <a:lnTo>
                    <a:pt x="478802" y="47383"/>
                  </a:lnTo>
                  <a:lnTo>
                    <a:pt x="436791" y="74409"/>
                  </a:lnTo>
                  <a:lnTo>
                    <a:pt x="396024" y="103632"/>
                  </a:lnTo>
                  <a:lnTo>
                    <a:pt x="356590" y="135039"/>
                  </a:lnTo>
                  <a:lnTo>
                    <a:pt x="318604" y="168592"/>
                  </a:lnTo>
                  <a:lnTo>
                    <a:pt x="282155" y="204292"/>
                  </a:lnTo>
                  <a:lnTo>
                    <a:pt x="247319" y="242100"/>
                  </a:lnTo>
                  <a:lnTo>
                    <a:pt x="214223" y="282016"/>
                  </a:lnTo>
                  <a:lnTo>
                    <a:pt x="182930" y="324002"/>
                  </a:lnTo>
                  <a:lnTo>
                    <a:pt x="153568" y="368058"/>
                  </a:lnTo>
                  <a:lnTo>
                    <a:pt x="126657" y="413359"/>
                  </a:lnTo>
                  <a:lnTo>
                    <a:pt x="102400" y="459486"/>
                  </a:lnTo>
                  <a:lnTo>
                    <a:pt x="80784" y="506361"/>
                  </a:lnTo>
                  <a:lnTo>
                    <a:pt x="61772" y="553859"/>
                  </a:lnTo>
                  <a:lnTo>
                    <a:pt x="45364" y="601929"/>
                  </a:lnTo>
                  <a:lnTo>
                    <a:pt x="31508" y="650443"/>
                  </a:lnTo>
                  <a:lnTo>
                    <a:pt x="20205" y="699312"/>
                  </a:lnTo>
                  <a:lnTo>
                    <a:pt x="11417" y="748461"/>
                  </a:lnTo>
                  <a:lnTo>
                    <a:pt x="5143" y="797788"/>
                  </a:lnTo>
                  <a:lnTo>
                    <a:pt x="1346" y="847191"/>
                  </a:lnTo>
                  <a:lnTo>
                    <a:pt x="0" y="896594"/>
                  </a:lnTo>
                  <a:lnTo>
                    <a:pt x="1092" y="945896"/>
                  </a:lnTo>
                  <a:lnTo>
                    <a:pt x="4597" y="994994"/>
                  </a:lnTo>
                  <a:lnTo>
                    <a:pt x="10502" y="1043813"/>
                  </a:lnTo>
                  <a:lnTo>
                    <a:pt x="18770" y="1092250"/>
                  </a:lnTo>
                  <a:lnTo>
                    <a:pt x="29387" y="1140218"/>
                  </a:lnTo>
                  <a:lnTo>
                    <a:pt x="36550" y="1136230"/>
                  </a:lnTo>
                  <a:lnTo>
                    <a:pt x="231203" y="984821"/>
                  </a:lnTo>
                  <a:lnTo>
                    <a:pt x="261721" y="953109"/>
                  </a:lnTo>
                  <a:lnTo>
                    <a:pt x="284911" y="913231"/>
                  </a:lnTo>
                  <a:lnTo>
                    <a:pt x="299618" y="868641"/>
                  </a:lnTo>
                  <a:lnTo>
                    <a:pt x="304698" y="822794"/>
                  </a:lnTo>
                  <a:lnTo>
                    <a:pt x="299034" y="779145"/>
                  </a:lnTo>
                  <a:lnTo>
                    <a:pt x="278345" y="704265"/>
                  </a:lnTo>
                  <a:lnTo>
                    <a:pt x="271145" y="649655"/>
                  </a:lnTo>
                  <a:lnTo>
                    <a:pt x="277164" y="593699"/>
                  </a:lnTo>
                  <a:lnTo>
                    <a:pt x="294932" y="542975"/>
                  </a:lnTo>
                  <a:lnTo>
                    <a:pt x="322973" y="504050"/>
                  </a:lnTo>
                  <a:lnTo>
                    <a:pt x="363270" y="478891"/>
                  </a:lnTo>
                  <a:lnTo>
                    <a:pt x="414375" y="465645"/>
                  </a:lnTo>
                  <a:lnTo>
                    <a:pt x="469747" y="465162"/>
                  </a:lnTo>
                  <a:lnTo>
                    <a:pt x="522808" y="478294"/>
                  </a:lnTo>
                  <a:lnTo>
                    <a:pt x="594398" y="507390"/>
                  </a:lnTo>
                  <a:lnTo>
                    <a:pt x="638924" y="521538"/>
                  </a:lnTo>
                  <a:lnTo>
                    <a:pt x="690194" y="531368"/>
                  </a:lnTo>
                  <a:lnTo>
                    <a:pt x="744004" y="536498"/>
                  </a:lnTo>
                  <a:lnTo>
                    <a:pt x="796201" y="536511"/>
                  </a:lnTo>
                  <a:lnTo>
                    <a:pt x="842606" y="531025"/>
                  </a:lnTo>
                  <a:lnTo>
                    <a:pt x="970521" y="505587"/>
                  </a:lnTo>
                  <a:lnTo>
                    <a:pt x="1011224" y="490943"/>
                  </a:lnTo>
                  <a:lnTo>
                    <a:pt x="1047559" y="465531"/>
                  </a:lnTo>
                  <a:lnTo>
                    <a:pt x="1077239" y="431927"/>
                  </a:lnTo>
                  <a:lnTo>
                    <a:pt x="1097940" y="392760"/>
                  </a:lnTo>
                  <a:lnTo>
                    <a:pt x="1107376" y="350608"/>
                  </a:lnTo>
                  <a:close/>
                </a:path>
                <a:path w="1998979" h="1892300">
                  <a:moveTo>
                    <a:pt x="1998459" y="909878"/>
                  </a:moveTo>
                  <a:lnTo>
                    <a:pt x="1997671" y="861060"/>
                  </a:lnTo>
                  <a:lnTo>
                    <a:pt x="1994509" y="812431"/>
                  </a:lnTo>
                  <a:lnTo>
                    <a:pt x="1988985" y="764070"/>
                  </a:lnTo>
                  <a:lnTo>
                    <a:pt x="1981149" y="716064"/>
                  </a:lnTo>
                  <a:lnTo>
                    <a:pt x="1971001" y="668515"/>
                  </a:lnTo>
                  <a:lnTo>
                    <a:pt x="1958568" y="621512"/>
                  </a:lnTo>
                  <a:lnTo>
                    <a:pt x="1943874" y="575132"/>
                  </a:lnTo>
                  <a:lnTo>
                    <a:pt x="1842312" y="520331"/>
                  </a:lnTo>
                  <a:lnTo>
                    <a:pt x="1735480" y="461937"/>
                  </a:lnTo>
                  <a:lnTo>
                    <a:pt x="1616773" y="396532"/>
                  </a:lnTo>
                  <a:lnTo>
                    <a:pt x="1567091" y="380746"/>
                  </a:lnTo>
                  <a:lnTo>
                    <a:pt x="1515986" y="384378"/>
                  </a:lnTo>
                  <a:lnTo>
                    <a:pt x="1469466" y="405853"/>
                  </a:lnTo>
                  <a:lnTo>
                    <a:pt x="1433563" y="443649"/>
                  </a:lnTo>
                  <a:lnTo>
                    <a:pt x="1408468" y="483489"/>
                  </a:lnTo>
                  <a:lnTo>
                    <a:pt x="1391970" y="522173"/>
                  </a:lnTo>
                  <a:lnTo>
                    <a:pt x="1387817" y="563448"/>
                  </a:lnTo>
                  <a:lnTo>
                    <a:pt x="1395437" y="604151"/>
                  </a:lnTo>
                  <a:lnTo>
                    <a:pt x="1414221" y="641134"/>
                  </a:lnTo>
                  <a:lnTo>
                    <a:pt x="1443596" y="671245"/>
                  </a:lnTo>
                  <a:lnTo>
                    <a:pt x="1572056" y="766711"/>
                  </a:lnTo>
                  <a:lnTo>
                    <a:pt x="1603768" y="802055"/>
                  </a:lnTo>
                  <a:lnTo>
                    <a:pt x="1612861" y="840892"/>
                  </a:lnTo>
                  <a:lnTo>
                    <a:pt x="1599628" y="878509"/>
                  </a:lnTo>
                  <a:lnTo>
                    <a:pt x="1564284" y="910221"/>
                  </a:lnTo>
                  <a:lnTo>
                    <a:pt x="1510792" y="941616"/>
                  </a:lnTo>
                  <a:lnTo>
                    <a:pt x="1478305" y="968387"/>
                  </a:lnTo>
                  <a:lnTo>
                    <a:pt x="1455559" y="1003160"/>
                  </a:lnTo>
                  <a:lnTo>
                    <a:pt x="1443469" y="1042860"/>
                  </a:lnTo>
                  <a:lnTo>
                    <a:pt x="1442999" y="1084414"/>
                  </a:lnTo>
                  <a:lnTo>
                    <a:pt x="1455051" y="1124737"/>
                  </a:lnTo>
                  <a:lnTo>
                    <a:pt x="1548523" y="1318653"/>
                  </a:lnTo>
                  <a:lnTo>
                    <a:pt x="1561134" y="1359789"/>
                  </a:lnTo>
                  <a:lnTo>
                    <a:pt x="1562201" y="1403578"/>
                  </a:lnTo>
                  <a:lnTo>
                    <a:pt x="1552473" y="1446682"/>
                  </a:lnTo>
                  <a:lnTo>
                    <a:pt x="1532699" y="1485760"/>
                  </a:lnTo>
                  <a:lnTo>
                    <a:pt x="1503641" y="1517484"/>
                  </a:lnTo>
                  <a:lnTo>
                    <a:pt x="1189075" y="1770634"/>
                  </a:lnTo>
                  <a:lnTo>
                    <a:pt x="1165250" y="1794713"/>
                  </a:lnTo>
                  <a:lnTo>
                    <a:pt x="1146086" y="1824037"/>
                  </a:lnTo>
                  <a:lnTo>
                    <a:pt x="1132052" y="1856994"/>
                  </a:lnTo>
                  <a:lnTo>
                    <a:pt x="1123619" y="1891957"/>
                  </a:lnTo>
                  <a:lnTo>
                    <a:pt x="1171206" y="1884794"/>
                  </a:lnTo>
                  <a:lnTo>
                    <a:pt x="1218374" y="1875370"/>
                  </a:lnTo>
                  <a:lnTo>
                    <a:pt x="1265034" y="1863699"/>
                  </a:lnTo>
                  <a:lnTo>
                    <a:pt x="1311097" y="1849805"/>
                  </a:lnTo>
                  <a:lnTo>
                    <a:pt x="1356487" y="1833714"/>
                  </a:lnTo>
                  <a:lnTo>
                    <a:pt x="1401114" y="1815439"/>
                  </a:lnTo>
                  <a:lnTo>
                    <a:pt x="1444879" y="1794992"/>
                  </a:lnTo>
                  <a:lnTo>
                    <a:pt x="1487703" y="1772399"/>
                  </a:lnTo>
                  <a:lnTo>
                    <a:pt x="1529499" y="1747685"/>
                  </a:lnTo>
                  <a:lnTo>
                    <a:pt x="1570164" y="1720862"/>
                  </a:lnTo>
                  <a:lnTo>
                    <a:pt x="1609636" y="1691957"/>
                  </a:lnTo>
                  <a:lnTo>
                    <a:pt x="1647812" y="1660994"/>
                  </a:lnTo>
                  <a:lnTo>
                    <a:pt x="1684616" y="1627974"/>
                  </a:lnTo>
                  <a:lnTo>
                    <a:pt x="1719948" y="1592922"/>
                  </a:lnTo>
                  <a:lnTo>
                    <a:pt x="1753730" y="1555877"/>
                  </a:lnTo>
                  <a:lnTo>
                    <a:pt x="1785861" y="1516837"/>
                  </a:lnTo>
                  <a:lnTo>
                    <a:pt x="1816265" y="1475828"/>
                  </a:lnTo>
                  <a:lnTo>
                    <a:pt x="1844852" y="1432877"/>
                  </a:lnTo>
                  <a:lnTo>
                    <a:pt x="1871510" y="1388046"/>
                  </a:lnTo>
                  <a:lnTo>
                    <a:pt x="1895551" y="1342390"/>
                  </a:lnTo>
                  <a:lnTo>
                    <a:pt x="1917026" y="1296022"/>
                  </a:lnTo>
                  <a:lnTo>
                    <a:pt x="1935937" y="1249019"/>
                  </a:lnTo>
                  <a:lnTo>
                    <a:pt x="1952307" y="1201470"/>
                  </a:lnTo>
                  <a:lnTo>
                    <a:pt x="1966175" y="1153477"/>
                  </a:lnTo>
                  <a:lnTo>
                    <a:pt x="1977542" y="1105115"/>
                  </a:lnTo>
                  <a:lnTo>
                    <a:pt x="1986432" y="1056487"/>
                  </a:lnTo>
                  <a:lnTo>
                    <a:pt x="1992871" y="1007681"/>
                  </a:lnTo>
                  <a:lnTo>
                    <a:pt x="1996871" y="958773"/>
                  </a:lnTo>
                  <a:lnTo>
                    <a:pt x="1998459" y="909878"/>
                  </a:lnTo>
                  <a:close/>
                </a:path>
              </a:pathLst>
            </a:custGeom>
            <a:solidFill>
              <a:srgbClr val="F3BC22"/>
            </a:solidFill>
          </p:spPr>
          <p:txBody>
            <a:bodyPr wrap="square" lIns="0" tIns="0" rIns="0" bIns="0" rtlCol="0"/>
            <a:lstStyle/>
            <a:p>
              <a:endParaRPr/>
            </a:p>
          </p:txBody>
        </p:sp>
        <p:pic>
          <p:nvPicPr>
            <p:cNvPr id="29" name="object 29"/>
            <p:cNvPicPr/>
            <p:nvPr/>
          </p:nvPicPr>
          <p:blipFill>
            <a:blip r:embed="rId4" cstate="print"/>
            <a:stretch>
              <a:fillRect/>
            </a:stretch>
          </p:blipFill>
          <p:spPr>
            <a:xfrm>
              <a:off x="6047663" y="8403266"/>
              <a:ext cx="169534" cy="175659"/>
            </a:xfrm>
            <a:prstGeom prst="rect">
              <a:avLst/>
            </a:prstGeom>
          </p:spPr>
        </p:pic>
        <p:sp>
          <p:nvSpPr>
            <p:cNvPr id="30" name="object 30"/>
            <p:cNvSpPr/>
            <p:nvPr/>
          </p:nvSpPr>
          <p:spPr>
            <a:xfrm>
              <a:off x="4623790" y="8622188"/>
              <a:ext cx="1297940" cy="1311910"/>
            </a:xfrm>
            <a:custGeom>
              <a:avLst/>
              <a:gdLst/>
              <a:ahLst/>
              <a:cxnLst/>
              <a:rect l="l" t="t" r="r" b="b"/>
              <a:pathLst>
                <a:path w="1297939" h="1311909">
                  <a:moveTo>
                    <a:pt x="1025563" y="156070"/>
                  </a:moveTo>
                  <a:lnTo>
                    <a:pt x="653859" y="0"/>
                  </a:lnTo>
                  <a:lnTo>
                    <a:pt x="0" y="657377"/>
                  </a:lnTo>
                  <a:lnTo>
                    <a:pt x="129070" y="758088"/>
                  </a:lnTo>
                  <a:lnTo>
                    <a:pt x="683031" y="293395"/>
                  </a:lnTo>
                  <a:lnTo>
                    <a:pt x="790321" y="367868"/>
                  </a:lnTo>
                  <a:lnTo>
                    <a:pt x="1025563" y="156070"/>
                  </a:lnTo>
                  <a:close/>
                </a:path>
                <a:path w="1297939" h="1311909">
                  <a:moveTo>
                    <a:pt x="1297914" y="933488"/>
                  </a:moveTo>
                  <a:lnTo>
                    <a:pt x="1283944" y="530593"/>
                  </a:lnTo>
                  <a:lnTo>
                    <a:pt x="1002436" y="675309"/>
                  </a:lnTo>
                  <a:lnTo>
                    <a:pt x="1033970" y="802068"/>
                  </a:lnTo>
                  <a:lnTo>
                    <a:pt x="402894" y="1154963"/>
                  </a:lnTo>
                  <a:lnTo>
                    <a:pt x="451205" y="1311389"/>
                  </a:lnTo>
                  <a:lnTo>
                    <a:pt x="1297914" y="933488"/>
                  </a:lnTo>
                  <a:close/>
                </a:path>
              </a:pathLst>
            </a:custGeom>
            <a:solidFill>
              <a:srgbClr val="BA4E0E"/>
            </a:solidFill>
          </p:spPr>
          <p:txBody>
            <a:bodyPr wrap="square" lIns="0" tIns="0" rIns="0" bIns="0" rtlCol="0"/>
            <a:lstStyle/>
            <a:p>
              <a:endParaRPr/>
            </a:p>
          </p:txBody>
        </p:sp>
        <p:sp>
          <p:nvSpPr>
            <p:cNvPr id="31" name="object 31"/>
            <p:cNvSpPr/>
            <p:nvPr/>
          </p:nvSpPr>
          <p:spPr>
            <a:xfrm>
              <a:off x="5243937" y="7993422"/>
              <a:ext cx="1845945" cy="1419225"/>
            </a:xfrm>
            <a:custGeom>
              <a:avLst/>
              <a:gdLst/>
              <a:ahLst/>
              <a:cxnLst/>
              <a:rect l="l" t="t" r="r" b="b"/>
              <a:pathLst>
                <a:path w="1845945" h="1419225">
                  <a:moveTo>
                    <a:pt x="1566115" y="0"/>
                  </a:moveTo>
                  <a:lnTo>
                    <a:pt x="1521486" y="210"/>
                  </a:lnTo>
                  <a:lnTo>
                    <a:pt x="1475909" y="2828"/>
                  </a:lnTo>
                  <a:lnTo>
                    <a:pt x="1429507" y="7852"/>
                  </a:lnTo>
                  <a:lnTo>
                    <a:pt x="1382401" y="15279"/>
                  </a:lnTo>
                  <a:lnTo>
                    <a:pt x="1334713" y="25107"/>
                  </a:lnTo>
                  <a:lnTo>
                    <a:pt x="1286567" y="37333"/>
                  </a:lnTo>
                  <a:lnTo>
                    <a:pt x="1238084" y="51954"/>
                  </a:lnTo>
                  <a:lnTo>
                    <a:pt x="1189387" y="68968"/>
                  </a:lnTo>
                  <a:lnTo>
                    <a:pt x="1140597" y="88373"/>
                  </a:lnTo>
                  <a:lnTo>
                    <a:pt x="1091838" y="110166"/>
                  </a:lnTo>
                  <a:lnTo>
                    <a:pt x="1043230" y="134344"/>
                  </a:lnTo>
                  <a:lnTo>
                    <a:pt x="994897" y="160905"/>
                  </a:lnTo>
                  <a:lnTo>
                    <a:pt x="946960" y="189847"/>
                  </a:lnTo>
                  <a:lnTo>
                    <a:pt x="899543" y="221166"/>
                  </a:lnTo>
                  <a:lnTo>
                    <a:pt x="840006" y="264193"/>
                  </a:lnTo>
                  <a:lnTo>
                    <a:pt x="807658" y="288925"/>
                  </a:lnTo>
                  <a:lnTo>
                    <a:pt x="773803" y="315632"/>
                  </a:lnTo>
                  <a:lnTo>
                    <a:pt x="738603" y="344186"/>
                  </a:lnTo>
                  <a:lnTo>
                    <a:pt x="702220" y="374459"/>
                  </a:lnTo>
                  <a:lnTo>
                    <a:pt x="664813" y="406323"/>
                  </a:lnTo>
                  <a:lnTo>
                    <a:pt x="626544" y="439650"/>
                  </a:lnTo>
                  <a:lnTo>
                    <a:pt x="587574" y="474313"/>
                  </a:lnTo>
                  <a:lnTo>
                    <a:pt x="548064" y="510182"/>
                  </a:lnTo>
                  <a:lnTo>
                    <a:pt x="508174" y="547131"/>
                  </a:lnTo>
                  <a:lnTo>
                    <a:pt x="468066" y="585031"/>
                  </a:lnTo>
                  <a:lnTo>
                    <a:pt x="427901" y="623754"/>
                  </a:lnTo>
                  <a:lnTo>
                    <a:pt x="387838" y="663172"/>
                  </a:lnTo>
                  <a:lnTo>
                    <a:pt x="348040" y="703157"/>
                  </a:lnTo>
                  <a:lnTo>
                    <a:pt x="308668" y="743582"/>
                  </a:lnTo>
                  <a:lnTo>
                    <a:pt x="269881" y="784318"/>
                  </a:lnTo>
                  <a:lnTo>
                    <a:pt x="231841" y="825237"/>
                  </a:lnTo>
                  <a:lnTo>
                    <a:pt x="194710" y="866211"/>
                  </a:lnTo>
                  <a:lnTo>
                    <a:pt x="158647" y="907113"/>
                  </a:lnTo>
                  <a:lnTo>
                    <a:pt x="123814" y="947814"/>
                  </a:lnTo>
                  <a:lnTo>
                    <a:pt x="90372" y="988186"/>
                  </a:lnTo>
                  <a:lnTo>
                    <a:pt x="58482" y="1028101"/>
                  </a:lnTo>
                  <a:lnTo>
                    <a:pt x="28304" y="1067432"/>
                  </a:lnTo>
                  <a:lnTo>
                    <a:pt x="0" y="1106050"/>
                  </a:lnTo>
                  <a:lnTo>
                    <a:pt x="215731" y="1418742"/>
                  </a:lnTo>
                  <a:lnTo>
                    <a:pt x="261882" y="1405991"/>
                  </a:lnTo>
                  <a:lnTo>
                    <a:pt x="309365" y="1391742"/>
                  </a:lnTo>
                  <a:lnTo>
                    <a:pt x="358002" y="1376099"/>
                  </a:lnTo>
                  <a:lnTo>
                    <a:pt x="407617" y="1359167"/>
                  </a:lnTo>
                  <a:lnTo>
                    <a:pt x="458033" y="1341053"/>
                  </a:lnTo>
                  <a:lnTo>
                    <a:pt x="509073" y="1321859"/>
                  </a:lnTo>
                  <a:lnTo>
                    <a:pt x="560561" y="1301693"/>
                  </a:lnTo>
                  <a:lnTo>
                    <a:pt x="612320" y="1280658"/>
                  </a:lnTo>
                  <a:lnTo>
                    <a:pt x="664172" y="1258859"/>
                  </a:lnTo>
                  <a:lnTo>
                    <a:pt x="715942" y="1236403"/>
                  </a:lnTo>
                  <a:lnTo>
                    <a:pt x="767452" y="1213392"/>
                  </a:lnTo>
                  <a:lnTo>
                    <a:pt x="818525" y="1189934"/>
                  </a:lnTo>
                  <a:lnTo>
                    <a:pt x="868985" y="1166132"/>
                  </a:lnTo>
                  <a:lnTo>
                    <a:pt x="918655" y="1142091"/>
                  </a:lnTo>
                  <a:lnTo>
                    <a:pt x="967359" y="1117917"/>
                  </a:lnTo>
                  <a:lnTo>
                    <a:pt x="1014919" y="1093715"/>
                  </a:lnTo>
                  <a:lnTo>
                    <a:pt x="1061158" y="1069590"/>
                  </a:lnTo>
                  <a:lnTo>
                    <a:pt x="1105900" y="1045646"/>
                  </a:lnTo>
                  <a:lnTo>
                    <a:pt x="1148968" y="1021988"/>
                  </a:lnTo>
                  <a:lnTo>
                    <a:pt x="1190186" y="998722"/>
                  </a:lnTo>
                  <a:lnTo>
                    <a:pt x="1229376" y="975953"/>
                  </a:lnTo>
                  <a:lnTo>
                    <a:pt x="1266361" y="953785"/>
                  </a:lnTo>
                  <a:lnTo>
                    <a:pt x="1300966" y="932324"/>
                  </a:lnTo>
                  <a:lnTo>
                    <a:pt x="1333013" y="911675"/>
                  </a:lnTo>
                  <a:lnTo>
                    <a:pt x="1408438" y="858732"/>
                  </a:lnTo>
                  <a:lnTo>
                    <a:pt x="1452512" y="824193"/>
                  </a:lnTo>
                  <a:lnTo>
                    <a:pt x="1494502" y="788437"/>
                  </a:lnTo>
                  <a:lnTo>
                    <a:pt x="1534362" y="751580"/>
                  </a:lnTo>
                  <a:lnTo>
                    <a:pt x="1572046" y="713733"/>
                  </a:lnTo>
                  <a:lnTo>
                    <a:pt x="1607508" y="675011"/>
                  </a:lnTo>
                  <a:lnTo>
                    <a:pt x="1640702" y="635526"/>
                  </a:lnTo>
                  <a:lnTo>
                    <a:pt x="1671583" y="595392"/>
                  </a:lnTo>
                  <a:lnTo>
                    <a:pt x="1700106" y="554723"/>
                  </a:lnTo>
                  <a:lnTo>
                    <a:pt x="1726223" y="513631"/>
                  </a:lnTo>
                  <a:lnTo>
                    <a:pt x="1749890" y="472230"/>
                  </a:lnTo>
                  <a:lnTo>
                    <a:pt x="1771060" y="430633"/>
                  </a:lnTo>
                  <a:lnTo>
                    <a:pt x="1789689" y="388954"/>
                  </a:lnTo>
                  <a:lnTo>
                    <a:pt x="1805729" y="347307"/>
                  </a:lnTo>
                  <a:lnTo>
                    <a:pt x="1819136" y="305804"/>
                  </a:lnTo>
                  <a:lnTo>
                    <a:pt x="1829864" y="264558"/>
                  </a:lnTo>
                  <a:lnTo>
                    <a:pt x="1837867" y="223684"/>
                  </a:lnTo>
                  <a:lnTo>
                    <a:pt x="1843099" y="183294"/>
                  </a:lnTo>
                  <a:lnTo>
                    <a:pt x="1845515" y="143502"/>
                  </a:lnTo>
                  <a:lnTo>
                    <a:pt x="1845068" y="104422"/>
                  </a:lnTo>
                  <a:lnTo>
                    <a:pt x="1841713" y="66166"/>
                  </a:lnTo>
                  <a:lnTo>
                    <a:pt x="1807141" y="49449"/>
                  </a:lnTo>
                  <a:lnTo>
                    <a:pt x="1770766" y="35158"/>
                  </a:lnTo>
                  <a:lnTo>
                    <a:pt x="1732709" y="23290"/>
                  </a:lnTo>
                  <a:lnTo>
                    <a:pt x="1693094" y="13842"/>
                  </a:lnTo>
                  <a:lnTo>
                    <a:pt x="1652041" y="6813"/>
                  </a:lnTo>
                  <a:lnTo>
                    <a:pt x="1609675" y="2200"/>
                  </a:lnTo>
                  <a:lnTo>
                    <a:pt x="1566115" y="0"/>
                  </a:lnTo>
                  <a:close/>
                </a:path>
              </a:pathLst>
            </a:custGeom>
            <a:solidFill>
              <a:srgbClr val="DECCAA"/>
            </a:solidFill>
          </p:spPr>
          <p:txBody>
            <a:bodyPr wrap="square" lIns="0" tIns="0" rIns="0" bIns="0" rtlCol="0"/>
            <a:lstStyle/>
            <a:p>
              <a:endParaRPr/>
            </a:p>
          </p:txBody>
        </p:sp>
        <p:sp>
          <p:nvSpPr>
            <p:cNvPr id="32" name="object 32"/>
            <p:cNvSpPr/>
            <p:nvPr/>
          </p:nvSpPr>
          <p:spPr>
            <a:xfrm>
              <a:off x="6124254" y="8355010"/>
              <a:ext cx="423545" cy="423545"/>
            </a:xfrm>
            <a:custGeom>
              <a:avLst/>
              <a:gdLst/>
              <a:ahLst/>
              <a:cxnLst/>
              <a:rect l="l" t="t" r="r" b="b"/>
              <a:pathLst>
                <a:path w="423545" h="423545">
                  <a:moveTo>
                    <a:pt x="226764" y="0"/>
                  </a:moveTo>
                  <a:lnTo>
                    <a:pt x="180087" y="1738"/>
                  </a:lnTo>
                  <a:lnTo>
                    <a:pt x="134261" y="13934"/>
                  </a:lnTo>
                  <a:lnTo>
                    <a:pt x="91072" y="36914"/>
                  </a:lnTo>
                  <a:lnTo>
                    <a:pt x="54256" y="69133"/>
                  </a:lnTo>
                  <a:lnTo>
                    <a:pt x="26587" y="107645"/>
                  </a:lnTo>
                  <a:lnTo>
                    <a:pt x="8392" y="150663"/>
                  </a:lnTo>
                  <a:lnTo>
                    <a:pt x="0" y="196403"/>
                  </a:lnTo>
                  <a:lnTo>
                    <a:pt x="1736" y="243079"/>
                  </a:lnTo>
                  <a:lnTo>
                    <a:pt x="13929" y="288906"/>
                  </a:lnTo>
                  <a:lnTo>
                    <a:pt x="36906" y="332099"/>
                  </a:lnTo>
                  <a:lnTo>
                    <a:pt x="69126" y="368915"/>
                  </a:lnTo>
                  <a:lnTo>
                    <a:pt x="107638" y="396584"/>
                  </a:lnTo>
                  <a:lnTo>
                    <a:pt x="150659" y="414779"/>
                  </a:lnTo>
                  <a:lnTo>
                    <a:pt x="196401" y="423171"/>
                  </a:lnTo>
                  <a:lnTo>
                    <a:pt x="243079" y="421435"/>
                  </a:lnTo>
                  <a:lnTo>
                    <a:pt x="288908" y="409242"/>
                  </a:lnTo>
                  <a:lnTo>
                    <a:pt x="332101" y="386265"/>
                  </a:lnTo>
                  <a:lnTo>
                    <a:pt x="368914" y="354045"/>
                  </a:lnTo>
                  <a:lnTo>
                    <a:pt x="396581" y="315533"/>
                  </a:lnTo>
                  <a:lnTo>
                    <a:pt x="414776" y="272512"/>
                  </a:lnTo>
                  <a:lnTo>
                    <a:pt x="423168" y="226770"/>
                  </a:lnTo>
                  <a:lnTo>
                    <a:pt x="421431" y="180092"/>
                  </a:lnTo>
                  <a:lnTo>
                    <a:pt x="409237" y="134263"/>
                  </a:lnTo>
                  <a:lnTo>
                    <a:pt x="386257" y="91070"/>
                  </a:lnTo>
                  <a:lnTo>
                    <a:pt x="354037" y="54254"/>
                  </a:lnTo>
                  <a:lnTo>
                    <a:pt x="315524" y="26585"/>
                  </a:lnTo>
                  <a:lnTo>
                    <a:pt x="272505" y="8391"/>
                  </a:lnTo>
                  <a:lnTo>
                    <a:pt x="226764" y="0"/>
                  </a:lnTo>
                  <a:close/>
                </a:path>
              </a:pathLst>
            </a:custGeom>
            <a:solidFill>
              <a:srgbClr val="F3BC22"/>
            </a:solidFill>
          </p:spPr>
          <p:txBody>
            <a:bodyPr wrap="square" lIns="0" tIns="0" rIns="0" bIns="0" rtlCol="0"/>
            <a:lstStyle/>
            <a:p>
              <a:endParaRPr/>
            </a:p>
          </p:txBody>
        </p:sp>
        <p:sp>
          <p:nvSpPr>
            <p:cNvPr id="33" name="object 33"/>
            <p:cNvSpPr/>
            <p:nvPr/>
          </p:nvSpPr>
          <p:spPr>
            <a:xfrm>
              <a:off x="6164819" y="8395584"/>
              <a:ext cx="342265" cy="342265"/>
            </a:xfrm>
            <a:custGeom>
              <a:avLst/>
              <a:gdLst/>
              <a:ahLst/>
              <a:cxnLst/>
              <a:rect l="l" t="t" r="r" b="b"/>
              <a:pathLst>
                <a:path w="342265" h="342265">
                  <a:moveTo>
                    <a:pt x="158175" y="0"/>
                  </a:moveTo>
                  <a:lnTo>
                    <a:pt x="114643" y="9033"/>
                  </a:lnTo>
                  <a:lnTo>
                    <a:pt x="73646" y="29878"/>
                  </a:lnTo>
                  <a:lnTo>
                    <a:pt x="39601" y="60805"/>
                  </a:lnTo>
                  <a:lnTo>
                    <a:pt x="15700" y="98293"/>
                  </a:lnTo>
                  <a:lnTo>
                    <a:pt x="2361" y="140068"/>
                  </a:lnTo>
                  <a:lnTo>
                    <a:pt x="0" y="183857"/>
                  </a:lnTo>
                  <a:lnTo>
                    <a:pt x="9033" y="227387"/>
                  </a:lnTo>
                  <a:lnTo>
                    <a:pt x="29877" y="268383"/>
                  </a:lnTo>
                  <a:lnTo>
                    <a:pt x="60805" y="302428"/>
                  </a:lnTo>
                  <a:lnTo>
                    <a:pt x="98295" y="326329"/>
                  </a:lnTo>
                  <a:lnTo>
                    <a:pt x="140073" y="339668"/>
                  </a:lnTo>
                  <a:lnTo>
                    <a:pt x="183864" y="342029"/>
                  </a:lnTo>
                  <a:lnTo>
                    <a:pt x="227396" y="332996"/>
                  </a:lnTo>
                  <a:lnTo>
                    <a:pt x="268393" y="312152"/>
                  </a:lnTo>
                  <a:lnTo>
                    <a:pt x="302435" y="281224"/>
                  </a:lnTo>
                  <a:lnTo>
                    <a:pt x="326334" y="243736"/>
                  </a:lnTo>
                  <a:lnTo>
                    <a:pt x="339674" y="201960"/>
                  </a:lnTo>
                  <a:lnTo>
                    <a:pt x="342037" y="158169"/>
                  </a:lnTo>
                  <a:lnTo>
                    <a:pt x="333006" y="114637"/>
                  </a:lnTo>
                  <a:lnTo>
                    <a:pt x="312162" y="73635"/>
                  </a:lnTo>
                  <a:lnTo>
                    <a:pt x="281234" y="39595"/>
                  </a:lnTo>
                  <a:lnTo>
                    <a:pt x="243744" y="15698"/>
                  </a:lnTo>
                  <a:lnTo>
                    <a:pt x="201966" y="2360"/>
                  </a:lnTo>
                  <a:lnTo>
                    <a:pt x="158175" y="0"/>
                  </a:lnTo>
                  <a:close/>
                </a:path>
              </a:pathLst>
            </a:custGeom>
            <a:solidFill>
              <a:srgbClr val="76A39A"/>
            </a:solidFill>
          </p:spPr>
          <p:txBody>
            <a:bodyPr wrap="square" lIns="0" tIns="0" rIns="0" bIns="0" rtlCol="0"/>
            <a:lstStyle/>
            <a:p>
              <a:endParaRPr/>
            </a:p>
          </p:txBody>
        </p:sp>
        <p:sp>
          <p:nvSpPr>
            <p:cNvPr id="34" name="object 34"/>
            <p:cNvSpPr/>
            <p:nvPr/>
          </p:nvSpPr>
          <p:spPr>
            <a:xfrm>
              <a:off x="4831959" y="9259371"/>
              <a:ext cx="505459" cy="370205"/>
            </a:xfrm>
            <a:custGeom>
              <a:avLst/>
              <a:gdLst/>
              <a:ahLst/>
              <a:cxnLst/>
              <a:rect l="l" t="t" r="r" b="b"/>
              <a:pathLst>
                <a:path w="505460" h="370204">
                  <a:moveTo>
                    <a:pt x="418976" y="0"/>
                  </a:moveTo>
                  <a:lnTo>
                    <a:pt x="372444" y="3883"/>
                  </a:lnTo>
                  <a:lnTo>
                    <a:pt x="324610" y="13974"/>
                  </a:lnTo>
                  <a:lnTo>
                    <a:pt x="276260" y="30286"/>
                  </a:lnTo>
                  <a:lnTo>
                    <a:pt x="228177" y="52827"/>
                  </a:lnTo>
                  <a:lnTo>
                    <a:pt x="181146" y="81609"/>
                  </a:lnTo>
                  <a:lnTo>
                    <a:pt x="137546" y="115356"/>
                  </a:lnTo>
                  <a:lnTo>
                    <a:pt x="99406" y="152302"/>
                  </a:lnTo>
                  <a:lnTo>
                    <a:pt x="66993" y="191711"/>
                  </a:lnTo>
                  <a:lnTo>
                    <a:pt x="40577" y="232844"/>
                  </a:lnTo>
                  <a:lnTo>
                    <a:pt x="20427" y="274965"/>
                  </a:lnTo>
                  <a:lnTo>
                    <a:pt x="6812" y="317338"/>
                  </a:lnTo>
                  <a:lnTo>
                    <a:pt x="0" y="359224"/>
                  </a:lnTo>
                  <a:lnTo>
                    <a:pt x="41573" y="367725"/>
                  </a:lnTo>
                  <a:lnTo>
                    <a:pt x="86017" y="370038"/>
                  </a:lnTo>
                  <a:lnTo>
                    <a:pt x="132547" y="366153"/>
                  </a:lnTo>
                  <a:lnTo>
                    <a:pt x="180379" y="356060"/>
                  </a:lnTo>
                  <a:lnTo>
                    <a:pt x="228729" y="339749"/>
                  </a:lnTo>
                  <a:lnTo>
                    <a:pt x="276812" y="317209"/>
                  </a:lnTo>
                  <a:lnTo>
                    <a:pt x="323843" y="288430"/>
                  </a:lnTo>
                  <a:lnTo>
                    <a:pt x="367446" y="254682"/>
                  </a:lnTo>
                  <a:lnTo>
                    <a:pt x="405588" y="217735"/>
                  </a:lnTo>
                  <a:lnTo>
                    <a:pt x="438001" y="178325"/>
                  </a:lnTo>
                  <a:lnTo>
                    <a:pt x="464417" y="137191"/>
                  </a:lnTo>
                  <a:lnTo>
                    <a:pt x="484567" y="95069"/>
                  </a:lnTo>
                  <a:lnTo>
                    <a:pt x="498184" y="52698"/>
                  </a:lnTo>
                  <a:lnTo>
                    <a:pt x="505000" y="10815"/>
                  </a:lnTo>
                  <a:lnTo>
                    <a:pt x="463423" y="2314"/>
                  </a:lnTo>
                  <a:lnTo>
                    <a:pt x="418976" y="0"/>
                  </a:lnTo>
                  <a:close/>
                </a:path>
              </a:pathLst>
            </a:custGeom>
            <a:solidFill>
              <a:srgbClr val="BA4E0E"/>
            </a:solidFill>
          </p:spPr>
          <p:txBody>
            <a:bodyPr wrap="square" lIns="0" tIns="0" rIns="0" bIns="0" rtlCol="0"/>
            <a:lstStyle/>
            <a:p>
              <a:endParaRPr/>
            </a:p>
          </p:txBody>
        </p:sp>
        <p:sp>
          <p:nvSpPr>
            <p:cNvPr id="35" name="object 35"/>
            <p:cNvSpPr/>
            <p:nvPr/>
          </p:nvSpPr>
          <p:spPr>
            <a:xfrm>
              <a:off x="4926188" y="9335192"/>
              <a:ext cx="316865" cy="218440"/>
            </a:xfrm>
            <a:custGeom>
              <a:avLst/>
              <a:gdLst/>
              <a:ahLst/>
              <a:cxnLst/>
              <a:rect l="l" t="t" r="r" b="b"/>
              <a:pathLst>
                <a:path w="316864" h="218440">
                  <a:moveTo>
                    <a:pt x="316534" y="0"/>
                  </a:moveTo>
                  <a:lnTo>
                    <a:pt x="269240" y="2752"/>
                  </a:lnTo>
                  <a:lnTo>
                    <a:pt x="220511" y="14102"/>
                  </a:lnTo>
                  <a:lnTo>
                    <a:pt x="171947" y="33697"/>
                  </a:lnTo>
                  <a:lnTo>
                    <a:pt x="125148" y="61181"/>
                  </a:lnTo>
                  <a:lnTo>
                    <a:pt x="82833" y="95179"/>
                  </a:lnTo>
                  <a:lnTo>
                    <a:pt x="47272" y="133625"/>
                  </a:lnTo>
                  <a:lnTo>
                    <a:pt x="19361" y="175151"/>
                  </a:lnTo>
                  <a:lnTo>
                    <a:pt x="0" y="218391"/>
                  </a:lnTo>
                  <a:lnTo>
                    <a:pt x="47298" y="215638"/>
                  </a:lnTo>
                  <a:lnTo>
                    <a:pt x="96028" y="204288"/>
                  </a:lnTo>
                  <a:lnTo>
                    <a:pt x="144593" y="184693"/>
                  </a:lnTo>
                  <a:lnTo>
                    <a:pt x="191397" y="157209"/>
                  </a:lnTo>
                  <a:lnTo>
                    <a:pt x="233705" y="123216"/>
                  </a:lnTo>
                  <a:lnTo>
                    <a:pt x="269264" y="84769"/>
                  </a:lnTo>
                  <a:lnTo>
                    <a:pt x="297173" y="43240"/>
                  </a:lnTo>
                  <a:lnTo>
                    <a:pt x="316534" y="0"/>
                  </a:lnTo>
                  <a:close/>
                </a:path>
              </a:pathLst>
            </a:custGeom>
            <a:solidFill>
              <a:srgbClr val="F3BC22"/>
            </a:solidFill>
          </p:spPr>
          <p:txBody>
            <a:bodyPr wrap="square" lIns="0" tIns="0" rIns="0" bIns="0" rtlCol="0"/>
            <a:lstStyle/>
            <a:p>
              <a:endParaRPr/>
            </a:p>
          </p:txBody>
        </p:sp>
      </p:grpSp>
      <p:sp>
        <p:nvSpPr>
          <p:cNvPr id="37" name="object 37"/>
          <p:cNvSpPr txBox="1"/>
          <p:nvPr/>
        </p:nvSpPr>
        <p:spPr>
          <a:xfrm>
            <a:off x="12070861" y="4260186"/>
            <a:ext cx="4878113" cy="237244"/>
          </a:xfrm>
          <a:prstGeom prst="rect">
            <a:avLst/>
          </a:prstGeom>
        </p:spPr>
        <p:txBody>
          <a:bodyPr vert="horz" wrap="square" lIns="0" tIns="13970" rIns="0" bIns="0" rtlCol="0">
            <a:spAutoFit/>
          </a:bodyPr>
          <a:lstStyle/>
          <a:p>
            <a:pPr marL="12700">
              <a:lnSpc>
                <a:spcPct val="100000"/>
              </a:lnSpc>
              <a:spcBef>
                <a:spcPts val="110"/>
              </a:spcBef>
              <a:tabLst>
                <a:tab pos="4072254" algn="l"/>
              </a:tabLst>
            </a:pPr>
            <a:r>
              <a:rPr sz="1450" b="1" spc="30" dirty="0">
                <a:solidFill>
                  <a:srgbClr val="EC1C23"/>
                </a:solidFill>
                <a:latin typeface="Gen Shin Gothic P Bold"/>
                <a:cs typeface="Gen Shin Gothic P Bold"/>
              </a:rPr>
              <a:t>な</a:t>
            </a:r>
            <a:r>
              <a:rPr sz="1450" b="1" dirty="0">
                <a:solidFill>
                  <a:srgbClr val="EC1C23"/>
                </a:solidFill>
                <a:latin typeface="Gen Shin Gothic P Bold"/>
                <a:cs typeface="Gen Shin Gothic P Bold"/>
              </a:rPr>
              <a:t> </a:t>
            </a:r>
            <a:r>
              <a:rPr sz="1450" b="1" spc="30" dirty="0">
                <a:solidFill>
                  <a:srgbClr val="EC1C23"/>
                </a:solidFill>
                <a:latin typeface="Gen Shin Gothic P Bold"/>
                <a:cs typeface="Gen Shin Gothic P Bold"/>
              </a:rPr>
              <a:t>ん</a:t>
            </a:r>
            <a:r>
              <a:rPr sz="1450" b="1" dirty="0">
                <a:solidFill>
                  <a:srgbClr val="EC1C23"/>
                </a:solidFill>
                <a:latin typeface="Gen Shin Gothic P Bold"/>
                <a:cs typeface="Gen Shin Gothic P Bold"/>
              </a:rPr>
              <a:t> </a:t>
            </a:r>
            <a:r>
              <a:rPr sz="1450" b="1" spc="30" dirty="0">
                <a:solidFill>
                  <a:srgbClr val="EC1C23"/>
                </a:solidFill>
                <a:latin typeface="Gen Shin Gothic P Bold"/>
                <a:cs typeface="Gen Shin Gothic P Bold"/>
              </a:rPr>
              <a:t>ば</a:t>
            </a:r>
            <a:r>
              <a:rPr sz="1450" b="1" dirty="0">
                <a:solidFill>
                  <a:srgbClr val="EC1C23"/>
                </a:solidFill>
                <a:latin typeface="Gen Shin Gothic P Bold"/>
                <a:cs typeface="Gen Shin Gothic P Bold"/>
              </a:rPr>
              <a:t> </a:t>
            </a:r>
            <a:r>
              <a:rPr sz="1450" b="1" spc="5" dirty="0">
                <a:solidFill>
                  <a:srgbClr val="EC1C23"/>
                </a:solidFill>
                <a:latin typeface="Gen Shin Gothic P Bold"/>
                <a:cs typeface="Gen Shin Gothic P Bold"/>
              </a:rPr>
              <a:t>い</a:t>
            </a:r>
            <a:r>
              <a:rPr sz="1450" b="1" dirty="0">
                <a:solidFill>
                  <a:srgbClr val="EC1C23"/>
                </a:solidFill>
                <a:latin typeface="Gen Shin Gothic P Bold"/>
                <a:cs typeface="Gen Shin Gothic P Bold"/>
              </a:rPr>
              <a:t>	</a:t>
            </a:r>
            <a:r>
              <a:rPr sz="1450" b="1" spc="220" dirty="0">
                <a:solidFill>
                  <a:srgbClr val="6C5757"/>
                </a:solidFill>
                <a:latin typeface="Gen Shin Gothic P Bold"/>
                <a:cs typeface="Gen Shin Gothic P Bold"/>
              </a:rPr>
              <a:t>もと</a:t>
            </a:r>
            <a:endParaRPr sz="1450" dirty="0">
              <a:latin typeface="Gen Shin Gothic P Regular"/>
              <a:cs typeface="Gen Shin Gothic P Regular"/>
            </a:endParaRPr>
          </a:p>
        </p:txBody>
      </p:sp>
      <p:sp>
        <p:nvSpPr>
          <p:cNvPr id="38" name="object 38"/>
          <p:cNvSpPr txBox="1"/>
          <p:nvPr/>
        </p:nvSpPr>
        <p:spPr>
          <a:xfrm>
            <a:off x="2509034" y="10155555"/>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地球</a:t>
            </a:r>
            <a:endParaRPr sz="3300" dirty="0">
              <a:latin typeface="Gen Shin Gothic P Regular"/>
              <a:cs typeface="Gen Shin Gothic P Regular"/>
            </a:endParaRPr>
          </a:p>
        </p:txBody>
      </p:sp>
      <p:sp>
        <p:nvSpPr>
          <p:cNvPr id="39" name="object 39"/>
          <p:cNvSpPr txBox="1"/>
          <p:nvPr/>
        </p:nvSpPr>
        <p:spPr>
          <a:xfrm>
            <a:off x="5589988" y="10155555"/>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宇宙</a:t>
            </a:r>
            <a:endParaRPr sz="3300" dirty="0">
              <a:latin typeface="Gen Shin Gothic P Regular"/>
              <a:cs typeface="Gen Shin Gothic P Regular"/>
            </a:endParaRPr>
          </a:p>
        </p:txBody>
      </p:sp>
      <p:sp>
        <p:nvSpPr>
          <p:cNvPr id="41" name="object 25">
            <a:extLst>
              <a:ext uri="{FF2B5EF4-FFF2-40B4-BE49-F238E27FC236}">
                <a16:creationId xmlns:a16="http://schemas.microsoft.com/office/drawing/2014/main" id="{037ADF34-616C-A848-BF90-39820D62CB81}"/>
              </a:ext>
            </a:extLst>
          </p:cNvPr>
          <p:cNvSpPr txBox="1"/>
          <p:nvPr/>
        </p:nvSpPr>
        <p:spPr>
          <a:xfrm>
            <a:off x="2584450" y="9992606"/>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ちきゅう</a:t>
            </a:r>
            <a:endParaRPr sz="1450" dirty="0">
              <a:solidFill>
                <a:schemeClr val="bg1"/>
              </a:solidFill>
              <a:latin typeface="Gen Shin Gothic P Regular"/>
              <a:cs typeface="Gen Shin Gothic P Regular"/>
            </a:endParaRPr>
          </a:p>
        </p:txBody>
      </p:sp>
      <p:sp>
        <p:nvSpPr>
          <p:cNvPr id="42" name="object 25">
            <a:extLst>
              <a:ext uri="{FF2B5EF4-FFF2-40B4-BE49-F238E27FC236}">
                <a16:creationId xmlns:a16="http://schemas.microsoft.com/office/drawing/2014/main" id="{371785C4-9241-2144-838C-82E172C2C394}"/>
              </a:ext>
            </a:extLst>
          </p:cNvPr>
          <p:cNvSpPr txBox="1"/>
          <p:nvPr/>
        </p:nvSpPr>
        <p:spPr>
          <a:xfrm>
            <a:off x="5683954" y="9964859"/>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うちゅう</a:t>
            </a:r>
            <a:endParaRPr sz="1450" dirty="0">
              <a:solidFill>
                <a:schemeClr val="bg1"/>
              </a:solidFill>
              <a:latin typeface="Gen Shin Gothic P Regular"/>
              <a:cs typeface="Gen Shin Gothic P Regular"/>
            </a:endParaRPr>
          </a:p>
        </p:txBody>
      </p:sp>
      <p:grpSp>
        <p:nvGrpSpPr>
          <p:cNvPr id="47" name="グループ化 46">
            <a:extLst>
              <a:ext uri="{FF2B5EF4-FFF2-40B4-BE49-F238E27FC236}">
                <a16:creationId xmlns:a16="http://schemas.microsoft.com/office/drawing/2014/main" id="{2A0CC9FB-3A8B-1C47-A503-92805155AD94}"/>
              </a:ext>
            </a:extLst>
          </p:cNvPr>
          <p:cNvGrpSpPr/>
          <p:nvPr/>
        </p:nvGrpSpPr>
        <p:grpSpPr>
          <a:xfrm>
            <a:off x="14179041" y="6440672"/>
            <a:ext cx="1088147" cy="3997016"/>
            <a:chOff x="14179041" y="6440672"/>
            <a:chExt cx="1088147" cy="3997016"/>
          </a:xfrm>
        </p:grpSpPr>
        <p:sp>
          <p:nvSpPr>
            <p:cNvPr id="19" name="object 19"/>
            <p:cNvSpPr txBox="1"/>
            <p:nvPr/>
          </p:nvSpPr>
          <p:spPr>
            <a:xfrm>
              <a:off x="14179041" y="6720544"/>
              <a:ext cx="1066800" cy="847725"/>
            </a:xfrm>
            <a:prstGeom prst="rect">
              <a:avLst/>
            </a:prstGeom>
          </p:spPr>
          <p:txBody>
            <a:bodyPr vert="horz" wrap="square" lIns="0" tIns="15240" rIns="0" bIns="0" rtlCol="0">
              <a:spAutoFit/>
            </a:bodyPr>
            <a:lstStyle/>
            <a:p>
              <a:pPr marL="152400">
                <a:lnSpc>
                  <a:spcPts val="3225"/>
                </a:lnSpc>
                <a:spcBef>
                  <a:spcPts val="120"/>
                </a:spcBef>
              </a:pPr>
              <a:r>
                <a:rPr sz="2900" b="1" spc="90" dirty="0">
                  <a:solidFill>
                    <a:srgbClr val="FFFFFF"/>
                  </a:solidFill>
                  <a:latin typeface="Gen Shin Gothic P Bold"/>
                  <a:cs typeface="Gen Shin Gothic P Bold"/>
                </a:rPr>
                <a:t>地球</a:t>
              </a:r>
              <a:endParaRPr sz="2900" dirty="0">
                <a:latin typeface="Gen Shin Gothic P Regular"/>
                <a:cs typeface="Gen Shin Gothic P Regular"/>
              </a:endParaRPr>
            </a:p>
            <a:p>
              <a:pPr marL="12700">
                <a:lnSpc>
                  <a:spcPts val="3225"/>
                </a:lnSpc>
              </a:pPr>
              <a:r>
                <a:rPr sz="2900" b="1" spc="80" dirty="0">
                  <a:solidFill>
                    <a:srgbClr val="FFFFFF"/>
                  </a:solidFill>
                  <a:latin typeface="Gen Shin Gothic P Bold"/>
                  <a:cs typeface="Gen Shin Gothic P Bold"/>
                </a:rPr>
                <a:t>155.7</a:t>
              </a:r>
              <a:endParaRPr sz="2900" dirty="0">
                <a:latin typeface="Gen Shin Gothic P Regular"/>
                <a:cs typeface="Gen Shin Gothic P Regular"/>
              </a:endParaRPr>
            </a:p>
          </p:txBody>
        </p:sp>
        <p:sp>
          <p:nvSpPr>
            <p:cNvPr id="23" name="object 23"/>
            <p:cNvSpPr txBox="1"/>
            <p:nvPr/>
          </p:nvSpPr>
          <p:spPr>
            <a:xfrm>
              <a:off x="14585334" y="9966518"/>
              <a:ext cx="244475" cy="471170"/>
            </a:xfrm>
            <a:prstGeom prst="rect">
              <a:avLst/>
            </a:prstGeom>
          </p:spPr>
          <p:txBody>
            <a:bodyPr vert="horz" wrap="square" lIns="0" tIns="15240" rIns="0" bIns="0" rtlCol="0">
              <a:spAutoFit/>
            </a:bodyPr>
            <a:lstStyle/>
            <a:p>
              <a:pPr marL="12700">
                <a:lnSpc>
                  <a:spcPct val="100000"/>
                </a:lnSpc>
                <a:spcBef>
                  <a:spcPts val="120"/>
                </a:spcBef>
              </a:pPr>
              <a:r>
                <a:rPr sz="2900" b="1" spc="10" dirty="0">
                  <a:solidFill>
                    <a:srgbClr val="F8DE33"/>
                  </a:solidFill>
                  <a:latin typeface="Gen Shin Gothic P Bold"/>
                  <a:cs typeface="Gen Shin Gothic P Bold"/>
                </a:rPr>
                <a:t>1</a:t>
              </a:r>
              <a:endParaRPr sz="2900" dirty="0">
                <a:latin typeface="Gen Shin Gothic P Regular"/>
                <a:cs typeface="Gen Shin Gothic P Regular"/>
              </a:endParaRPr>
            </a:p>
          </p:txBody>
        </p:sp>
        <p:sp>
          <p:nvSpPr>
            <p:cNvPr id="43" name="object 25">
              <a:extLst>
                <a:ext uri="{FF2B5EF4-FFF2-40B4-BE49-F238E27FC236}">
                  <a16:creationId xmlns:a16="http://schemas.microsoft.com/office/drawing/2014/main" id="{1993644D-F090-1742-9939-E12437EFA49C}"/>
                </a:ext>
              </a:extLst>
            </p:cNvPr>
            <p:cNvSpPr txBox="1"/>
            <p:nvPr/>
          </p:nvSpPr>
          <p:spPr>
            <a:xfrm>
              <a:off x="14355328" y="6440672"/>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ちきゅう</a:t>
              </a:r>
              <a:endParaRPr sz="1450" dirty="0">
                <a:solidFill>
                  <a:schemeClr val="bg1"/>
                </a:solidFill>
                <a:latin typeface="Gen Shin Gothic P Regular"/>
                <a:cs typeface="Gen Shin Gothic P Regular"/>
              </a:endParaRPr>
            </a:p>
          </p:txBody>
        </p:sp>
      </p:grpSp>
      <p:sp>
        <p:nvSpPr>
          <p:cNvPr id="21" name="object 21"/>
          <p:cNvSpPr txBox="1"/>
          <p:nvPr/>
        </p:nvSpPr>
        <p:spPr>
          <a:xfrm>
            <a:off x="16171397" y="6720544"/>
            <a:ext cx="1522095" cy="847725"/>
          </a:xfrm>
          <a:prstGeom prst="rect">
            <a:avLst/>
          </a:prstGeom>
        </p:spPr>
        <p:txBody>
          <a:bodyPr vert="horz" wrap="square" lIns="0" tIns="15240" rIns="0" bIns="0" rtlCol="0">
            <a:spAutoFit/>
          </a:bodyPr>
          <a:lstStyle/>
          <a:p>
            <a:pPr algn="ctr">
              <a:lnSpc>
                <a:spcPts val="3225"/>
              </a:lnSpc>
              <a:spcBef>
                <a:spcPts val="120"/>
              </a:spcBef>
            </a:pPr>
            <a:r>
              <a:rPr sz="2900" b="1" spc="90" dirty="0">
                <a:solidFill>
                  <a:srgbClr val="FFFFFF"/>
                </a:solidFill>
                <a:latin typeface="Gen Shin Gothic P Bold"/>
                <a:cs typeface="Gen Shin Gothic P Bold"/>
              </a:rPr>
              <a:t>宇宙</a:t>
            </a:r>
            <a:endParaRPr sz="2900" dirty="0">
              <a:latin typeface="Gen Shin Gothic P Regular"/>
              <a:cs typeface="Gen Shin Gothic P Regular"/>
            </a:endParaRPr>
          </a:p>
          <a:p>
            <a:pPr algn="ctr">
              <a:lnSpc>
                <a:spcPts val="3225"/>
              </a:lnSpc>
            </a:pPr>
            <a:r>
              <a:rPr sz="2900" b="1" spc="80" dirty="0">
                <a:solidFill>
                  <a:srgbClr val="FFFFFF"/>
                </a:solidFill>
                <a:latin typeface="Gen Shin Gothic P Bold"/>
                <a:cs typeface="Gen Shin Gothic P Bold"/>
              </a:rPr>
              <a:t>160.371</a:t>
            </a:r>
            <a:endParaRPr sz="2900" dirty="0">
              <a:latin typeface="Gen Shin Gothic P Regular"/>
              <a:cs typeface="Gen Shin Gothic P Regular"/>
            </a:endParaRPr>
          </a:p>
        </p:txBody>
      </p:sp>
      <p:sp>
        <p:nvSpPr>
          <p:cNvPr id="40" name="object 40"/>
          <p:cNvSpPr txBox="1"/>
          <p:nvPr/>
        </p:nvSpPr>
        <p:spPr>
          <a:xfrm>
            <a:off x="16652727" y="9898476"/>
            <a:ext cx="1040765" cy="573875"/>
          </a:xfrm>
          <a:prstGeom prst="rect">
            <a:avLst/>
          </a:prstGeom>
        </p:spPr>
        <p:txBody>
          <a:bodyPr vert="horz" wrap="square" lIns="0" tIns="12065" rIns="0" bIns="0" rtlCol="0">
            <a:spAutoFit/>
          </a:bodyPr>
          <a:lstStyle/>
          <a:p>
            <a:pPr marL="12700">
              <a:lnSpc>
                <a:spcPct val="100000"/>
              </a:lnSpc>
              <a:spcBef>
                <a:spcPts val="95"/>
              </a:spcBef>
            </a:pPr>
            <a:r>
              <a:rPr lang="ja-JP" altLang="en-US" sz="3650" b="1" spc="-1580" dirty="0">
                <a:solidFill>
                  <a:srgbClr val="F8DE33"/>
                </a:solidFill>
                <a:latin typeface="Gen Shin Gothic P Bold"/>
                <a:cs typeface="Gen Shin Gothic P Bold"/>
              </a:rPr>
              <a:t>？</a:t>
            </a:r>
            <a:endParaRPr sz="3650" dirty="0">
              <a:latin typeface="Gen Shin Gothic P Regular"/>
              <a:cs typeface="Gen Shin Gothic P Regular"/>
            </a:endParaRPr>
          </a:p>
        </p:txBody>
      </p:sp>
      <p:sp>
        <p:nvSpPr>
          <p:cNvPr id="44" name="object 25">
            <a:extLst>
              <a:ext uri="{FF2B5EF4-FFF2-40B4-BE49-F238E27FC236}">
                <a16:creationId xmlns:a16="http://schemas.microsoft.com/office/drawing/2014/main" id="{A0686E1F-B474-484C-9107-95E87883C7E8}"/>
              </a:ext>
            </a:extLst>
          </p:cNvPr>
          <p:cNvSpPr txBox="1"/>
          <p:nvPr/>
        </p:nvSpPr>
        <p:spPr>
          <a:xfrm>
            <a:off x="16540062" y="6455760"/>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うちゅう</a:t>
            </a:r>
            <a:endParaRPr sz="1450" dirty="0">
              <a:solidFill>
                <a:schemeClr val="bg1"/>
              </a:solidFill>
              <a:latin typeface="Gen Shin Gothic P Regular"/>
              <a:cs typeface="Gen Shin Gothic P Regular"/>
            </a:endParaRPr>
          </a:p>
        </p:txBody>
      </p:sp>
      <p:grpSp>
        <p:nvGrpSpPr>
          <p:cNvPr id="7" name="グループ化 6">
            <a:extLst>
              <a:ext uri="{FF2B5EF4-FFF2-40B4-BE49-F238E27FC236}">
                <a16:creationId xmlns:a16="http://schemas.microsoft.com/office/drawing/2014/main" id="{11A3DBB1-202E-A546-A7A3-92F0AA8121C1}"/>
              </a:ext>
            </a:extLst>
          </p:cNvPr>
          <p:cNvGrpSpPr/>
          <p:nvPr/>
        </p:nvGrpSpPr>
        <p:grpSpPr>
          <a:xfrm>
            <a:off x="8484940" y="7072264"/>
            <a:ext cx="9585620" cy="3365424"/>
            <a:chOff x="8484940" y="7072264"/>
            <a:chExt cx="9585620" cy="3365424"/>
          </a:xfrm>
        </p:grpSpPr>
        <p:sp>
          <p:nvSpPr>
            <p:cNvPr id="15" name="object 15"/>
            <p:cNvSpPr/>
            <p:nvPr/>
          </p:nvSpPr>
          <p:spPr>
            <a:xfrm>
              <a:off x="14670824" y="7557296"/>
              <a:ext cx="125730" cy="791210"/>
            </a:xfrm>
            <a:custGeom>
              <a:avLst/>
              <a:gdLst/>
              <a:ahLst/>
              <a:cxnLst/>
              <a:rect l="l" t="t" r="r" b="b"/>
              <a:pathLst>
                <a:path w="125730" h="791209">
                  <a:moveTo>
                    <a:pt x="125650" y="0"/>
                  </a:moveTo>
                  <a:lnTo>
                    <a:pt x="0" y="0"/>
                  </a:lnTo>
                  <a:lnTo>
                    <a:pt x="0" y="790719"/>
                  </a:lnTo>
                  <a:lnTo>
                    <a:pt x="125650" y="790719"/>
                  </a:lnTo>
                  <a:lnTo>
                    <a:pt x="125650" y="0"/>
                  </a:lnTo>
                  <a:close/>
                </a:path>
              </a:pathLst>
            </a:custGeom>
            <a:solidFill>
              <a:srgbClr val="FFFFFF"/>
            </a:solidFill>
          </p:spPr>
          <p:txBody>
            <a:bodyPr wrap="square" lIns="0" tIns="0" rIns="0" bIns="0" rtlCol="0"/>
            <a:lstStyle/>
            <a:p>
              <a:endParaRPr/>
            </a:p>
          </p:txBody>
        </p:sp>
        <p:sp>
          <p:nvSpPr>
            <p:cNvPr id="18" name="object 18"/>
            <p:cNvSpPr txBox="1"/>
            <p:nvPr/>
          </p:nvSpPr>
          <p:spPr>
            <a:xfrm>
              <a:off x="17192355" y="7779273"/>
              <a:ext cx="878205" cy="461645"/>
            </a:xfrm>
            <a:prstGeom prst="rect">
              <a:avLst/>
            </a:prstGeom>
          </p:spPr>
          <p:txBody>
            <a:bodyPr vert="horz" wrap="square" lIns="0" tIns="13970" rIns="0" bIns="0" rtlCol="0">
              <a:spAutoFit/>
            </a:bodyPr>
            <a:lstStyle/>
            <a:p>
              <a:pPr marL="12700">
                <a:lnSpc>
                  <a:spcPct val="100000"/>
                </a:lnSpc>
                <a:spcBef>
                  <a:spcPts val="110"/>
                </a:spcBef>
              </a:pPr>
              <a:r>
                <a:rPr sz="2850" b="1" spc="75" dirty="0">
                  <a:solidFill>
                    <a:srgbClr val="FFFFFF"/>
                  </a:solidFill>
                  <a:latin typeface="Gen Shin Gothic P Bold"/>
                  <a:cs typeface="Gen Shin Gothic P Bold"/>
                </a:rPr>
                <a:t>(cm)</a:t>
              </a:r>
              <a:endParaRPr sz="2850" dirty="0">
                <a:latin typeface="Gen Shin Gothic P Regular"/>
                <a:cs typeface="Gen Shin Gothic P Regular"/>
              </a:endParaRPr>
            </a:p>
          </p:txBody>
        </p:sp>
        <p:grpSp>
          <p:nvGrpSpPr>
            <p:cNvPr id="86" name="グループ化 85">
              <a:extLst>
                <a:ext uri="{FF2B5EF4-FFF2-40B4-BE49-F238E27FC236}">
                  <a16:creationId xmlns:a16="http://schemas.microsoft.com/office/drawing/2014/main" id="{58F99EB2-3498-E945-849C-ADF361872BFB}"/>
                </a:ext>
              </a:extLst>
            </p:cNvPr>
            <p:cNvGrpSpPr/>
            <p:nvPr/>
          </p:nvGrpSpPr>
          <p:grpSpPr>
            <a:xfrm>
              <a:off x="8484940" y="7072264"/>
              <a:ext cx="8490069" cy="3365424"/>
              <a:chOff x="8484940" y="7072264"/>
              <a:chExt cx="8490069" cy="3365424"/>
            </a:xfrm>
          </p:grpSpPr>
          <p:grpSp>
            <p:nvGrpSpPr>
              <p:cNvPr id="73" name="グループ化 72">
                <a:extLst>
                  <a:ext uri="{FF2B5EF4-FFF2-40B4-BE49-F238E27FC236}">
                    <a16:creationId xmlns:a16="http://schemas.microsoft.com/office/drawing/2014/main" id="{F7D8EDA3-F92E-C94E-8738-3EF1D2EE0049}"/>
                  </a:ext>
                </a:extLst>
              </p:cNvPr>
              <p:cNvGrpSpPr/>
              <p:nvPr/>
            </p:nvGrpSpPr>
            <p:grpSpPr>
              <a:xfrm>
                <a:off x="8484940" y="7072264"/>
                <a:ext cx="1211266" cy="3365424"/>
                <a:chOff x="8484940" y="7072264"/>
                <a:chExt cx="1211266" cy="3365424"/>
              </a:xfrm>
            </p:grpSpPr>
            <p:sp>
              <p:nvSpPr>
                <p:cNvPr id="20" name="object 20"/>
                <p:cNvSpPr txBox="1"/>
                <p:nvPr/>
              </p:nvSpPr>
              <p:spPr>
                <a:xfrm>
                  <a:off x="8497303" y="7809476"/>
                  <a:ext cx="786130" cy="471170"/>
                </a:xfrm>
                <a:prstGeom prst="rect">
                  <a:avLst/>
                </a:prstGeom>
              </p:spPr>
              <p:txBody>
                <a:bodyPr vert="horz" wrap="square" lIns="0" tIns="15240" rIns="0" bIns="0" rtlCol="0">
                  <a:spAutoFit/>
                </a:bodyPr>
                <a:lstStyle/>
                <a:p>
                  <a:pPr marL="12700">
                    <a:lnSpc>
                      <a:spcPct val="100000"/>
                    </a:lnSpc>
                    <a:spcBef>
                      <a:spcPts val="120"/>
                    </a:spcBef>
                  </a:pPr>
                  <a:r>
                    <a:rPr sz="2900" b="1" spc="90" dirty="0">
                      <a:solidFill>
                        <a:srgbClr val="FFFFFF"/>
                      </a:solidFill>
                      <a:latin typeface="Gen Shin Gothic P Bold"/>
                      <a:cs typeface="Gen Shin Gothic P Bold"/>
                    </a:rPr>
                    <a:t>身長</a:t>
                  </a:r>
                  <a:endParaRPr sz="2900" dirty="0">
                    <a:latin typeface="Gen Shin Gothic P Regular"/>
                    <a:cs typeface="Gen Shin Gothic P Regular"/>
                  </a:endParaRPr>
                </a:p>
              </p:txBody>
            </p:sp>
            <p:sp>
              <p:nvSpPr>
                <p:cNvPr id="22" name="object 22"/>
                <p:cNvSpPr txBox="1"/>
                <p:nvPr/>
              </p:nvSpPr>
              <p:spPr>
                <a:xfrm>
                  <a:off x="9451730" y="9966518"/>
                  <a:ext cx="244475" cy="471170"/>
                </a:xfrm>
                <a:prstGeom prst="rect">
                  <a:avLst/>
                </a:prstGeom>
              </p:spPr>
              <p:txBody>
                <a:bodyPr vert="horz" wrap="square" lIns="0" tIns="15240" rIns="0" bIns="0" rtlCol="0">
                  <a:spAutoFit/>
                </a:bodyPr>
                <a:lstStyle/>
                <a:p>
                  <a:pPr marL="12700">
                    <a:lnSpc>
                      <a:spcPct val="100000"/>
                    </a:lnSpc>
                    <a:spcBef>
                      <a:spcPts val="120"/>
                    </a:spcBef>
                  </a:pPr>
                  <a:r>
                    <a:rPr sz="2900" b="1" spc="10" dirty="0">
                      <a:solidFill>
                        <a:srgbClr val="F8DE33"/>
                      </a:solidFill>
                      <a:latin typeface="Gen Shin Gothic P Bold"/>
                      <a:cs typeface="Gen Shin Gothic P Bold"/>
                    </a:rPr>
                    <a:t>0</a:t>
                  </a:r>
                  <a:endParaRPr sz="2900" dirty="0">
                    <a:latin typeface="Gen Shin Gothic P Regular"/>
                    <a:cs typeface="Gen Shin Gothic P Regular"/>
                  </a:endParaRPr>
                </a:p>
              </p:txBody>
            </p:sp>
            <p:sp>
              <p:nvSpPr>
                <p:cNvPr id="24" name="object 24"/>
                <p:cNvSpPr txBox="1"/>
                <p:nvPr/>
              </p:nvSpPr>
              <p:spPr>
                <a:xfrm>
                  <a:off x="8687293" y="9170689"/>
                  <a:ext cx="396875" cy="471170"/>
                </a:xfrm>
                <a:prstGeom prst="rect">
                  <a:avLst/>
                </a:prstGeom>
              </p:spPr>
              <p:txBody>
                <a:bodyPr vert="horz" wrap="square" lIns="0" tIns="15240" rIns="0" bIns="0" rtlCol="0">
                  <a:spAutoFit/>
                </a:bodyPr>
                <a:lstStyle/>
                <a:p>
                  <a:pPr marL="12700">
                    <a:lnSpc>
                      <a:spcPct val="100000"/>
                    </a:lnSpc>
                    <a:spcBef>
                      <a:spcPts val="120"/>
                    </a:spcBef>
                  </a:pPr>
                  <a:r>
                    <a:rPr sz="2900" b="1" spc="20" dirty="0">
                      <a:solidFill>
                        <a:srgbClr val="FFFFFF"/>
                      </a:solidFill>
                      <a:latin typeface="Gen Shin Gothic P Bold"/>
                      <a:cs typeface="Gen Shin Gothic P Bold"/>
                    </a:rPr>
                    <a:t>倍</a:t>
                  </a:r>
                  <a:endParaRPr sz="2900">
                    <a:latin typeface="Gen Shin Gothic P Regular"/>
                    <a:cs typeface="Gen Shin Gothic P Regular"/>
                  </a:endParaRPr>
                </a:p>
              </p:txBody>
            </p:sp>
            <p:sp>
              <p:nvSpPr>
                <p:cNvPr id="45" name="object 25">
                  <a:extLst>
                    <a:ext uri="{FF2B5EF4-FFF2-40B4-BE49-F238E27FC236}">
                      <a16:creationId xmlns:a16="http://schemas.microsoft.com/office/drawing/2014/main" id="{FF0BCB09-E4B4-B54E-98E4-B646BA19A6B0}"/>
                    </a:ext>
                  </a:extLst>
                </p:cNvPr>
                <p:cNvSpPr txBox="1"/>
                <p:nvPr/>
              </p:nvSpPr>
              <p:spPr>
                <a:xfrm>
                  <a:off x="8484940" y="7556312"/>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しんちょう</a:t>
                  </a:r>
                  <a:endParaRPr sz="1450" dirty="0">
                    <a:solidFill>
                      <a:schemeClr val="bg1"/>
                    </a:solidFill>
                    <a:latin typeface="Gen Shin Gothic P Regular"/>
                    <a:cs typeface="Gen Shin Gothic P Regular"/>
                  </a:endParaRPr>
                </a:p>
              </p:txBody>
            </p:sp>
            <p:sp>
              <p:nvSpPr>
                <p:cNvPr id="46" name="object 25">
                  <a:extLst>
                    <a:ext uri="{FF2B5EF4-FFF2-40B4-BE49-F238E27FC236}">
                      <a16:creationId xmlns:a16="http://schemas.microsoft.com/office/drawing/2014/main" id="{A04013E8-842D-E145-8E7E-8DDEA77C4B0F}"/>
                    </a:ext>
                  </a:extLst>
                </p:cNvPr>
                <p:cNvSpPr txBox="1"/>
                <p:nvPr/>
              </p:nvSpPr>
              <p:spPr>
                <a:xfrm>
                  <a:off x="8685876" y="8919580"/>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ばい</a:t>
                  </a:r>
                  <a:endParaRPr sz="1450" dirty="0">
                    <a:solidFill>
                      <a:schemeClr val="bg1"/>
                    </a:solidFill>
                    <a:latin typeface="Gen Shin Gothic P Regular"/>
                    <a:cs typeface="Gen Shin Gothic P Regular"/>
                  </a:endParaRPr>
                </a:p>
              </p:txBody>
            </p:sp>
            <p:sp>
              <p:nvSpPr>
                <p:cNvPr id="49" name="object 22">
                  <a:extLst>
                    <a:ext uri="{FF2B5EF4-FFF2-40B4-BE49-F238E27FC236}">
                      <a16:creationId xmlns:a16="http://schemas.microsoft.com/office/drawing/2014/main" id="{68DFEAF5-DCED-C146-B309-96663E1084CD}"/>
                    </a:ext>
                  </a:extLst>
                </p:cNvPr>
                <p:cNvSpPr txBox="1"/>
                <p:nvPr/>
              </p:nvSpPr>
              <p:spPr>
                <a:xfrm>
                  <a:off x="9451731" y="7072264"/>
                  <a:ext cx="244475" cy="471170"/>
                </a:xfrm>
                <a:prstGeom prst="rect">
                  <a:avLst/>
                </a:prstGeom>
              </p:spPr>
              <p:txBody>
                <a:bodyPr vert="horz" wrap="square" lIns="0" tIns="15240" rIns="0" bIns="0" rtlCol="0">
                  <a:spAutoFit/>
                </a:bodyPr>
                <a:lstStyle/>
                <a:p>
                  <a:pPr marL="12700">
                    <a:lnSpc>
                      <a:spcPct val="100000"/>
                    </a:lnSpc>
                    <a:spcBef>
                      <a:spcPts val="120"/>
                    </a:spcBef>
                  </a:pPr>
                  <a:r>
                    <a:rPr sz="2900" b="1" spc="10" dirty="0">
                      <a:solidFill>
                        <a:schemeClr val="bg1"/>
                      </a:solidFill>
                      <a:latin typeface="Gen Shin Gothic P Bold"/>
                      <a:cs typeface="Gen Shin Gothic P Bold"/>
                    </a:rPr>
                    <a:t>0</a:t>
                  </a:r>
                  <a:endParaRPr sz="2900" dirty="0">
                    <a:solidFill>
                      <a:schemeClr val="bg1"/>
                    </a:solidFill>
                    <a:latin typeface="Gen Shin Gothic P Regular"/>
                    <a:cs typeface="Gen Shin Gothic P Regular"/>
                  </a:endParaRPr>
                </a:p>
              </p:txBody>
            </p:sp>
          </p:grpSp>
          <p:grpSp>
            <p:nvGrpSpPr>
              <p:cNvPr id="85" name="グループ化 84">
                <a:extLst>
                  <a:ext uri="{FF2B5EF4-FFF2-40B4-BE49-F238E27FC236}">
                    <a16:creationId xmlns:a16="http://schemas.microsoft.com/office/drawing/2014/main" id="{AFDC1B06-11A2-814F-BB66-2478D252F6A1}"/>
                  </a:ext>
                </a:extLst>
              </p:cNvPr>
              <p:cNvGrpSpPr/>
              <p:nvPr/>
            </p:nvGrpSpPr>
            <p:grpSpPr>
              <a:xfrm>
                <a:off x="9487724" y="7557299"/>
                <a:ext cx="7487285" cy="2171400"/>
                <a:chOff x="9487724" y="7557299"/>
                <a:chExt cx="7487285" cy="2171400"/>
              </a:xfrm>
            </p:grpSpPr>
            <p:sp>
              <p:nvSpPr>
                <p:cNvPr id="13" name="object 13"/>
                <p:cNvSpPr/>
                <p:nvPr/>
              </p:nvSpPr>
              <p:spPr>
                <a:xfrm>
                  <a:off x="9487724" y="7557299"/>
                  <a:ext cx="7487284" cy="791210"/>
                </a:xfrm>
                <a:custGeom>
                  <a:avLst/>
                  <a:gdLst/>
                  <a:ahLst/>
                  <a:cxnLst/>
                  <a:rect l="l" t="t" r="r" b="b"/>
                  <a:pathLst>
                    <a:path w="7487284" h="791209">
                      <a:moveTo>
                        <a:pt x="7486688" y="0"/>
                      </a:moveTo>
                      <a:lnTo>
                        <a:pt x="7361034" y="0"/>
                      </a:lnTo>
                      <a:lnTo>
                        <a:pt x="7361034" y="332536"/>
                      </a:lnTo>
                      <a:lnTo>
                        <a:pt x="125653" y="332536"/>
                      </a:lnTo>
                      <a:lnTo>
                        <a:pt x="125653" y="0"/>
                      </a:lnTo>
                      <a:lnTo>
                        <a:pt x="0" y="0"/>
                      </a:lnTo>
                      <a:lnTo>
                        <a:pt x="0" y="332536"/>
                      </a:lnTo>
                      <a:lnTo>
                        <a:pt x="0" y="458190"/>
                      </a:lnTo>
                      <a:lnTo>
                        <a:pt x="0" y="790727"/>
                      </a:lnTo>
                      <a:lnTo>
                        <a:pt x="125653" y="790727"/>
                      </a:lnTo>
                      <a:lnTo>
                        <a:pt x="125653" y="458190"/>
                      </a:lnTo>
                      <a:lnTo>
                        <a:pt x="7361034" y="458190"/>
                      </a:lnTo>
                      <a:lnTo>
                        <a:pt x="7361034" y="790727"/>
                      </a:lnTo>
                      <a:lnTo>
                        <a:pt x="7486688" y="790727"/>
                      </a:lnTo>
                      <a:lnTo>
                        <a:pt x="7486688" y="0"/>
                      </a:lnTo>
                      <a:close/>
                    </a:path>
                  </a:pathLst>
                </a:custGeom>
                <a:solidFill>
                  <a:srgbClr val="FFFFFF"/>
                </a:solidFill>
              </p:spPr>
              <p:txBody>
                <a:bodyPr wrap="square" lIns="0" tIns="0" rIns="0" bIns="0" rtlCol="0"/>
                <a:lstStyle/>
                <a:p>
                  <a:endParaRPr dirty="0"/>
                </a:p>
              </p:txBody>
            </p:sp>
            <p:sp>
              <p:nvSpPr>
                <p:cNvPr id="14" name="object 14"/>
                <p:cNvSpPr/>
                <p:nvPr/>
              </p:nvSpPr>
              <p:spPr>
                <a:xfrm>
                  <a:off x="9487724" y="8415921"/>
                  <a:ext cx="7487284" cy="434975"/>
                </a:xfrm>
                <a:custGeom>
                  <a:avLst/>
                  <a:gdLst/>
                  <a:ahLst/>
                  <a:cxnLst/>
                  <a:rect l="l" t="t" r="r" b="b"/>
                  <a:pathLst>
                    <a:path w="7487284" h="434975">
                      <a:moveTo>
                        <a:pt x="125653" y="376948"/>
                      </a:moveTo>
                      <a:lnTo>
                        <a:pt x="0" y="376948"/>
                      </a:lnTo>
                      <a:lnTo>
                        <a:pt x="0" y="434708"/>
                      </a:lnTo>
                      <a:lnTo>
                        <a:pt x="125653" y="434708"/>
                      </a:lnTo>
                      <a:lnTo>
                        <a:pt x="125653" y="376948"/>
                      </a:lnTo>
                      <a:close/>
                    </a:path>
                    <a:path w="7487284" h="434975">
                      <a:moveTo>
                        <a:pt x="125653" y="251294"/>
                      </a:moveTo>
                      <a:lnTo>
                        <a:pt x="0" y="251294"/>
                      </a:lnTo>
                      <a:lnTo>
                        <a:pt x="0" y="309054"/>
                      </a:lnTo>
                      <a:lnTo>
                        <a:pt x="125653" y="309054"/>
                      </a:lnTo>
                      <a:lnTo>
                        <a:pt x="125653" y="251294"/>
                      </a:lnTo>
                      <a:close/>
                    </a:path>
                    <a:path w="7487284" h="434975">
                      <a:moveTo>
                        <a:pt x="125653" y="125641"/>
                      </a:moveTo>
                      <a:lnTo>
                        <a:pt x="0" y="125641"/>
                      </a:lnTo>
                      <a:lnTo>
                        <a:pt x="0" y="183400"/>
                      </a:lnTo>
                      <a:lnTo>
                        <a:pt x="125653" y="183400"/>
                      </a:lnTo>
                      <a:lnTo>
                        <a:pt x="125653" y="125641"/>
                      </a:lnTo>
                      <a:close/>
                    </a:path>
                    <a:path w="7487284" h="434975">
                      <a:moveTo>
                        <a:pt x="125653" y="0"/>
                      </a:moveTo>
                      <a:lnTo>
                        <a:pt x="0" y="0"/>
                      </a:lnTo>
                      <a:lnTo>
                        <a:pt x="0" y="57746"/>
                      </a:lnTo>
                      <a:lnTo>
                        <a:pt x="125653" y="57746"/>
                      </a:lnTo>
                      <a:lnTo>
                        <a:pt x="125653" y="0"/>
                      </a:lnTo>
                      <a:close/>
                    </a:path>
                    <a:path w="7487284" h="434975">
                      <a:moveTo>
                        <a:pt x="5308739" y="376948"/>
                      </a:moveTo>
                      <a:lnTo>
                        <a:pt x="5183098" y="376948"/>
                      </a:lnTo>
                      <a:lnTo>
                        <a:pt x="5183098" y="434708"/>
                      </a:lnTo>
                      <a:lnTo>
                        <a:pt x="5308739" y="434708"/>
                      </a:lnTo>
                      <a:lnTo>
                        <a:pt x="5308739" y="376948"/>
                      </a:lnTo>
                      <a:close/>
                    </a:path>
                    <a:path w="7487284" h="434975">
                      <a:moveTo>
                        <a:pt x="5308739" y="251294"/>
                      </a:moveTo>
                      <a:lnTo>
                        <a:pt x="5183098" y="251294"/>
                      </a:lnTo>
                      <a:lnTo>
                        <a:pt x="5183098" y="309054"/>
                      </a:lnTo>
                      <a:lnTo>
                        <a:pt x="5308739" y="309054"/>
                      </a:lnTo>
                      <a:lnTo>
                        <a:pt x="5308739" y="251294"/>
                      </a:lnTo>
                      <a:close/>
                    </a:path>
                    <a:path w="7487284" h="434975">
                      <a:moveTo>
                        <a:pt x="5308739" y="125641"/>
                      </a:moveTo>
                      <a:lnTo>
                        <a:pt x="5183098" y="125641"/>
                      </a:lnTo>
                      <a:lnTo>
                        <a:pt x="5183098" y="183400"/>
                      </a:lnTo>
                      <a:lnTo>
                        <a:pt x="5308739" y="183400"/>
                      </a:lnTo>
                      <a:lnTo>
                        <a:pt x="5308739" y="125641"/>
                      </a:lnTo>
                      <a:close/>
                    </a:path>
                    <a:path w="7487284" h="434975">
                      <a:moveTo>
                        <a:pt x="5308739" y="0"/>
                      </a:moveTo>
                      <a:lnTo>
                        <a:pt x="5183098" y="0"/>
                      </a:lnTo>
                      <a:lnTo>
                        <a:pt x="5183098" y="57746"/>
                      </a:lnTo>
                      <a:lnTo>
                        <a:pt x="5308739" y="57746"/>
                      </a:lnTo>
                      <a:lnTo>
                        <a:pt x="5308739" y="0"/>
                      </a:lnTo>
                      <a:close/>
                    </a:path>
                    <a:path w="7487284" h="434975">
                      <a:moveTo>
                        <a:pt x="7486688" y="376948"/>
                      </a:moveTo>
                      <a:lnTo>
                        <a:pt x="7361034" y="376948"/>
                      </a:lnTo>
                      <a:lnTo>
                        <a:pt x="7361034" y="434708"/>
                      </a:lnTo>
                      <a:lnTo>
                        <a:pt x="7486688" y="434708"/>
                      </a:lnTo>
                      <a:lnTo>
                        <a:pt x="7486688" y="376948"/>
                      </a:lnTo>
                      <a:close/>
                    </a:path>
                    <a:path w="7487284" h="434975">
                      <a:moveTo>
                        <a:pt x="7486688" y="251294"/>
                      </a:moveTo>
                      <a:lnTo>
                        <a:pt x="7361034" y="251294"/>
                      </a:lnTo>
                      <a:lnTo>
                        <a:pt x="7361034" y="309054"/>
                      </a:lnTo>
                      <a:lnTo>
                        <a:pt x="7486688" y="309054"/>
                      </a:lnTo>
                      <a:lnTo>
                        <a:pt x="7486688" y="251294"/>
                      </a:lnTo>
                      <a:close/>
                    </a:path>
                    <a:path w="7487284" h="434975">
                      <a:moveTo>
                        <a:pt x="7486688" y="125641"/>
                      </a:moveTo>
                      <a:lnTo>
                        <a:pt x="7361034" y="125641"/>
                      </a:lnTo>
                      <a:lnTo>
                        <a:pt x="7361034" y="183400"/>
                      </a:lnTo>
                      <a:lnTo>
                        <a:pt x="7486688" y="183400"/>
                      </a:lnTo>
                      <a:lnTo>
                        <a:pt x="7486688" y="125641"/>
                      </a:lnTo>
                      <a:close/>
                    </a:path>
                    <a:path w="7487284" h="434975">
                      <a:moveTo>
                        <a:pt x="7486688" y="0"/>
                      </a:moveTo>
                      <a:lnTo>
                        <a:pt x="7361034" y="0"/>
                      </a:lnTo>
                      <a:lnTo>
                        <a:pt x="7361034" y="57746"/>
                      </a:lnTo>
                      <a:lnTo>
                        <a:pt x="7486688" y="57746"/>
                      </a:lnTo>
                      <a:lnTo>
                        <a:pt x="7486688" y="0"/>
                      </a:lnTo>
                      <a:close/>
                    </a:path>
                  </a:pathLst>
                </a:custGeom>
                <a:solidFill>
                  <a:srgbClr val="CCCCCC"/>
                </a:solidFill>
              </p:spPr>
              <p:txBody>
                <a:bodyPr wrap="square" lIns="0" tIns="0" rIns="0" bIns="0" rtlCol="0"/>
                <a:lstStyle/>
                <a:p>
                  <a:endParaRPr/>
                </a:p>
              </p:txBody>
            </p:sp>
            <p:grpSp>
              <p:nvGrpSpPr>
                <p:cNvPr id="81" name="グループ化 80">
                  <a:extLst>
                    <a:ext uri="{FF2B5EF4-FFF2-40B4-BE49-F238E27FC236}">
                      <a16:creationId xmlns:a16="http://schemas.microsoft.com/office/drawing/2014/main" id="{5748F49B-FFF2-B247-8337-A85EC4A18FD4}"/>
                    </a:ext>
                  </a:extLst>
                </p:cNvPr>
                <p:cNvGrpSpPr/>
                <p:nvPr/>
              </p:nvGrpSpPr>
              <p:grpSpPr>
                <a:xfrm>
                  <a:off x="9487725" y="8937486"/>
                  <a:ext cx="7487284" cy="791213"/>
                  <a:chOff x="9319133" y="17165455"/>
                  <a:chExt cx="7487284" cy="791213"/>
                </a:xfrm>
              </p:grpSpPr>
              <p:sp>
                <p:nvSpPr>
                  <p:cNvPr id="57" name="object 13">
                    <a:extLst>
                      <a:ext uri="{FF2B5EF4-FFF2-40B4-BE49-F238E27FC236}">
                        <a16:creationId xmlns:a16="http://schemas.microsoft.com/office/drawing/2014/main" id="{A20576F3-8C6C-A344-8D36-039F41B9271B}"/>
                      </a:ext>
                    </a:extLst>
                  </p:cNvPr>
                  <p:cNvSpPr/>
                  <p:nvPr/>
                </p:nvSpPr>
                <p:spPr>
                  <a:xfrm>
                    <a:off x="9319133" y="17165458"/>
                    <a:ext cx="7487284" cy="791210"/>
                  </a:xfrm>
                  <a:custGeom>
                    <a:avLst/>
                    <a:gdLst/>
                    <a:ahLst/>
                    <a:cxnLst/>
                    <a:rect l="l" t="t" r="r" b="b"/>
                    <a:pathLst>
                      <a:path w="7487284" h="791209">
                        <a:moveTo>
                          <a:pt x="7486688" y="0"/>
                        </a:moveTo>
                        <a:lnTo>
                          <a:pt x="7361034" y="0"/>
                        </a:lnTo>
                        <a:lnTo>
                          <a:pt x="7361034" y="332536"/>
                        </a:lnTo>
                        <a:lnTo>
                          <a:pt x="125653" y="332536"/>
                        </a:lnTo>
                        <a:lnTo>
                          <a:pt x="125653" y="0"/>
                        </a:lnTo>
                        <a:lnTo>
                          <a:pt x="0" y="0"/>
                        </a:lnTo>
                        <a:lnTo>
                          <a:pt x="0" y="332536"/>
                        </a:lnTo>
                        <a:lnTo>
                          <a:pt x="0" y="458190"/>
                        </a:lnTo>
                        <a:lnTo>
                          <a:pt x="0" y="790727"/>
                        </a:lnTo>
                        <a:lnTo>
                          <a:pt x="125653" y="790727"/>
                        </a:lnTo>
                        <a:lnTo>
                          <a:pt x="125653" y="458190"/>
                        </a:lnTo>
                        <a:lnTo>
                          <a:pt x="7361034" y="458190"/>
                        </a:lnTo>
                        <a:lnTo>
                          <a:pt x="7361034" y="790727"/>
                        </a:lnTo>
                        <a:lnTo>
                          <a:pt x="7486688" y="790727"/>
                        </a:lnTo>
                        <a:lnTo>
                          <a:pt x="7486688" y="0"/>
                        </a:lnTo>
                        <a:close/>
                      </a:path>
                    </a:pathLst>
                  </a:custGeom>
                  <a:solidFill>
                    <a:srgbClr val="FFFFFF"/>
                  </a:solidFill>
                </p:spPr>
                <p:txBody>
                  <a:bodyPr wrap="square" lIns="0" tIns="0" rIns="0" bIns="0" rtlCol="0"/>
                  <a:lstStyle/>
                  <a:p>
                    <a:endParaRPr dirty="0"/>
                  </a:p>
                </p:txBody>
              </p:sp>
              <p:sp>
                <p:nvSpPr>
                  <p:cNvPr id="59" name="object 15">
                    <a:extLst>
                      <a:ext uri="{FF2B5EF4-FFF2-40B4-BE49-F238E27FC236}">
                        <a16:creationId xmlns:a16="http://schemas.microsoft.com/office/drawing/2014/main" id="{FB5E5A01-92CC-FF45-83E4-7A92AD38D4CD}"/>
                      </a:ext>
                    </a:extLst>
                  </p:cNvPr>
                  <p:cNvSpPr/>
                  <p:nvPr/>
                </p:nvSpPr>
                <p:spPr>
                  <a:xfrm>
                    <a:off x="14502233" y="17165455"/>
                    <a:ext cx="125730" cy="791210"/>
                  </a:xfrm>
                  <a:custGeom>
                    <a:avLst/>
                    <a:gdLst/>
                    <a:ahLst/>
                    <a:cxnLst/>
                    <a:rect l="l" t="t" r="r" b="b"/>
                    <a:pathLst>
                      <a:path w="125730" h="791209">
                        <a:moveTo>
                          <a:pt x="125650" y="0"/>
                        </a:moveTo>
                        <a:lnTo>
                          <a:pt x="0" y="0"/>
                        </a:lnTo>
                        <a:lnTo>
                          <a:pt x="0" y="790719"/>
                        </a:lnTo>
                        <a:lnTo>
                          <a:pt x="125650" y="790719"/>
                        </a:lnTo>
                        <a:lnTo>
                          <a:pt x="125650" y="0"/>
                        </a:lnTo>
                        <a:close/>
                      </a:path>
                    </a:pathLst>
                  </a:custGeom>
                  <a:solidFill>
                    <a:srgbClr val="FFFFFF"/>
                  </a:solidFill>
                </p:spPr>
                <p:txBody>
                  <a:bodyPr wrap="square" lIns="0" tIns="0" rIns="0" bIns="0" rtlCol="0"/>
                  <a:lstStyle/>
                  <a:p>
                    <a:endParaRPr/>
                  </a:p>
                </p:txBody>
              </p:sp>
            </p:grpSp>
          </p:grpSp>
        </p:grpSp>
      </p:grpSp>
      <p:sp>
        <p:nvSpPr>
          <p:cNvPr id="79" name="object 13">
            <a:extLst>
              <a:ext uri="{FF2B5EF4-FFF2-40B4-BE49-F238E27FC236}">
                <a16:creationId xmlns:a16="http://schemas.microsoft.com/office/drawing/2014/main" id="{8BD7AB1D-74FE-7C4F-BCC9-4CDDC1A5E613}"/>
              </a:ext>
            </a:extLst>
          </p:cNvPr>
          <p:cNvSpPr/>
          <p:nvPr/>
        </p:nvSpPr>
        <p:spPr>
          <a:xfrm>
            <a:off x="8669892" y="3172678"/>
            <a:ext cx="10233670" cy="2377440"/>
          </a:xfrm>
          <a:custGeom>
            <a:avLst/>
            <a:gdLst/>
            <a:ahLst/>
            <a:cxnLst/>
            <a:rect l="l" t="t" r="r" b="b"/>
            <a:pathLst>
              <a:path w="9874250" h="2377440">
                <a:moveTo>
                  <a:pt x="9769336" y="0"/>
                </a:moveTo>
                <a:lnTo>
                  <a:pt x="104708" y="0"/>
                </a:lnTo>
                <a:lnTo>
                  <a:pt x="64052" y="8262"/>
                </a:lnTo>
                <a:lnTo>
                  <a:pt x="30758" y="30758"/>
                </a:lnTo>
                <a:lnTo>
                  <a:pt x="8262" y="64052"/>
                </a:lnTo>
                <a:lnTo>
                  <a:pt x="0" y="104708"/>
                </a:lnTo>
                <a:lnTo>
                  <a:pt x="0" y="2272182"/>
                </a:lnTo>
                <a:lnTo>
                  <a:pt x="8262" y="2312838"/>
                </a:lnTo>
                <a:lnTo>
                  <a:pt x="30758" y="2346132"/>
                </a:lnTo>
                <a:lnTo>
                  <a:pt x="64052" y="2368628"/>
                </a:lnTo>
                <a:lnTo>
                  <a:pt x="104708" y="2376890"/>
                </a:lnTo>
                <a:lnTo>
                  <a:pt x="9769336" y="2376890"/>
                </a:lnTo>
                <a:lnTo>
                  <a:pt x="9809992" y="2368628"/>
                </a:lnTo>
                <a:lnTo>
                  <a:pt x="9843286" y="2346132"/>
                </a:lnTo>
                <a:lnTo>
                  <a:pt x="9865782" y="2312838"/>
                </a:lnTo>
                <a:lnTo>
                  <a:pt x="9874044" y="2272182"/>
                </a:lnTo>
                <a:lnTo>
                  <a:pt x="9874044" y="104708"/>
                </a:lnTo>
                <a:lnTo>
                  <a:pt x="9865782" y="64052"/>
                </a:lnTo>
                <a:lnTo>
                  <a:pt x="9843286" y="30758"/>
                </a:lnTo>
                <a:lnTo>
                  <a:pt x="9809992" y="8262"/>
                </a:lnTo>
                <a:lnTo>
                  <a:pt x="9769336" y="0"/>
                </a:lnTo>
                <a:close/>
              </a:path>
            </a:pathLst>
          </a:custGeom>
          <a:solidFill>
            <a:srgbClr val="FFFFFF"/>
          </a:solidFill>
        </p:spPr>
        <p:txBody>
          <a:bodyPr wrap="square" lIns="0" tIns="0" rIns="0" bIns="0" rtlCol="0"/>
          <a:lstStyle/>
          <a:p>
            <a:endParaRPr dirty="0"/>
          </a:p>
        </p:txBody>
      </p:sp>
      <p:sp>
        <p:nvSpPr>
          <p:cNvPr id="80" name="object 15">
            <a:extLst>
              <a:ext uri="{FF2B5EF4-FFF2-40B4-BE49-F238E27FC236}">
                <a16:creationId xmlns:a16="http://schemas.microsoft.com/office/drawing/2014/main" id="{F7CD2940-AA64-9A41-9DAF-CBF702AF31C4}"/>
              </a:ext>
            </a:extLst>
          </p:cNvPr>
          <p:cNvSpPr txBox="1"/>
          <p:nvPr/>
        </p:nvSpPr>
        <p:spPr>
          <a:xfrm>
            <a:off x="8987065" y="3370501"/>
            <a:ext cx="10233671" cy="1699183"/>
          </a:xfrm>
          <a:prstGeom prst="rect">
            <a:avLst/>
          </a:prstGeom>
        </p:spPr>
        <p:txBody>
          <a:bodyPr vert="horz" wrap="square" lIns="0" tIns="232410" rIns="0" bIns="0" rtlCol="0">
            <a:spAutoFit/>
          </a:bodyPr>
          <a:lstStyle/>
          <a:p>
            <a:pPr marL="12700">
              <a:lnSpc>
                <a:spcPct val="100000"/>
              </a:lnSpc>
              <a:spcBef>
                <a:spcPts val="1830"/>
              </a:spcBef>
            </a:pPr>
            <a:r>
              <a:rPr sz="4050" b="1" spc="180" dirty="0">
                <a:solidFill>
                  <a:srgbClr val="6C5757"/>
                </a:solidFill>
                <a:latin typeface="+mn-ea"/>
                <a:cs typeface="Gen Shin Gothic P Bold"/>
              </a:rPr>
              <a:t>155.</a:t>
            </a:r>
            <a:r>
              <a:rPr lang="en-US" sz="4050" b="1" spc="180" dirty="0">
                <a:solidFill>
                  <a:srgbClr val="6C5757"/>
                </a:solidFill>
                <a:latin typeface="+mn-ea"/>
                <a:cs typeface="Gen Shin Gothic P Bold"/>
              </a:rPr>
              <a:t>7cm</a:t>
            </a:r>
            <a:r>
              <a:rPr sz="4050" b="1" spc="145" dirty="0">
                <a:solidFill>
                  <a:srgbClr val="6C5757"/>
                </a:solidFill>
                <a:latin typeface="+mn-ea"/>
                <a:cs typeface="Gen Shin Gothic P Bold"/>
              </a:rPr>
              <a:t>を</a:t>
            </a:r>
            <a:r>
              <a:rPr sz="4050" b="1" spc="65" dirty="0">
                <a:solidFill>
                  <a:srgbClr val="6C5757"/>
                </a:solidFill>
                <a:latin typeface="+mn-ea"/>
                <a:cs typeface="Gen Shin Gothic P Bold"/>
              </a:rPr>
              <a:t>も</a:t>
            </a:r>
            <a:r>
              <a:rPr sz="4050" b="1" spc="150" dirty="0">
                <a:solidFill>
                  <a:srgbClr val="6C5757"/>
                </a:solidFill>
                <a:latin typeface="+mn-ea"/>
                <a:cs typeface="Gen Shin Gothic P Bold"/>
              </a:rPr>
              <a:t>と</a:t>
            </a:r>
            <a:r>
              <a:rPr sz="4050" b="1" spc="180" dirty="0">
                <a:solidFill>
                  <a:srgbClr val="6C5757"/>
                </a:solidFill>
                <a:latin typeface="+mn-ea"/>
                <a:cs typeface="Gen Shin Gothic P Bold"/>
              </a:rPr>
              <a:t>に</a:t>
            </a:r>
            <a:r>
              <a:rPr sz="4050" b="1" spc="100" dirty="0">
                <a:solidFill>
                  <a:srgbClr val="6C5757"/>
                </a:solidFill>
                <a:latin typeface="+mn-ea"/>
                <a:cs typeface="Gen Shin Gothic P Bold"/>
              </a:rPr>
              <a:t>す</a:t>
            </a:r>
            <a:r>
              <a:rPr sz="4050" b="1" spc="110" dirty="0">
                <a:solidFill>
                  <a:srgbClr val="6C5757"/>
                </a:solidFill>
                <a:latin typeface="+mn-ea"/>
                <a:cs typeface="Gen Shin Gothic P Bold"/>
              </a:rPr>
              <a:t>る</a:t>
            </a:r>
            <a:r>
              <a:rPr sz="4050" b="1" spc="95" dirty="0">
                <a:solidFill>
                  <a:srgbClr val="6C5757"/>
                </a:solidFill>
                <a:latin typeface="+mn-ea"/>
                <a:cs typeface="Gen Shin Gothic P Bold"/>
              </a:rPr>
              <a:t>大</a:t>
            </a:r>
            <a:r>
              <a:rPr sz="4050" b="1" spc="114" dirty="0">
                <a:solidFill>
                  <a:srgbClr val="6C5757"/>
                </a:solidFill>
                <a:latin typeface="+mn-ea"/>
                <a:cs typeface="Gen Shin Gothic P Bold"/>
              </a:rPr>
              <a:t>きさ</a:t>
            </a:r>
            <a:r>
              <a:rPr sz="4050" b="1" spc="40" dirty="0">
                <a:solidFill>
                  <a:srgbClr val="6C5757"/>
                </a:solidFill>
                <a:latin typeface="+mn-ea"/>
                <a:cs typeface="Gen Shin Gothic P Bold"/>
              </a:rPr>
              <a:t>と</a:t>
            </a:r>
            <a:r>
              <a:rPr sz="4050" b="1" spc="110" dirty="0">
                <a:solidFill>
                  <a:srgbClr val="6C5757"/>
                </a:solidFill>
                <a:latin typeface="+mn-ea"/>
                <a:cs typeface="Gen Shin Gothic P Bold"/>
              </a:rPr>
              <a:t>す</a:t>
            </a:r>
            <a:r>
              <a:rPr sz="4050" b="1" spc="114" dirty="0">
                <a:solidFill>
                  <a:srgbClr val="6C5757"/>
                </a:solidFill>
                <a:latin typeface="+mn-ea"/>
                <a:cs typeface="Gen Shin Gothic P Bold"/>
              </a:rPr>
              <a:t>る</a:t>
            </a:r>
            <a:r>
              <a:rPr sz="4050" b="1" spc="130" dirty="0">
                <a:solidFill>
                  <a:srgbClr val="6C5757"/>
                </a:solidFill>
                <a:latin typeface="+mn-ea"/>
                <a:cs typeface="Gen Shin Gothic P Bold"/>
              </a:rPr>
              <a:t>と</a:t>
            </a:r>
            <a:r>
              <a:rPr sz="4050" b="1" spc="125" dirty="0">
                <a:solidFill>
                  <a:srgbClr val="6C5757"/>
                </a:solidFill>
                <a:latin typeface="+mn-ea"/>
                <a:cs typeface="Gen Shin Gothic P Bold"/>
              </a:rPr>
              <a:t>き</a:t>
            </a:r>
            <a:endParaRPr sz="4050" dirty="0">
              <a:latin typeface="+mn-ea"/>
              <a:cs typeface="Gen Shin Gothic P Regular"/>
            </a:endParaRPr>
          </a:p>
          <a:p>
            <a:pPr marL="12700">
              <a:lnSpc>
                <a:spcPct val="100000"/>
              </a:lnSpc>
              <a:spcBef>
                <a:spcPts val="1735"/>
              </a:spcBef>
            </a:pPr>
            <a:r>
              <a:rPr sz="4050" b="1" spc="180" dirty="0">
                <a:solidFill>
                  <a:srgbClr val="6C5757"/>
                </a:solidFill>
                <a:latin typeface="+mn-ea"/>
                <a:cs typeface="Gen Shin Gothic P Bold"/>
              </a:rPr>
              <a:t>160.37</a:t>
            </a:r>
            <a:r>
              <a:rPr lang="en-US" altLang="ja-JP" sz="4050" b="1" spc="180" dirty="0">
                <a:solidFill>
                  <a:srgbClr val="6C5757"/>
                </a:solidFill>
                <a:latin typeface="Arial Nova" panose="020B0504020202020204" pitchFamily="34" charset="0"/>
                <a:cs typeface="Gen Shin Gothic P Bold"/>
              </a:rPr>
              <a:t>1</a:t>
            </a:r>
            <a:r>
              <a:rPr lang="en-US" sz="4050" b="1" spc="180" dirty="0">
                <a:solidFill>
                  <a:srgbClr val="6C5757"/>
                </a:solidFill>
                <a:latin typeface="+mn-ea"/>
                <a:cs typeface="Gen Shin Gothic P Bold"/>
              </a:rPr>
              <a:t>cm</a:t>
            </a:r>
            <a:r>
              <a:rPr sz="4050" b="1" spc="135" dirty="0">
                <a:solidFill>
                  <a:srgbClr val="6C5757"/>
                </a:solidFill>
                <a:latin typeface="+mn-ea"/>
                <a:cs typeface="Gen Shin Gothic P Bold"/>
              </a:rPr>
              <a:t>が</a:t>
            </a:r>
            <a:r>
              <a:rPr sz="4050" b="1" spc="140" dirty="0">
                <a:solidFill>
                  <a:srgbClr val="EC1C23"/>
                </a:solidFill>
                <a:latin typeface="+mn-ea"/>
                <a:cs typeface="Gen Shin Gothic P Bold"/>
              </a:rPr>
              <a:t>何倍</a:t>
            </a:r>
            <a:r>
              <a:rPr sz="4050" b="1" spc="150" dirty="0">
                <a:solidFill>
                  <a:srgbClr val="EC1C23"/>
                </a:solidFill>
                <a:latin typeface="+mn-ea"/>
                <a:cs typeface="Gen Shin Gothic P Bold"/>
              </a:rPr>
              <a:t>に</a:t>
            </a:r>
            <a:r>
              <a:rPr sz="4050" b="1" spc="140" dirty="0">
                <a:solidFill>
                  <a:srgbClr val="EC1C23"/>
                </a:solidFill>
                <a:latin typeface="+mn-ea"/>
                <a:cs typeface="Gen Shin Gothic P Bold"/>
              </a:rPr>
              <a:t>あ</a:t>
            </a:r>
            <a:r>
              <a:rPr sz="4050" b="1" spc="135" dirty="0">
                <a:solidFill>
                  <a:srgbClr val="EC1C23"/>
                </a:solidFill>
                <a:latin typeface="+mn-ea"/>
                <a:cs typeface="Gen Shin Gothic P Bold"/>
              </a:rPr>
              <a:t>た</a:t>
            </a:r>
            <a:r>
              <a:rPr sz="4050" b="1" spc="140" dirty="0">
                <a:solidFill>
                  <a:srgbClr val="EC1C23"/>
                </a:solidFill>
                <a:latin typeface="+mn-ea"/>
                <a:cs typeface="Gen Shin Gothic P Bold"/>
              </a:rPr>
              <a:t>る</a:t>
            </a:r>
            <a:r>
              <a:rPr sz="4050" b="1" spc="125" dirty="0">
                <a:solidFill>
                  <a:srgbClr val="EC1C23"/>
                </a:solidFill>
                <a:latin typeface="+mn-ea"/>
                <a:cs typeface="Gen Shin Gothic P Bold"/>
              </a:rPr>
              <a:t>か</a:t>
            </a:r>
            <a:r>
              <a:rPr sz="4050" b="1" spc="135" dirty="0">
                <a:solidFill>
                  <a:srgbClr val="6C5757"/>
                </a:solidFill>
                <a:latin typeface="+mn-ea"/>
                <a:cs typeface="Gen Shin Gothic P Bold"/>
              </a:rPr>
              <a:t>を</a:t>
            </a:r>
            <a:r>
              <a:rPr sz="4050" b="1" spc="125" dirty="0">
                <a:solidFill>
                  <a:srgbClr val="6C5757"/>
                </a:solidFill>
                <a:latin typeface="+mn-ea"/>
                <a:cs typeface="Gen Shin Gothic P Bold"/>
              </a:rPr>
              <a:t>求</a:t>
            </a:r>
            <a:r>
              <a:rPr sz="4050" b="1" spc="130" dirty="0">
                <a:solidFill>
                  <a:srgbClr val="6C5757"/>
                </a:solidFill>
                <a:latin typeface="+mn-ea"/>
                <a:cs typeface="Gen Shin Gothic P Bold"/>
              </a:rPr>
              <a:t>め</a:t>
            </a:r>
            <a:r>
              <a:rPr sz="4050" b="1" spc="135" dirty="0">
                <a:solidFill>
                  <a:srgbClr val="6C5757"/>
                </a:solidFill>
                <a:latin typeface="+mn-ea"/>
                <a:cs typeface="Gen Shin Gothic P Bold"/>
              </a:rPr>
              <a:t>る</a:t>
            </a:r>
            <a:r>
              <a:rPr lang="ja-JP" altLang="en-US" sz="4050" b="1" spc="135" dirty="0">
                <a:solidFill>
                  <a:srgbClr val="6C5757"/>
                </a:solidFill>
                <a:latin typeface="+mn-ea"/>
                <a:cs typeface="Gen Shin Gothic P Bold"/>
              </a:rPr>
              <a:t>。</a:t>
            </a:r>
            <a:endParaRPr sz="4050" dirty="0">
              <a:latin typeface="+mn-ea"/>
              <a:cs typeface="Gen Shin Gothic P Regular"/>
            </a:endParaRPr>
          </a:p>
        </p:txBody>
      </p:sp>
      <p:sp>
        <p:nvSpPr>
          <p:cNvPr id="87" name="object 40">
            <a:extLst>
              <a:ext uri="{FF2B5EF4-FFF2-40B4-BE49-F238E27FC236}">
                <a16:creationId xmlns:a16="http://schemas.microsoft.com/office/drawing/2014/main" id="{C443721B-4B01-0140-8206-F7E00C1A0E39}"/>
              </a:ext>
            </a:extLst>
          </p:cNvPr>
          <p:cNvSpPr txBox="1"/>
          <p:nvPr/>
        </p:nvSpPr>
        <p:spPr>
          <a:xfrm>
            <a:off x="13286644" y="5875538"/>
            <a:ext cx="1807545" cy="689291"/>
          </a:xfrm>
          <a:prstGeom prst="rect">
            <a:avLst/>
          </a:prstGeom>
        </p:spPr>
        <p:txBody>
          <a:bodyPr vert="horz" wrap="square" lIns="0" tIns="12065" rIns="0" bIns="0" rtlCol="0">
            <a:spAutoFit/>
          </a:bodyPr>
          <a:lstStyle/>
          <a:p>
            <a:pPr marL="12700">
              <a:lnSpc>
                <a:spcPct val="100000"/>
              </a:lnSpc>
              <a:spcBef>
                <a:spcPts val="95"/>
              </a:spcBef>
            </a:pPr>
            <a:r>
              <a:rPr sz="4400" b="1" spc="85" dirty="0">
                <a:solidFill>
                  <a:srgbClr val="F8DE33"/>
                </a:solidFill>
                <a:latin typeface="Gen Shin Gothic P Bold"/>
                <a:cs typeface="Gen Shin Gothic P Bold"/>
              </a:rPr>
              <a:t>1.03</a:t>
            </a:r>
            <a:endParaRPr sz="4400" dirty="0">
              <a:latin typeface="Gen Shin Gothic P Regular"/>
              <a:cs typeface="Gen Shin Gothic P Regular"/>
            </a:endParaRPr>
          </a:p>
        </p:txBody>
      </p:sp>
      <p:sp>
        <p:nvSpPr>
          <p:cNvPr id="88" name="object 40">
            <a:extLst>
              <a:ext uri="{FF2B5EF4-FFF2-40B4-BE49-F238E27FC236}">
                <a16:creationId xmlns:a16="http://schemas.microsoft.com/office/drawing/2014/main" id="{DFC44F24-3ED8-5947-AF63-395091068560}"/>
              </a:ext>
            </a:extLst>
          </p:cNvPr>
          <p:cNvSpPr txBox="1"/>
          <p:nvPr/>
        </p:nvSpPr>
        <p:spPr>
          <a:xfrm>
            <a:off x="16411157" y="9885221"/>
            <a:ext cx="1040765" cy="581660"/>
          </a:xfrm>
          <a:prstGeom prst="rect">
            <a:avLst/>
          </a:prstGeom>
        </p:spPr>
        <p:txBody>
          <a:bodyPr vert="horz" wrap="square" lIns="0" tIns="12065" rIns="0" bIns="0" rtlCol="0">
            <a:spAutoFit/>
          </a:bodyPr>
          <a:lstStyle/>
          <a:p>
            <a:pPr marL="12700">
              <a:lnSpc>
                <a:spcPct val="100000"/>
              </a:lnSpc>
              <a:spcBef>
                <a:spcPts val="95"/>
              </a:spcBef>
            </a:pPr>
            <a:r>
              <a:rPr sz="3650" b="1" spc="85" dirty="0">
                <a:solidFill>
                  <a:srgbClr val="F8DE33"/>
                </a:solidFill>
                <a:latin typeface="Gen Shin Gothic P Bold"/>
                <a:cs typeface="Gen Shin Gothic P Bold"/>
              </a:rPr>
              <a:t>1.03</a:t>
            </a:r>
            <a:endParaRPr sz="3650" dirty="0">
              <a:latin typeface="Gen Shin Gothic P Regular"/>
              <a:cs typeface="Gen Shin Gothic P Regular"/>
            </a:endParaRPr>
          </a:p>
        </p:txBody>
      </p:sp>
      <p:sp>
        <p:nvSpPr>
          <p:cNvPr id="93" name="object 5">
            <a:extLst>
              <a:ext uri="{FF2B5EF4-FFF2-40B4-BE49-F238E27FC236}">
                <a16:creationId xmlns:a16="http://schemas.microsoft.com/office/drawing/2014/main" id="{9E8B51A1-B428-964A-822D-D1D72B9CC84D}"/>
              </a:ext>
            </a:extLst>
          </p:cNvPr>
          <p:cNvSpPr txBox="1"/>
          <p:nvPr/>
        </p:nvSpPr>
        <p:spPr>
          <a:xfrm>
            <a:off x="2192407" y="2629028"/>
            <a:ext cx="1841500" cy="583565"/>
          </a:xfrm>
          <a:prstGeom prst="rect">
            <a:avLst/>
          </a:prstGeom>
        </p:spPr>
        <p:txBody>
          <a:bodyPr vert="horz" wrap="square" lIns="0" tIns="13970" rIns="0" bIns="0" rtlCol="0">
            <a:spAutoFit/>
          </a:bodyPr>
          <a:lstStyle/>
          <a:p>
            <a:pPr marL="12700">
              <a:lnSpc>
                <a:spcPct val="100000"/>
              </a:lnSpc>
              <a:spcBef>
                <a:spcPts val="110"/>
              </a:spcBef>
            </a:pPr>
            <a:r>
              <a:rPr sz="3650" b="1" spc="140" dirty="0">
                <a:solidFill>
                  <a:srgbClr val="FFFFFF"/>
                </a:solidFill>
                <a:latin typeface="Gen Shin Gothic P Bold"/>
                <a:cs typeface="Gen Shin Gothic P Bold"/>
              </a:rPr>
              <a:t>155.7</a:t>
            </a:r>
            <a:r>
              <a:rPr lang="en-US" sz="3650" b="1" spc="140" dirty="0">
                <a:solidFill>
                  <a:srgbClr val="FFFFFF"/>
                </a:solidFill>
                <a:latin typeface="Gen Shin Gothic P Bold"/>
                <a:cs typeface="Gen Shin Gothic P Bold"/>
              </a:rPr>
              <a:t>cm</a:t>
            </a:r>
            <a:endParaRPr sz="3650" dirty="0">
              <a:latin typeface="Gen Shin Gothic P Regular"/>
              <a:cs typeface="Gen Shin Gothic P Regular"/>
            </a:endParaRPr>
          </a:p>
        </p:txBody>
      </p:sp>
      <p:sp>
        <p:nvSpPr>
          <p:cNvPr id="94" name="object 6">
            <a:extLst>
              <a:ext uri="{FF2B5EF4-FFF2-40B4-BE49-F238E27FC236}">
                <a16:creationId xmlns:a16="http://schemas.microsoft.com/office/drawing/2014/main" id="{65D0FECE-2901-5045-BA0A-7884DA2B6C9D}"/>
              </a:ext>
            </a:extLst>
          </p:cNvPr>
          <p:cNvSpPr txBox="1"/>
          <p:nvPr/>
        </p:nvSpPr>
        <p:spPr>
          <a:xfrm>
            <a:off x="4951555" y="2629028"/>
            <a:ext cx="2425065" cy="575799"/>
          </a:xfrm>
          <a:prstGeom prst="rect">
            <a:avLst/>
          </a:prstGeom>
        </p:spPr>
        <p:txBody>
          <a:bodyPr vert="horz" wrap="square" lIns="0" tIns="13970" rIns="0" bIns="0" rtlCol="0">
            <a:spAutoFit/>
          </a:bodyPr>
          <a:lstStyle/>
          <a:p>
            <a:pPr marL="12700">
              <a:lnSpc>
                <a:spcPct val="100000"/>
              </a:lnSpc>
              <a:spcBef>
                <a:spcPts val="110"/>
              </a:spcBef>
            </a:pPr>
            <a:r>
              <a:rPr sz="3650" b="1" spc="145" dirty="0">
                <a:solidFill>
                  <a:srgbClr val="FFFFFF"/>
                </a:solidFill>
                <a:latin typeface="Gen Shin Gothic P Bold"/>
                <a:cs typeface="Gen Shin Gothic P Bold"/>
              </a:rPr>
              <a:t>160.37</a:t>
            </a:r>
            <a:r>
              <a:rPr lang="en-US" altLang="ja-JP" sz="3650" b="1" spc="145" dirty="0">
                <a:solidFill>
                  <a:srgbClr val="FFFFFF"/>
                </a:solidFill>
                <a:latin typeface="Gen Shin Gothic P Bold"/>
                <a:cs typeface="Gen Shin Gothic P Bold"/>
              </a:rPr>
              <a:t>1</a:t>
            </a:r>
            <a:r>
              <a:rPr lang="en-US" sz="3650" b="1" spc="145" dirty="0">
                <a:solidFill>
                  <a:srgbClr val="FFFFFF"/>
                </a:solidFill>
                <a:latin typeface="Gen Shin Gothic P Bold"/>
                <a:cs typeface="Gen Shin Gothic P Bold"/>
              </a:rPr>
              <a:t>cm</a:t>
            </a:r>
            <a:endParaRPr sz="3650" dirty="0">
              <a:latin typeface="Gen Shin Gothic P Regular"/>
              <a:cs typeface="Gen Shin Gothic P Regular"/>
            </a:endParaRPr>
          </a:p>
        </p:txBody>
      </p:sp>
      <p:sp>
        <p:nvSpPr>
          <p:cNvPr id="95" name="object 8">
            <a:extLst>
              <a:ext uri="{FF2B5EF4-FFF2-40B4-BE49-F238E27FC236}">
                <a16:creationId xmlns:a16="http://schemas.microsoft.com/office/drawing/2014/main" id="{5EEDD6FC-CBC4-AC4A-A754-F1B4E10ACDC6}"/>
              </a:ext>
            </a:extLst>
          </p:cNvPr>
          <p:cNvSpPr/>
          <p:nvPr/>
        </p:nvSpPr>
        <p:spPr>
          <a:xfrm>
            <a:off x="1507794" y="3193751"/>
            <a:ext cx="6316980" cy="4414520"/>
          </a:xfrm>
          <a:custGeom>
            <a:avLst/>
            <a:gdLst/>
            <a:ahLst/>
            <a:cxnLst/>
            <a:rect l="l" t="t" r="r" b="b"/>
            <a:pathLst>
              <a:path w="6316980" h="4414520">
                <a:moveTo>
                  <a:pt x="5936412" y="356133"/>
                </a:moveTo>
                <a:lnTo>
                  <a:pt x="0" y="356133"/>
                </a:lnTo>
                <a:lnTo>
                  <a:pt x="0" y="449859"/>
                </a:lnTo>
                <a:lnTo>
                  <a:pt x="2980182" y="449859"/>
                </a:lnTo>
                <a:lnTo>
                  <a:pt x="5936412" y="449859"/>
                </a:lnTo>
                <a:lnTo>
                  <a:pt x="5936412" y="356133"/>
                </a:lnTo>
                <a:close/>
              </a:path>
              <a:path w="6316980" h="4414520">
                <a:moveTo>
                  <a:pt x="6316789" y="4320527"/>
                </a:moveTo>
                <a:lnTo>
                  <a:pt x="2980182" y="4320527"/>
                </a:lnTo>
                <a:lnTo>
                  <a:pt x="12" y="4320527"/>
                </a:lnTo>
                <a:lnTo>
                  <a:pt x="12" y="4414253"/>
                </a:lnTo>
                <a:lnTo>
                  <a:pt x="6316789" y="4414253"/>
                </a:lnTo>
                <a:lnTo>
                  <a:pt x="6316789" y="4320527"/>
                </a:lnTo>
                <a:close/>
              </a:path>
              <a:path w="6316980" h="4414520">
                <a:moveTo>
                  <a:pt x="6316789" y="356133"/>
                </a:moveTo>
                <a:lnTo>
                  <a:pt x="6041123" y="356133"/>
                </a:lnTo>
                <a:lnTo>
                  <a:pt x="6041123" y="449859"/>
                </a:lnTo>
                <a:lnTo>
                  <a:pt x="6316789" y="449859"/>
                </a:lnTo>
                <a:lnTo>
                  <a:pt x="6316789" y="356133"/>
                </a:lnTo>
                <a:close/>
              </a:path>
              <a:path w="6316980" h="4414520">
                <a:moveTo>
                  <a:pt x="6316789" y="0"/>
                </a:moveTo>
                <a:lnTo>
                  <a:pt x="12" y="0"/>
                </a:lnTo>
                <a:lnTo>
                  <a:pt x="12" y="93726"/>
                </a:lnTo>
                <a:lnTo>
                  <a:pt x="6316789" y="93726"/>
                </a:lnTo>
                <a:lnTo>
                  <a:pt x="6316789" y="0"/>
                </a:lnTo>
                <a:close/>
              </a:path>
            </a:pathLst>
          </a:custGeom>
          <a:solidFill>
            <a:srgbClr val="FFFFFF"/>
          </a:solidFill>
        </p:spPr>
        <p:txBody>
          <a:bodyPr wrap="square" lIns="0" tIns="0" rIns="0" bIns="0" rtlCol="0"/>
          <a:lstStyle/>
          <a:p>
            <a:endParaRPr/>
          </a:p>
        </p:txBody>
      </p:sp>
      <p:sp>
        <p:nvSpPr>
          <p:cNvPr id="96" name="object 9">
            <a:extLst>
              <a:ext uri="{FF2B5EF4-FFF2-40B4-BE49-F238E27FC236}">
                <a16:creationId xmlns:a16="http://schemas.microsoft.com/office/drawing/2014/main" id="{B5F1B3DF-4F82-5542-86B2-CB48CFF60FC9}"/>
              </a:ext>
            </a:extLst>
          </p:cNvPr>
          <p:cNvSpPr/>
          <p:nvPr/>
        </p:nvSpPr>
        <p:spPr>
          <a:xfrm>
            <a:off x="4487988" y="3822157"/>
            <a:ext cx="0" cy="3514090"/>
          </a:xfrm>
          <a:custGeom>
            <a:avLst/>
            <a:gdLst/>
            <a:ahLst/>
            <a:cxnLst/>
            <a:rect l="l" t="t" r="r" b="b"/>
            <a:pathLst>
              <a:path h="3514090">
                <a:moveTo>
                  <a:pt x="0" y="0"/>
                </a:moveTo>
                <a:lnTo>
                  <a:pt x="0" y="3513568"/>
                </a:lnTo>
              </a:path>
            </a:pathLst>
          </a:custGeom>
          <a:ln w="104708">
            <a:solidFill>
              <a:srgbClr val="F8DE33"/>
            </a:solidFill>
          </a:ln>
        </p:spPr>
        <p:txBody>
          <a:bodyPr wrap="square" lIns="0" tIns="0" rIns="0" bIns="0" rtlCol="0"/>
          <a:lstStyle/>
          <a:p>
            <a:endParaRPr/>
          </a:p>
        </p:txBody>
      </p:sp>
      <p:sp>
        <p:nvSpPr>
          <p:cNvPr id="97" name="object 10">
            <a:extLst>
              <a:ext uri="{FF2B5EF4-FFF2-40B4-BE49-F238E27FC236}">
                <a16:creationId xmlns:a16="http://schemas.microsoft.com/office/drawing/2014/main" id="{E2429A13-A1EB-A846-A729-EAF78A5775D9}"/>
              </a:ext>
            </a:extLst>
          </p:cNvPr>
          <p:cNvSpPr/>
          <p:nvPr/>
        </p:nvSpPr>
        <p:spPr>
          <a:xfrm>
            <a:off x="4331347" y="3596760"/>
            <a:ext cx="313690" cy="3964940"/>
          </a:xfrm>
          <a:custGeom>
            <a:avLst/>
            <a:gdLst/>
            <a:ahLst/>
            <a:cxnLst/>
            <a:rect l="l" t="t" r="r" b="b"/>
            <a:pathLst>
              <a:path w="313689" h="3964940">
                <a:moveTo>
                  <a:pt x="313258" y="3693147"/>
                </a:moveTo>
                <a:lnTo>
                  <a:pt x="0" y="3693147"/>
                </a:lnTo>
                <a:lnTo>
                  <a:pt x="156629" y="3964381"/>
                </a:lnTo>
                <a:lnTo>
                  <a:pt x="313258" y="3693147"/>
                </a:lnTo>
                <a:close/>
              </a:path>
              <a:path w="313689" h="3964940">
                <a:moveTo>
                  <a:pt x="313258" y="271233"/>
                </a:moveTo>
                <a:lnTo>
                  <a:pt x="156629" y="0"/>
                </a:lnTo>
                <a:lnTo>
                  <a:pt x="0" y="271233"/>
                </a:lnTo>
                <a:lnTo>
                  <a:pt x="313258" y="271233"/>
                </a:lnTo>
                <a:close/>
              </a:path>
            </a:pathLst>
          </a:custGeom>
          <a:solidFill>
            <a:srgbClr val="F8DE33"/>
          </a:solidFill>
        </p:spPr>
        <p:txBody>
          <a:bodyPr wrap="square" lIns="0" tIns="0" rIns="0" bIns="0" rtlCol="0"/>
          <a:lstStyle/>
          <a:p>
            <a:endParaRPr/>
          </a:p>
        </p:txBody>
      </p:sp>
      <p:sp>
        <p:nvSpPr>
          <p:cNvPr id="98" name="object 11">
            <a:extLst>
              <a:ext uri="{FF2B5EF4-FFF2-40B4-BE49-F238E27FC236}">
                <a16:creationId xmlns:a16="http://schemas.microsoft.com/office/drawing/2014/main" id="{27D5769F-3D23-8246-A4CE-3C59CC38A86F}"/>
              </a:ext>
            </a:extLst>
          </p:cNvPr>
          <p:cNvSpPr/>
          <p:nvPr/>
        </p:nvSpPr>
        <p:spPr>
          <a:xfrm>
            <a:off x="7496567" y="3466019"/>
            <a:ext cx="0" cy="3870325"/>
          </a:xfrm>
          <a:custGeom>
            <a:avLst/>
            <a:gdLst/>
            <a:ahLst/>
            <a:cxnLst/>
            <a:rect l="l" t="t" r="r" b="b"/>
            <a:pathLst>
              <a:path h="3870325">
                <a:moveTo>
                  <a:pt x="0" y="0"/>
                </a:moveTo>
                <a:lnTo>
                  <a:pt x="0" y="3869714"/>
                </a:lnTo>
              </a:path>
            </a:pathLst>
          </a:custGeom>
          <a:ln w="104708">
            <a:solidFill>
              <a:srgbClr val="F8DE33"/>
            </a:solidFill>
          </a:ln>
        </p:spPr>
        <p:txBody>
          <a:bodyPr wrap="square" lIns="0" tIns="0" rIns="0" bIns="0" rtlCol="0"/>
          <a:lstStyle/>
          <a:p>
            <a:endParaRPr/>
          </a:p>
        </p:txBody>
      </p:sp>
      <p:sp>
        <p:nvSpPr>
          <p:cNvPr id="99" name="object 12">
            <a:extLst>
              <a:ext uri="{FF2B5EF4-FFF2-40B4-BE49-F238E27FC236}">
                <a16:creationId xmlns:a16="http://schemas.microsoft.com/office/drawing/2014/main" id="{5FB60847-671A-3A41-8F59-C7BEF19FC7E0}"/>
              </a:ext>
            </a:extLst>
          </p:cNvPr>
          <p:cNvSpPr/>
          <p:nvPr/>
        </p:nvSpPr>
        <p:spPr>
          <a:xfrm>
            <a:off x="7339927" y="3240614"/>
            <a:ext cx="313690" cy="4320540"/>
          </a:xfrm>
          <a:custGeom>
            <a:avLst/>
            <a:gdLst/>
            <a:ahLst/>
            <a:cxnLst/>
            <a:rect l="l" t="t" r="r" b="b"/>
            <a:pathLst>
              <a:path w="313690" h="4320540">
                <a:moveTo>
                  <a:pt x="313258" y="4049293"/>
                </a:moveTo>
                <a:lnTo>
                  <a:pt x="0" y="4049293"/>
                </a:lnTo>
                <a:lnTo>
                  <a:pt x="156629" y="4320527"/>
                </a:lnTo>
                <a:lnTo>
                  <a:pt x="313258" y="4049293"/>
                </a:lnTo>
                <a:close/>
              </a:path>
              <a:path w="313690" h="4320540">
                <a:moveTo>
                  <a:pt x="313258" y="271246"/>
                </a:moveTo>
                <a:lnTo>
                  <a:pt x="156629" y="0"/>
                </a:lnTo>
                <a:lnTo>
                  <a:pt x="0" y="271246"/>
                </a:lnTo>
                <a:lnTo>
                  <a:pt x="313258" y="271246"/>
                </a:lnTo>
                <a:close/>
              </a:path>
            </a:pathLst>
          </a:custGeom>
          <a:solidFill>
            <a:srgbClr val="F8DE33"/>
          </a:solidFill>
        </p:spPr>
        <p:txBody>
          <a:bodyPr wrap="square" lIns="0" tIns="0" rIns="0" bIns="0" rtlCol="0"/>
          <a:lstStyle/>
          <a:p>
            <a:endParaRPr/>
          </a:p>
        </p:txBody>
      </p:sp>
      <p:pic>
        <p:nvPicPr>
          <p:cNvPr id="66" name="図 65" descr="挿絵 が含まれている画像&#10;&#10;自動的に生成された説明">
            <a:extLst>
              <a:ext uri="{FF2B5EF4-FFF2-40B4-BE49-F238E27FC236}">
                <a16:creationId xmlns:a16="http://schemas.microsoft.com/office/drawing/2014/main" id="{0C9A99D3-0B70-F147-8DFD-005F6BAC9C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
        <p:nvSpPr>
          <p:cNvPr id="58" name="object 14">
            <a:extLst>
              <a:ext uri="{FF2B5EF4-FFF2-40B4-BE49-F238E27FC236}">
                <a16:creationId xmlns:a16="http://schemas.microsoft.com/office/drawing/2014/main" id="{D9A177CF-B5A1-425D-9B15-A0D6074BC434}"/>
              </a:ext>
            </a:extLst>
          </p:cNvPr>
          <p:cNvSpPr txBox="1"/>
          <p:nvPr/>
        </p:nvSpPr>
        <p:spPr>
          <a:xfrm>
            <a:off x="14430375" y="3368675"/>
            <a:ext cx="422275" cy="248285"/>
          </a:xfrm>
          <a:prstGeom prst="rect">
            <a:avLst/>
          </a:prstGeom>
        </p:spPr>
        <p:txBody>
          <a:bodyPr vert="horz" wrap="square" lIns="0" tIns="13970" rIns="0" bIns="0" rtlCol="0">
            <a:spAutoFit/>
          </a:bodyPr>
          <a:lstStyle/>
          <a:p>
            <a:pPr marL="12700">
              <a:lnSpc>
                <a:spcPct val="100000"/>
              </a:lnSpc>
              <a:spcBef>
                <a:spcPts val="110"/>
              </a:spcBef>
            </a:pPr>
            <a:r>
              <a:rPr sz="1450" b="1" spc="114" dirty="0">
                <a:solidFill>
                  <a:srgbClr val="6C5757"/>
                </a:solidFill>
                <a:latin typeface="Gen Shin Gothic P Bold"/>
                <a:cs typeface="Gen Shin Gothic P Bold"/>
              </a:rPr>
              <a:t>おお</a:t>
            </a:r>
            <a:endParaRPr sz="1450" dirty="0">
              <a:latin typeface="Gen Shin Gothic P Regular"/>
              <a:cs typeface="Gen Shin Gothic P Regular"/>
            </a:endParaRPr>
          </a:p>
        </p:txBody>
      </p:sp>
      <p:sp>
        <p:nvSpPr>
          <p:cNvPr id="60" name="object 16">
            <a:extLst>
              <a:ext uri="{FF2B5EF4-FFF2-40B4-BE49-F238E27FC236}">
                <a16:creationId xmlns:a16="http://schemas.microsoft.com/office/drawing/2014/main" id="{AAF3A85A-A00D-4032-8803-DAD9D22C8A6F}"/>
              </a:ext>
            </a:extLst>
          </p:cNvPr>
          <p:cNvSpPr txBox="1"/>
          <p:nvPr/>
        </p:nvSpPr>
        <p:spPr>
          <a:xfrm>
            <a:off x="12390442" y="4265775"/>
            <a:ext cx="5281608" cy="237244"/>
          </a:xfrm>
          <a:prstGeom prst="rect">
            <a:avLst/>
          </a:prstGeom>
        </p:spPr>
        <p:txBody>
          <a:bodyPr vert="horz" wrap="square" lIns="0" tIns="13970" rIns="0" bIns="0" rtlCol="0">
            <a:spAutoFit/>
          </a:bodyPr>
          <a:lstStyle/>
          <a:p>
            <a:pPr marL="12700">
              <a:lnSpc>
                <a:spcPct val="100000"/>
              </a:lnSpc>
              <a:spcBef>
                <a:spcPts val="110"/>
              </a:spcBef>
              <a:tabLst>
                <a:tab pos="4072254" algn="l"/>
              </a:tabLst>
            </a:pPr>
            <a:r>
              <a:rPr sz="1450" b="1" spc="30" dirty="0">
                <a:solidFill>
                  <a:srgbClr val="EC1C23"/>
                </a:solidFill>
                <a:latin typeface="Gen Shin Gothic P Bold"/>
                <a:cs typeface="Gen Shin Gothic P Bold"/>
              </a:rPr>
              <a:t>な</a:t>
            </a:r>
            <a:r>
              <a:rPr sz="1450" b="1" dirty="0">
                <a:solidFill>
                  <a:srgbClr val="EC1C23"/>
                </a:solidFill>
                <a:latin typeface="Gen Shin Gothic P Bold"/>
                <a:cs typeface="Gen Shin Gothic P Bold"/>
              </a:rPr>
              <a:t> </a:t>
            </a:r>
            <a:r>
              <a:rPr sz="1450" b="1" spc="30" dirty="0">
                <a:solidFill>
                  <a:srgbClr val="EC1C23"/>
                </a:solidFill>
                <a:latin typeface="Gen Shin Gothic P Bold"/>
                <a:cs typeface="Gen Shin Gothic P Bold"/>
              </a:rPr>
              <a:t>ん</a:t>
            </a:r>
            <a:r>
              <a:rPr sz="1450" b="1" dirty="0">
                <a:solidFill>
                  <a:srgbClr val="EC1C23"/>
                </a:solidFill>
                <a:latin typeface="Gen Shin Gothic P Bold"/>
                <a:cs typeface="Gen Shin Gothic P Bold"/>
              </a:rPr>
              <a:t> </a:t>
            </a:r>
            <a:r>
              <a:rPr sz="1450" b="1" spc="30" dirty="0">
                <a:solidFill>
                  <a:srgbClr val="EC1C23"/>
                </a:solidFill>
                <a:latin typeface="Gen Shin Gothic P Bold"/>
                <a:cs typeface="Gen Shin Gothic P Bold"/>
              </a:rPr>
              <a:t>ば</a:t>
            </a:r>
            <a:r>
              <a:rPr sz="1450" b="1" dirty="0">
                <a:solidFill>
                  <a:srgbClr val="EC1C23"/>
                </a:solidFill>
                <a:latin typeface="Gen Shin Gothic P Bold"/>
                <a:cs typeface="Gen Shin Gothic P Bold"/>
              </a:rPr>
              <a:t> </a:t>
            </a:r>
            <a:r>
              <a:rPr sz="1450" b="1" spc="5" dirty="0">
                <a:solidFill>
                  <a:srgbClr val="EC1C23"/>
                </a:solidFill>
                <a:latin typeface="Gen Shin Gothic P Bold"/>
                <a:cs typeface="Gen Shin Gothic P Bold"/>
              </a:rPr>
              <a:t>い</a:t>
            </a:r>
            <a:r>
              <a:rPr sz="1450" b="1" dirty="0">
                <a:solidFill>
                  <a:srgbClr val="EC1C23"/>
                </a:solidFill>
                <a:latin typeface="Gen Shin Gothic P Bold"/>
                <a:cs typeface="Gen Shin Gothic P Bold"/>
              </a:rPr>
              <a:t>	</a:t>
            </a:r>
            <a:r>
              <a:rPr lang="ja-JP" altLang="en-US" sz="1450" b="1" dirty="0">
                <a:solidFill>
                  <a:srgbClr val="EC1C23"/>
                </a:solidFill>
                <a:latin typeface="Gen Shin Gothic P Bold"/>
                <a:cs typeface="Gen Shin Gothic P Bold"/>
              </a:rPr>
              <a:t>　 </a:t>
            </a:r>
            <a:r>
              <a:rPr sz="1450" b="1" spc="220" dirty="0" err="1">
                <a:solidFill>
                  <a:srgbClr val="6C5757"/>
                </a:solidFill>
                <a:latin typeface="Gen Shin Gothic P Bold"/>
                <a:cs typeface="Gen Shin Gothic P Bold"/>
              </a:rPr>
              <a:t>もと</a:t>
            </a:r>
            <a:endParaRPr sz="1450" dirty="0">
              <a:latin typeface="Gen Shin Gothic P Regular"/>
              <a:cs typeface="Gen Shin Gothic P Regul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500"/>
                                        <p:tgtEl>
                                          <p:spTgt spid="8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childTnLst>
                                </p:cTn>
                              </p:par>
                              <p:par>
                                <p:cTn id="32" presetID="10" presetClass="exit" presetSubtype="0" fill="hold" grpId="1"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0" grpId="1"/>
      <p:bldP spid="44" grpId="0"/>
      <p:bldP spid="87" grpId="0"/>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グループ化 42">
            <a:extLst>
              <a:ext uri="{FF2B5EF4-FFF2-40B4-BE49-F238E27FC236}">
                <a16:creationId xmlns:a16="http://schemas.microsoft.com/office/drawing/2014/main" id="{FCA2A98A-B8A6-4C4A-A1D8-3CEC170B8F02}"/>
              </a:ext>
            </a:extLst>
          </p:cNvPr>
          <p:cNvGrpSpPr/>
          <p:nvPr/>
        </p:nvGrpSpPr>
        <p:grpSpPr>
          <a:xfrm>
            <a:off x="266179" y="314171"/>
            <a:ext cx="19571741" cy="10696427"/>
            <a:chOff x="266179" y="314171"/>
            <a:chExt cx="19571741" cy="10696427"/>
          </a:xfrm>
        </p:grpSpPr>
        <p:pic>
          <p:nvPicPr>
            <p:cNvPr id="54" name="図 53" descr="図形, 四角形&#10;&#10;自動的に生成された説明">
              <a:extLst>
                <a:ext uri="{FF2B5EF4-FFF2-40B4-BE49-F238E27FC236}">
                  <a16:creationId xmlns:a16="http://schemas.microsoft.com/office/drawing/2014/main" id="{7DEECF92-ECE6-DB4C-8A9E-658684906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79" y="314171"/>
              <a:ext cx="19571741" cy="10696427"/>
            </a:xfrm>
            <a:prstGeom prst="rect">
              <a:avLst/>
            </a:prstGeom>
          </p:spPr>
        </p:pic>
        <p:pic>
          <p:nvPicPr>
            <p:cNvPr id="39" name="図 38">
              <a:extLst>
                <a:ext uri="{FF2B5EF4-FFF2-40B4-BE49-F238E27FC236}">
                  <a16:creationId xmlns:a16="http://schemas.microsoft.com/office/drawing/2014/main" id="{2BA175AA-7013-E147-88C3-56E06A7D5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650" y="922293"/>
              <a:ext cx="15353677" cy="1028784"/>
            </a:xfrm>
            <a:prstGeom prst="rect">
              <a:avLst/>
            </a:prstGeom>
          </p:spPr>
        </p:pic>
      </p:grpSp>
      <p:pic>
        <p:nvPicPr>
          <p:cNvPr id="59" name="図 58" descr="おもちゃ, 人形, 時計 が含まれている画像&#10;&#10;自動的に生成された説明">
            <a:extLst>
              <a:ext uri="{FF2B5EF4-FFF2-40B4-BE49-F238E27FC236}">
                <a16:creationId xmlns:a16="http://schemas.microsoft.com/office/drawing/2014/main" id="{9BF0A370-F16F-E143-BE4A-47A5F8E69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99" y="3096742"/>
            <a:ext cx="6360769" cy="4550097"/>
          </a:xfrm>
          <a:prstGeom prst="rect">
            <a:avLst/>
          </a:prstGeom>
        </p:spPr>
      </p:pic>
      <p:pic>
        <p:nvPicPr>
          <p:cNvPr id="10" name="図 9" descr="アイコン&#10;&#10;中程度の精度で自動的に生成された説明">
            <a:extLst>
              <a:ext uri="{FF2B5EF4-FFF2-40B4-BE49-F238E27FC236}">
                <a16:creationId xmlns:a16="http://schemas.microsoft.com/office/drawing/2014/main" id="{217E9566-991E-8D48-A940-B0E24244BA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0529" y="3088067"/>
            <a:ext cx="6360769" cy="6876791"/>
          </a:xfrm>
          <a:prstGeom prst="rect">
            <a:avLst/>
          </a:prstGeom>
        </p:spPr>
      </p:pic>
      <p:sp>
        <p:nvSpPr>
          <p:cNvPr id="3" name="object 3"/>
          <p:cNvSpPr txBox="1">
            <a:spLocks noGrp="1"/>
          </p:cNvSpPr>
          <p:nvPr>
            <p:ph type="title"/>
          </p:nvPr>
        </p:nvSpPr>
        <p:spPr>
          <a:xfrm>
            <a:off x="4489450" y="847090"/>
            <a:ext cx="11565426" cy="845185"/>
          </a:xfrm>
          <a:prstGeom prst="rect">
            <a:avLst/>
          </a:prstGeom>
        </p:spPr>
        <p:txBody>
          <a:bodyPr vert="horz" wrap="square" lIns="0" tIns="15875" rIns="0" bIns="0" rtlCol="0">
            <a:spAutoFit/>
          </a:bodyPr>
          <a:lstStyle/>
          <a:p>
            <a:pPr marL="12700">
              <a:lnSpc>
                <a:spcPct val="100000"/>
              </a:lnSpc>
              <a:spcBef>
                <a:spcPts val="125"/>
              </a:spcBef>
            </a:pPr>
            <a:r>
              <a:rPr spc="145" dirty="0"/>
              <a:t>宇宙での身長を求めてみましょう！</a:t>
            </a:r>
          </a:p>
        </p:txBody>
      </p:sp>
      <p:sp>
        <p:nvSpPr>
          <p:cNvPr id="4" name="object 4"/>
          <p:cNvSpPr txBox="1"/>
          <p:nvPr/>
        </p:nvSpPr>
        <p:spPr>
          <a:xfrm>
            <a:off x="4526804" y="566710"/>
            <a:ext cx="10537472" cy="371255"/>
          </a:xfrm>
          <a:prstGeom prst="rect">
            <a:avLst/>
          </a:prstGeom>
        </p:spPr>
        <p:txBody>
          <a:bodyPr vert="horz" wrap="square" lIns="0" tIns="17145" rIns="0" bIns="0" rtlCol="0">
            <a:spAutoFit/>
          </a:bodyPr>
          <a:lstStyle/>
          <a:p>
            <a:pPr marL="12700">
              <a:lnSpc>
                <a:spcPct val="100000"/>
              </a:lnSpc>
              <a:spcBef>
                <a:spcPts val="135"/>
              </a:spcBef>
              <a:tabLst>
                <a:tab pos="2745105" algn="l"/>
              </a:tabLst>
            </a:pPr>
            <a:r>
              <a:rPr sz="2300" b="1" spc="25" dirty="0">
                <a:solidFill>
                  <a:srgbClr val="FFFFFF"/>
                </a:solidFill>
                <a:latin typeface="Gen Shin Gothic P Bold"/>
                <a:cs typeface="Gen Shin Gothic P Bold"/>
              </a:rPr>
              <a:t>う </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ち</a:t>
            </a:r>
            <a:r>
              <a:rPr sz="2300" b="1" dirty="0">
                <a:solidFill>
                  <a:srgbClr val="FFFFFF"/>
                </a:solidFill>
                <a:latin typeface="Gen Shin Gothic P Bold"/>
                <a:cs typeface="Gen Shin Gothic P Bold"/>
              </a:rPr>
              <a:t> </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ゅ</a:t>
            </a:r>
            <a:r>
              <a:rPr sz="2300" b="1" dirty="0">
                <a:solidFill>
                  <a:srgbClr val="FFFFFF"/>
                </a:solidFill>
                <a:latin typeface="Gen Shin Gothic P Bold"/>
                <a:cs typeface="Gen Shin Gothic P Bold"/>
              </a:rPr>
              <a:t> </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135" dirty="0">
                <a:solidFill>
                  <a:srgbClr val="FFFFFF"/>
                </a:solidFill>
                <a:latin typeface="Gen Shin Gothic P Bold"/>
                <a:cs typeface="Gen Shin Gothic P Bold"/>
              </a:rPr>
              <a:t>し</a:t>
            </a:r>
            <a:r>
              <a:rPr sz="2300" b="1" spc="145" dirty="0">
                <a:solidFill>
                  <a:srgbClr val="FFFFFF"/>
                </a:solidFill>
                <a:latin typeface="Gen Shin Gothic P Bold"/>
                <a:cs typeface="Gen Shin Gothic P Bold"/>
              </a:rPr>
              <a:t>ん</a:t>
            </a:r>
            <a:r>
              <a:rPr sz="2300" b="1" spc="135" dirty="0">
                <a:solidFill>
                  <a:srgbClr val="FFFFFF"/>
                </a:solidFill>
                <a:latin typeface="Gen Shin Gothic P Bold"/>
                <a:cs typeface="Gen Shin Gothic P Bold"/>
              </a:rPr>
              <a:t>ちょう</a:t>
            </a:r>
            <a:endParaRPr sz="2300" dirty="0">
              <a:latin typeface="Gen Shin Gothic P Regular"/>
              <a:cs typeface="Gen Shin Gothic P Regular"/>
            </a:endParaRPr>
          </a:p>
        </p:txBody>
      </p:sp>
      <p:sp>
        <p:nvSpPr>
          <p:cNvPr id="5" name="object 5"/>
          <p:cNvSpPr txBox="1"/>
          <p:nvPr/>
        </p:nvSpPr>
        <p:spPr>
          <a:xfrm>
            <a:off x="9445678" y="587784"/>
            <a:ext cx="1292172" cy="371255"/>
          </a:xfrm>
          <a:prstGeom prst="rect">
            <a:avLst/>
          </a:prstGeom>
        </p:spPr>
        <p:txBody>
          <a:bodyPr vert="horz" wrap="square" lIns="0" tIns="17145" rIns="0" bIns="0" rtlCol="0">
            <a:spAutoFit/>
          </a:bodyPr>
          <a:lstStyle/>
          <a:p>
            <a:pPr marL="12700">
              <a:lnSpc>
                <a:spcPct val="100000"/>
              </a:lnSpc>
              <a:spcBef>
                <a:spcPts val="135"/>
              </a:spcBef>
            </a:pPr>
            <a:r>
              <a:rPr sz="2300" b="1" spc="445" dirty="0">
                <a:solidFill>
                  <a:srgbClr val="FFFFFF"/>
                </a:solidFill>
                <a:latin typeface="Gen Shin Gothic P Bold"/>
                <a:cs typeface="Gen Shin Gothic P Bold"/>
              </a:rPr>
              <a:t>も</a:t>
            </a:r>
            <a:r>
              <a:rPr sz="2300" b="1" spc="25" dirty="0">
                <a:solidFill>
                  <a:srgbClr val="FFFFFF"/>
                </a:solidFill>
                <a:latin typeface="Gen Shin Gothic P Bold"/>
                <a:cs typeface="Gen Shin Gothic P Bold"/>
              </a:rPr>
              <a:t>と</a:t>
            </a:r>
            <a:r>
              <a:rPr sz="2300" b="1" spc="-110" dirty="0">
                <a:solidFill>
                  <a:srgbClr val="FFFFFF"/>
                </a:solidFill>
                <a:latin typeface="Gen Shin Gothic P Bold"/>
                <a:cs typeface="Gen Shin Gothic P Bold"/>
              </a:rPr>
              <a:t> </a:t>
            </a:r>
            <a:endParaRPr sz="2300" dirty="0">
              <a:latin typeface="Gen Shin Gothic P Regular"/>
              <a:cs typeface="Gen Shin Gothic P Regular"/>
            </a:endParaRPr>
          </a:p>
        </p:txBody>
      </p:sp>
      <p:sp>
        <p:nvSpPr>
          <p:cNvPr id="6" name="object 6"/>
          <p:cNvSpPr txBox="1"/>
          <p:nvPr/>
        </p:nvSpPr>
        <p:spPr>
          <a:xfrm>
            <a:off x="1626979" y="2600484"/>
            <a:ext cx="2996811" cy="552074"/>
          </a:xfrm>
          <a:prstGeom prst="rect">
            <a:avLst/>
          </a:prstGeom>
        </p:spPr>
        <p:txBody>
          <a:bodyPr vert="horz" wrap="square" lIns="0" tIns="13335" rIns="0" bIns="0" rtlCol="0">
            <a:spAutoFit/>
          </a:bodyPr>
          <a:lstStyle/>
          <a:p>
            <a:pPr marL="12700">
              <a:spcBef>
                <a:spcPts val="105"/>
              </a:spcBef>
            </a:pPr>
            <a:r>
              <a:rPr sz="3500" b="1" spc="95" dirty="0" err="1">
                <a:solidFill>
                  <a:srgbClr val="FFFFFF"/>
                </a:solidFill>
                <a:latin typeface="Gen Shin Gothic P Bold"/>
                <a:cs typeface="Gen Shin Gothic P Bold"/>
              </a:rPr>
              <a:t>あ</a:t>
            </a:r>
            <a:r>
              <a:rPr sz="3500" b="1" spc="90" dirty="0" err="1">
                <a:solidFill>
                  <a:srgbClr val="FFFFFF"/>
                </a:solidFill>
                <a:latin typeface="Gen Shin Gothic P Bold"/>
                <a:cs typeface="Gen Shin Gothic P Bold"/>
              </a:rPr>
              <a:t>なたの身長</a:t>
            </a:r>
            <a:endParaRPr sz="3500" dirty="0">
              <a:latin typeface="Gen Shin Gothic P Regular"/>
              <a:cs typeface="Gen Shin Gothic P Regular"/>
            </a:endParaRPr>
          </a:p>
        </p:txBody>
      </p:sp>
      <p:sp>
        <p:nvSpPr>
          <p:cNvPr id="7" name="object 7"/>
          <p:cNvSpPr txBox="1"/>
          <p:nvPr/>
        </p:nvSpPr>
        <p:spPr>
          <a:xfrm>
            <a:off x="4764870" y="2575570"/>
            <a:ext cx="3113940" cy="552074"/>
          </a:xfrm>
          <a:prstGeom prst="rect">
            <a:avLst/>
          </a:prstGeom>
        </p:spPr>
        <p:txBody>
          <a:bodyPr vert="horz" wrap="square" lIns="0" tIns="13335" rIns="0" bIns="0" rtlCol="0">
            <a:spAutoFit/>
          </a:bodyPr>
          <a:lstStyle/>
          <a:p>
            <a:pPr marL="12700">
              <a:spcBef>
                <a:spcPts val="105"/>
              </a:spcBef>
            </a:pPr>
            <a:r>
              <a:rPr sz="3500" b="1" spc="90" dirty="0" err="1">
                <a:solidFill>
                  <a:srgbClr val="FFFFFF"/>
                </a:solidFill>
                <a:latin typeface="Gen Shin Gothic P Bold"/>
                <a:cs typeface="Gen Shin Gothic P Bold"/>
              </a:rPr>
              <a:t>宇宙での身長</a:t>
            </a:r>
            <a:endParaRPr sz="3500" dirty="0">
              <a:latin typeface="Gen Shin Gothic P Regular"/>
              <a:cs typeface="Gen Shin Gothic P Regular"/>
            </a:endParaRPr>
          </a:p>
        </p:txBody>
      </p:sp>
      <p:sp>
        <p:nvSpPr>
          <p:cNvPr id="44" name="object 38">
            <a:extLst>
              <a:ext uri="{FF2B5EF4-FFF2-40B4-BE49-F238E27FC236}">
                <a16:creationId xmlns:a16="http://schemas.microsoft.com/office/drawing/2014/main" id="{AEBA728E-AD2D-AE4E-A75E-0BE458DAC2F2}"/>
              </a:ext>
            </a:extLst>
          </p:cNvPr>
          <p:cNvSpPr txBox="1"/>
          <p:nvPr/>
        </p:nvSpPr>
        <p:spPr>
          <a:xfrm>
            <a:off x="2509034" y="10155555"/>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地球</a:t>
            </a:r>
            <a:endParaRPr sz="3300" dirty="0">
              <a:latin typeface="Gen Shin Gothic P Regular"/>
              <a:cs typeface="Gen Shin Gothic P Regular"/>
            </a:endParaRPr>
          </a:p>
        </p:txBody>
      </p:sp>
      <p:sp>
        <p:nvSpPr>
          <p:cNvPr id="45" name="object 39">
            <a:extLst>
              <a:ext uri="{FF2B5EF4-FFF2-40B4-BE49-F238E27FC236}">
                <a16:creationId xmlns:a16="http://schemas.microsoft.com/office/drawing/2014/main" id="{C4E7AEC5-43F3-2F42-906B-40E8A128C8D1}"/>
              </a:ext>
            </a:extLst>
          </p:cNvPr>
          <p:cNvSpPr txBox="1"/>
          <p:nvPr/>
        </p:nvSpPr>
        <p:spPr>
          <a:xfrm>
            <a:off x="5589988" y="10155555"/>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宇宙</a:t>
            </a:r>
            <a:endParaRPr sz="3300" dirty="0">
              <a:latin typeface="Gen Shin Gothic P Regular"/>
              <a:cs typeface="Gen Shin Gothic P Regular"/>
            </a:endParaRPr>
          </a:p>
        </p:txBody>
      </p:sp>
      <p:sp>
        <p:nvSpPr>
          <p:cNvPr id="46" name="object 25">
            <a:extLst>
              <a:ext uri="{FF2B5EF4-FFF2-40B4-BE49-F238E27FC236}">
                <a16:creationId xmlns:a16="http://schemas.microsoft.com/office/drawing/2014/main" id="{43A9263A-A64F-274D-BE13-D1C52F151E62}"/>
              </a:ext>
            </a:extLst>
          </p:cNvPr>
          <p:cNvSpPr txBox="1"/>
          <p:nvPr/>
        </p:nvSpPr>
        <p:spPr>
          <a:xfrm>
            <a:off x="2584450" y="9992606"/>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ちきゅう</a:t>
            </a:r>
            <a:endParaRPr sz="1450" dirty="0">
              <a:solidFill>
                <a:schemeClr val="bg1"/>
              </a:solidFill>
              <a:latin typeface="Gen Shin Gothic P Regular"/>
              <a:cs typeface="Gen Shin Gothic P Regular"/>
            </a:endParaRPr>
          </a:p>
        </p:txBody>
      </p:sp>
      <p:sp>
        <p:nvSpPr>
          <p:cNvPr id="47" name="object 25">
            <a:extLst>
              <a:ext uri="{FF2B5EF4-FFF2-40B4-BE49-F238E27FC236}">
                <a16:creationId xmlns:a16="http://schemas.microsoft.com/office/drawing/2014/main" id="{0F75D37A-7353-3F49-B1AB-03A324233717}"/>
              </a:ext>
            </a:extLst>
          </p:cNvPr>
          <p:cNvSpPr txBox="1"/>
          <p:nvPr/>
        </p:nvSpPr>
        <p:spPr>
          <a:xfrm>
            <a:off x="5683954" y="9964859"/>
            <a:ext cx="9118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b="1" spc="114">
                <a:solidFill>
                  <a:schemeClr val="bg1"/>
                </a:solidFill>
                <a:latin typeface="Gen Shin Gothic P Bold"/>
                <a:cs typeface="Gen Shin Gothic P Regular"/>
              </a:rPr>
              <a:t>うちゅう</a:t>
            </a:r>
            <a:endParaRPr sz="1450" dirty="0">
              <a:solidFill>
                <a:schemeClr val="bg1"/>
              </a:solidFill>
              <a:latin typeface="Gen Shin Gothic P Regular"/>
              <a:cs typeface="Gen Shin Gothic P Regular"/>
            </a:endParaRPr>
          </a:p>
        </p:txBody>
      </p:sp>
      <p:grpSp>
        <p:nvGrpSpPr>
          <p:cNvPr id="11" name="グループ化 10">
            <a:extLst>
              <a:ext uri="{FF2B5EF4-FFF2-40B4-BE49-F238E27FC236}">
                <a16:creationId xmlns:a16="http://schemas.microsoft.com/office/drawing/2014/main" id="{FF07A1AD-15C5-C84B-B590-0D153FE8272C}"/>
              </a:ext>
            </a:extLst>
          </p:cNvPr>
          <p:cNvGrpSpPr/>
          <p:nvPr/>
        </p:nvGrpSpPr>
        <p:grpSpPr>
          <a:xfrm>
            <a:off x="8862882" y="6570346"/>
            <a:ext cx="10671832" cy="2403222"/>
            <a:chOff x="8862882" y="6570346"/>
            <a:chExt cx="10671832" cy="2403222"/>
          </a:xfrm>
        </p:grpSpPr>
        <p:grpSp>
          <p:nvGrpSpPr>
            <p:cNvPr id="36" name="グループ化 35">
              <a:extLst>
                <a:ext uri="{FF2B5EF4-FFF2-40B4-BE49-F238E27FC236}">
                  <a16:creationId xmlns:a16="http://schemas.microsoft.com/office/drawing/2014/main" id="{7BB865BA-6031-A84C-BA37-C0C1686095DD}"/>
                </a:ext>
              </a:extLst>
            </p:cNvPr>
            <p:cNvGrpSpPr/>
            <p:nvPr/>
          </p:nvGrpSpPr>
          <p:grpSpPr>
            <a:xfrm>
              <a:off x="8862882" y="6570346"/>
              <a:ext cx="10671832" cy="2403222"/>
              <a:chOff x="8502733" y="6399872"/>
              <a:chExt cx="10671832" cy="2403222"/>
            </a:xfrm>
          </p:grpSpPr>
          <p:grpSp>
            <p:nvGrpSpPr>
              <p:cNvPr id="30" name="グループ化 29">
                <a:extLst>
                  <a:ext uri="{FF2B5EF4-FFF2-40B4-BE49-F238E27FC236}">
                    <a16:creationId xmlns:a16="http://schemas.microsoft.com/office/drawing/2014/main" id="{7BB7B0BA-3541-4F43-B28C-EA52516E6FCA}"/>
                  </a:ext>
                </a:extLst>
              </p:cNvPr>
              <p:cNvGrpSpPr/>
              <p:nvPr/>
            </p:nvGrpSpPr>
            <p:grpSpPr>
              <a:xfrm>
                <a:off x="8502733" y="6399872"/>
                <a:ext cx="10671832" cy="2403222"/>
                <a:chOff x="8460663" y="6182744"/>
                <a:chExt cx="10671832" cy="2403222"/>
              </a:xfrm>
            </p:grpSpPr>
            <p:sp>
              <p:nvSpPr>
                <p:cNvPr id="31" name="object 31"/>
                <p:cNvSpPr txBox="1"/>
                <p:nvPr/>
              </p:nvSpPr>
              <p:spPr>
                <a:xfrm>
                  <a:off x="8460663" y="6182744"/>
                  <a:ext cx="10671832" cy="2403222"/>
                </a:xfrm>
                <a:prstGeom prst="rect">
                  <a:avLst/>
                </a:prstGeom>
              </p:spPr>
              <p:txBody>
                <a:bodyPr vert="horz" wrap="square" lIns="0" tIns="241300" rIns="0" bIns="0" rtlCol="0">
                  <a:spAutoFit/>
                </a:bodyPr>
                <a:lstStyle/>
                <a:p>
                  <a:pPr>
                    <a:lnSpc>
                      <a:spcPct val="100000"/>
                    </a:lnSpc>
                    <a:spcBef>
                      <a:spcPts val="1900"/>
                    </a:spcBef>
                  </a:pPr>
                  <a:r>
                    <a:rPr sz="3650" b="1" spc="85" dirty="0" err="1">
                      <a:solidFill>
                        <a:srgbClr val="FFFFFF"/>
                      </a:solidFill>
                      <a:latin typeface="Gen Shin Gothic P Bold"/>
                      <a:cs typeface="Gen Shin Gothic P Bold"/>
                    </a:rPr>
                    <a:t>わか</a:t>
                  </a:r>
                  <a:r>
                    <a:rPr sz="3650" b="1" spc="-100" dirty="0" err="1">
                      <a:solidFill>
                        <a:srgbClr val="FFFFFF"/>
                      </a:solidFill>
                      <a:latin typeface="Gen Shin Gothic P Bold"/>
                      <a:cs typeface="Gen Shin Gothic P Bold"/>
                    </a:rPr>
                    <a:t>っ</a:t>
                  </a:r>
                  <a:r>
                    <a:rPr sz="3650" b="1" spc="105" dirty="0" err="1">
                      <a:solidFill>
                        <a:srgbClr val="FFFFFF"/>
                      </a:solidFill>
                      <a:latin typeface="Gen Shin Gothic P Bold"/>
                      <a:cs typeface="Gen Shin Gothic P Bold"/>
                    </a:rPr>
                    <a:t>ていることは</a:t>
                  </a:r>
                  <a:r>
                    <a:rPr sz="3650" b="1" spc="105" dirty="0">
                      <a:solidFill>
                        <a:srgbClr val="FFFFFF"/>
                      </a:solidFill>
                      <a:latin typeface="Gen Shin Gothic P Bold"/>
                      <a:cs typeface="Gen Shin Gothic P Bold"/>
                    </a:rPr>
                    <a:t>？</a:t>
                  </a:r>
                  <a:endParaRPr lang="en-US" sz="3650" dirty="0">
                    <a:latin typeface="Gen Shin Gothic P Regular"/>
                    <a:cs typeface="Gen Shin Gothic P Bold"/>
                  </a:endParaRPr>
                </a:p>
                <a:p>
                  <a:pPr>
                    <a:lnSpc>
                      <a:spcPct val="100000"/>
                    </a:lnSpc>
                    <a:spcBef>
                      <a:spcPts val="1900"/>
                    </a:spcBef>
                  </a:pPr>
                  <a:r>
                    <a:rPr lang="ja-JP" altLang="en-US" sz="3650" b="1" spc="95">
                      <a:solidFill>
                        <a:srgbClr val="FFFFFF"/>
                      </a:solidFill>
                      <a:latin typeface="Gen Shin Gothic P Regular"/>
                      <a:cs typeface="Gen Shin Gothic P Bold"/>
                    </a:rPr>
                    <a:t>　　・</a:t>
                  </a:r>
                  <a:r>
                    <a:rPr sz="3650" b="1" spc="95" dirty="0" err="1">
                      <a:solidFill>
                        <a:srgbClr val="FFFFFF"/>
                      </a:solidFill>
                      <a:latin typeface="Gen Shin Gothic P Bold"/>
                      <a:cs typeface="Gen Shin Gothic P Bold"/>
                    </a:rPr>
                    <a:t>あ</a:t>
                  </a:r>
                  <a:r>
                    <a:rPr sz="3650" b="1" spc="85" dirty="0" err="1">
                      <a:solidFill>
                        <a:srgbClr val="FFFFFF"/>
                      </a:solidFill>
                      <a:latin typeface="Gen Shin Gothic P Bold"/>
                      <a:cs typeface="Gen Shin Gothic P Bold"/>
                    </a:rPr>
                    <a:t>な</a:t>
                  </a:r>
                  <a:r>
                    <a:rPr sz="3650" b="1" spc="90" dirty="0" err="1">
                      <a:solidFill>
                        <a:srgbClr val="FFFFFF"/>
                      </a:solidFill>
                      <a:latin typeface="Gen Shin Gothic P Bold"/>
                      <a:cs typeface="Gen Shin Gothic P Bold"/>
                    </a:rPr>
                    <a:t>た</a:t>
                  </a:r>
                  <a:r>
                    <a:rPr sz="3650" b="1" spc="85" dirty="0" err="1">
                      <a:solidFill>
                        <a:srgbClr val="FFFFFF"/>
                      </a:solidFill>
                      <a:latin typeface="Gen Shin Gothic P Bold"/>
                      <a:cs typeface="Gen Shin Gothic P Bold"/>
                    </a:rPr>
                    <a:t>の身長</a:t>
                  </a:r>
                  <a:endParaRPr lang="en-US" sz="3650" b="1" spc="85" dirty="0">
                    <a:solidFill>
                      <a:srgbClr val="FFFFFF"/>
                    </a:solidFill>
                    <a:latin typeface="Gen Shin Gothic P Bold"/>
                    <a:cs typeface="Gen Shin Gothic P Bold"/>
                  </a:endParaRPr>
                </a:p>
                <a:p>
                  <a:pPr marR="201930">
                    <a:spcBef>
                      <a:spcPts val="1805"/>
                    </a:spcBef>
                  </a:pPr>
                  <a:r>
                    <a:rPr lang="ja-JP" altLang="en-US" sz="3650" b="1" spc="85">
                      <a:solidFill>
                        <a:srgbClr val="FFFFFF"/>
                      </a:solidFill>
                      <a:latin typeface="Gen Shin Gothic P Bold"/>
                      <a:cs typeface="Gen Shin Gothic P Bold"/>
                    </a:rPr>
                    <a:t>　　・宇宙の身長は地球上にいる時の</a:t>
                  </a:r>
                  <a:r>
                    <a:rPr lang="en-US" altLang="ja-JP" sz="3650" b="1" spc="105" dirty="0">
                      <a:solidFill>
                        <a:srgbClr val="FFFFFF"/>
                      </a:solidFill>
                      <a:latin typeface="Gen Shin Gothic P Bold"/>
                      <a:cs typeface="Gen Shin Gothic P Bold"/>
                    </a:rPr>
                    <a:t>1.03</a:t>
                  </a:r>
                  <a:r>
                    <a:rPr lang="ja-JP" altLang="en-US" sz="3650" b="1" spc="105">
                      <a:solidFill>
                        <a:srgbClr val="FFFFFF"/>
                      </a:solidFill>
                      <a:latin typeface="Gen Shin Gothic P Bold"/>
                      <a:cs typeface="Gen Shin Gothic P Bold"/>
                    </a:rPr>
                    <a:t>倍になる</a:t>
                  </a:r>
                  <a:endParaRPr sz="3650" dirty="0">
                    <a:latin typeface="Gen Shin Gothic P Regular"/>
                    <a:cs typeface="Gen Shin Gothic P Regular"/>
                  </a:endParaRPr>
                </a:p>
              </p:txBody>
            </p:sp>
            <p:sp>
              <p:nvSpPr>
                <p:cNvPr id="33" name="object 33"/>
                <p:cNvSpPr txBox="1"/>
                <p:nvPr/>
              </p:nvSpPr>
              <p:spPr>
                <a:xfrm>
                  <a:off x="8908034" y="7832253"/>
                  <a:ext cx="9582190" cy="745076"/>
                </a:xfrm>
                <a:prstGeom prst="rect">
                  <a:avLst/>
                </a:prstGeom>
              </p:spPr>
              <p:txBody>
                <a:bodyPr vert="horz" wrap="square" lIns="0" tIns="13970" rIns="0" bIns="0" rtlCol="0">
                  <a:spAutoFit/>
                </a:bodyPr>
                <a:lstStyle/>
                <a:p>
                  <a:pPr marL="328930">
                    <a:lnSpc>
                      <a:spcPts val="1530"/>
                    </a:lnSpc>
                    <a:spcBef>
                      <a:spcPts val="110"/>
                    </a:spcBef>
                    <a:tabLst>
                      <a:tab pos="1752600" algn="l"/>
                      <a:tab pos="3124835" algn="l"/>
                      <a:tab pos="5873750" algn="l"/>
                      <a:tab pos="7863205" algn="l"/>
                    </a:tabLst>
                  </a:pPr>
                  <a:r>
                    <a:rPr lang="en-US" sz="1450" b="1" spc="5" dirty="0">
                      <a:solidFill>
                        <a:srgbClr val="FFFFFF"/>
                      </a:solidFill>
                      <a:latin typeface="Gen Shin Gothic P Bold"/>
                      <a:cs typeface="Gen Shin Gothic P Bold"/>
                    </a:rPr>
                    <a:t>  </a:t>
                  </a:r>
                  <a:r>
                    <a:rPr sz="1450" b="1" spc="5" dirty="0" err="1">
                      <a:solidFill>
                        <a:srgbClr val="FFFFFF"/>
                      </a:solidFill>
                      <a:latin typeface="Gen Shin Gothic P Bold"/>
                      <a:cs typeface="Gen Shin Gothic P Bold"/>
                    </a:rPr>
                    <a:t>う</a:t>
                  </a:r>
                  <a:r>
                    <a:rPr sz="1450" b="1" spc="25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ち</a:t>
                  </a:r>
                  <a:r>
                    <a:rPr sz="1450" b="1" spc="25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ゅ</a:t>
                  </a:r>
                  <a:r>
                    <a:rPr sz="1450" b="1" spc="25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う	</a:t>
                  </a:r>
                  <a:r>
                    <a:rPr lang="en-US" sz="1450" b="1" spc="5" dirty="0">
                      <a:solidFill>
                        <a:srgbClr val="FFFFFF"/>
                      </a:solidFill>
                      <a:latin typeface="Gen Shin Gothic P Bold"/>
                      <a:cs typeface="Gen Shin Gothic P Bold"/>
                    </a:rPr>
                    <a:t>   </a:t>
                  </a:r>
                  <a:r>
                    <a:rPr sz="1450" b="1" spc="80" dirty="0" err="1">
                      <a:solidFill>
                        <a:srgbClr val="FFFFFF"/>
                      </a:solidFill>
                      <a:latin typeface="Gen Shin Gothic P Bold"/>
                      <a:cs typeface="Gen Shin Gothic P Bold"/>
                    </a:rPr>
                    <a:t>しん</a:t>
                  </a:r>
                  <a:r>
                    <a:rPr sz="1450" b="1" spc="85" dirty="0" err="1">
                      <a:solidFill>
                        <a:srgbClr val="FFFFFF"/>
                      </a:solidFill>
                      <a:latin typeface="Gen Shin Gothic P Bold"/>
                      <a:cs typeface="Gen Shin Gothic P Bold"/>
                    </a:rPr>
                    <a:t>ちょ</a:t>
                  </a:r>
                  <a:r>
                    <a:rPr sz="1450" b="1" spc="5" dirty="0" err="1">
                      <a:solidFill>
                        <a:srgbClr val="FFFFFF"/>
                      </a:solidFill>
                      <a:latin typeface="Gen Shin Gothic P Bold"/>
                      <a:cs typeface="Gen Shin Gothic P Bold"/>
                    </a:rPr>
                    <a:t>う</a:t>
                  </a:r>
                  <a:r>
                    <a:rPr sz="1450" b="1" spc="5" dirty="0">
                      <a:solidFill>
                        <a:srgbClr val="FFFFFF"/>
                      </a:solidFill>
                      <a:latin typeface="Gen Shin Gothic P Bold"/>
                      <a:cs typeface="Gen Shin Gothic P Bold"/>
                    </a:rPr>
                    <a:t>	</a:t>
                  </a:r>
                  <a:r>
                    <a:rPr lang="en-US" sz="1450" b="1" spc="5" dirty="0">
                      <a:solidFill>
                        <a:srgbClr val="FFFFFF"/>
                      </a:solidFill>
                      <a:latin typeface="Gen Shin Gothic P Bold"/>
                      <a:cs typeface="Gen Shin Gothic P Bold"/>
                    </a:rPr>
                    <a:t>   </a:t>
                  </a:r>
                  <a:r>
                    <a:rPr sz="1450" b="1" spc="315" dirty="0" err="1">
                      <a:solidFill>
                        <a:srgbClr val="FFFFFF"/>
                      </a:solidFill>
                      <a:latin typeface="Gen Shin Gothic P Bold"/>
                      <a:cs typeface="Gen Shin Gothic P Bold"/>
                    </a:rPr>
                    <a:t>ちきゅうじょ</a:t>
                  </a:r>
                  <a:r>
                    <a:rPr sz="1450" b="1" dirty="0" err="1">
                      <a:solidFill>
                        <a:srgbClr val="FFFFFF"/>
                      </a:solidFill>
                      <a:latin typeface="Gen Shin Gothic P Bold"/>
                      <a:cs typeface="Gen Shin Gothic P Bold"/>
                    </a:rPr>
                    <a:t>う</a:t>
                  </a:r>
                  <a:r>
                    <a:rPr sz="1450" b="1" dirty="0">
                      <a:solidFill>
                        <a:srgbClr val="FFFFFF"/>
                      </a:solidFill>
                      <a:latin typeface="Gen Shin Gothic P Bold"/>
                      <a:cs typeface="Gen Shin Gothic P Bold"/>
                    </a:rPr>
                    <a:t>	</a:t>
                  </a:r>
                  <a:r>
                    <a:rPr lang="en-US" sz="1450" b="1" dirty="0">
                      <a:solidFill>
                        <a:srgbClr val="FFFFFF"/>
                      </a:solidFill>
                      <a:latin typeface="Gen Shin Gothic P Bold"/>
                      <a:cs typeface="Gen Shin Gothic P Bold"/>
                    </a:rPr>
                    <a:t>    </a:t>
                  </a:r>
                  <a:r>
                    <a:rPr sz="1450" b="1" spc="145" dirty="0" err="1">
                      <a:solidFill>
                        <a:srgbClr val="FFFFFF"/>
                      </a:solidFill>
                      <a:latin typeface="Gen Shin Gothic P Bold"/>
                      <a:cs typeface="Gen Shin Gothic P Bold"/>
                    </a:rPr>
                    <a:t>と</a:t>
                  </a:r>
                  <a:r>
                    <a:rPr sz="1450" b="1" dirty="0">
                      <a:solidFill>
                        <a:srgbClr val="FFFFFF"/>
                      </a:solidFill>
                      <a:latin typeface="Gen Shin Gothic P Bold"/>
                      <a:cs typeface="Gen Shin Gothic P Bold"/>
                    </a:rPr>
                    <a:t> </a:t>
                  </a:r>
                  <a:r>
                    <a:rPr sz="1450" b="1" spc="-10" dirty="0" err="1">
                      <a:solidFill>
                        <a:srgbClr val="FFFFFF"/>
                      </a:solidFill>
                      <a:latin typeface="Gen Shin Gothic P Bold"/>
                      <a:cs typeface="Gen Shin Gothic P Bold"/>
                    </a:rPr>
                    <a:t>き</a:t>
                  </a:r>
                  <a:endParaRPr sz="1450" dirty="0">
                    <a:latin typeface="Gen Shin Gothic P Regular"/>
                    <a:cs typeface="Gen Shin Gothic P Regular"/>
                  </a:endParaRPr>
                </a:p>
                <a:p>
                  <a:pPr marL="12700">
                    <a:lnSpc>
                      <a:spcPts val="4170"/>
                    </a:lnSpc>
                  </a:pPr>
                  <a:endParaRPr sz="3650" dirty="0">
                    <a:latin typeface="Gen Shin Gothic P Regular"/>
                    <a:cs typeface="Gen Shin Gothic P Regular"/>
                  </a:endParaRPr>
                </a:p>
              </p:txBody>
            </p:sp>
          </p:grpSp>
          <p:sp>
            <p:nvSpPr>
              <p:cNvPr id="32" name="object 32"/>
              <p:cNvSpPr txBox="1"/>
              <p:nvPr/>
            </p:nvSpPr>
            <p:spPr>
              <a:xfrm>
                <a:off x="11261780" y="7212260"/>
                <a:ext cx="1771043" cy="237244"/>
              </a:xfrm>
              <a:prstGeom prst="rect">
                <a:avLst/>
              </a:prstGeom>
            </p:spPr>
            <p:txBody>
              <a:bodyPr vert="horz" wrap="square" lIns="0" tIns="13970" rIns="0" bIns="0" rtlCol="0">
                <a:spAutoFit/>
              </a:bodyPr>
              <a:lstStyle/>
              <a:p>
                <a:pPr marL="12700">
                  <a:lnSpc>
                    <a:spcPct val="100000"/>
                  </a:lnSpc>
                  <a:spcBef>
                    <a:spcPts val="110"/>
                  </a:spcBef>
                </a:pPr>
                <a:r>
                  <a:rPr sz="1450" b="1" spc="80" dirty="0">
                    <a:solidFill>
                      <a:srgbClr val="FFFFFF"/>
                    </a:solidFill>
                    <a:latin typeface="Gen Shin Gothic P Bold"/>
                    <a:cs typeface="Gen Shin Gothic P Bold"/>
                  </a:rPr>
                  <a:t>しん</a:t>
                </a:r>
                <a:r>
                  <a:rPr sz="1450" b="1" spc="85" dirty="0">
                    <a:solidFill>
                      <a:srgbClr val="FFFFFF"/>
                    </a:solidFill>
                    <a:latin typeface="Gen Shin Gothic P Bold"/>
                    <a:cs typeface="Gen Shin Gothic P Bold"/>
                  </a:rPr>
                  <a:t>ちょう</a:t>
                </a:r>
                <a:endParaRPr sz="1450" dirty="0">
                  <a:latin typeface="Gen Shin Gothic P Regular"/>
                  <a:cs typeface="Gen Shin Gothic P Regular"/>
                </a:endParaRPr>
              </a:p>
            </p:txBody>
          </p:sp>
        </p:grpSp>
        <p:sp>
          <p:nvSpPr>
            <p:cNvPr id="42" name="object 32">
              <a:extLst>
                <a:ext uri="{FF2B5EF4-FFF2-40B4-BE49-F238E27FC236}">
                  <a16:creationId xmlns:a16="http://schemas.microsoft.com/office/drawing/2014/main" id="{E67D82DB-17B3-AE42-8755-3F8FCB8E4B93}"/>
                </a:ext>
              </a:extLst>
            </p:cNvPr>
            <p:cNvSpPr txBox="1"/>
            <p:nvPr/>
          </p:nvSpPr>
          <p:spPr>
            <a:xfrm>
              <a:off x="17214850" y="8158340"/>
              <a:ext cx="472660"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a:solidFill>
                    <a:schemeClr val="bg1"/>
                  </a:solidFill>
                  <a:latin typeface="Gen Shin Gothic P Regular"/>
                  <a:cs typeface="Gen Shin Gothic P Regular"/>
                </a:rPr>
                <a:t>ばい</a:t>
              </a:r>
              <a:endParaRPr sz="1450" dirty="0">
                <a:solidFill>
                  <a:schemeClr val="bg1"/>
                </a:solidFill>
                <a:latin typeface="Gen Shin Gothic P Regular"/>
                <a:cs typeface="Gen Shin Gothic P Regular"/>
              </a:endParaRPr>
            </a:p>
          </p:txBody>
        </p:sp>
      </p:grpSp>
      <p:sp>
        <p:nvSpPr>
          <p:cNvPr id="60" name="object 32">
            <a:extLst>
              <a:ext uri="{FF2B5EF4-FFF2-40B4-BE49-F238E27FC236}">
                <a16:creationId xmlns:a16="http://schemas.microsoft.com/office/drawing/2014/main" id="{960432A3-B679-064C-B0EE-E11E45D4196B}"/>
              </a:ext>
            </a:extLst>
          </p:cNvPr>
          <p:cNvSpPr txBox="1"/>
          <p:nvPr/>
        </p:nvSpPr>
        <p:spPr>
          <a:xfrm>
            <a:off x="6595814" y="2306100"/>
            <a:ext cx="1771043" cy="237244"/>
          </a:xfrm>
          <a:prstGeom prst="rect">
            <a:avLst/>
          </a:prstGeom>
        </p:spPr>
        <p:txBody>
          <a:bodyPr vert="horz" wrap="square" lIns="0" tIns="13970" rIns="0" bIns="0" rtlCol="0">
            <a:spAutoFit/>
          </a:bodyPr>
          <a:lstStyle/>
          <a:p>
            <a:pPr marL="12700">
              <a:lnSpc>
                <a:spcPct val="100000"/>
              </a:lnSpc>
              <a:spcBef>
                <a:spcPts val="110"/>
              </a:spcBef>
            </a:pPr>
            <a:r>
              <a:rPr sz="1450" b="1" spc="80" dirty="0">
                <a:solidFill>
                  <a:srgbClr val="FFFFFF"/>
                </a:solidFill>
                <a:latin typeface="Gen Shin Gothic P Bold"/>
                <a:cs typeface="Gen Shin Gothic P Bold"/>
              </a:rPr>
              <a:t>しん</a:t>
            </a:r>
            <a:r>
              <a:rPr sz="1450" b="1" spc="85" dirty="0">
                <a:solidFill>
                  <a:srgbClr val="FFFFFF"/>
                </a:solidFill>
                <a:latin typeface="Gen Shin Gothic P Bold"/>
                <a:cs typeface="Gen Shin Gothic P Bold"/>
              </a:rPr>
              <a:t>ちょう</a:t>
            </a:r>
            <a:endParaRPr sz="1450" dirty="0">
              <a:latin typeface="Gen Shin Gothic P Regular"/>
              <a:cs typeface="Gen Shin Gothic P Regular"/>
            </a:endParaRPr>
          </a:p>
        </p:txBody>
      </p:sp>
      <p:sp>
        <p:nvSpPr>
          <p:cNvPr id="61" name="object 32">
            <a:extLst>
              <a:ext uri="{FF2B5EF4-FFF2-40B4-BE49-F238E27FC236}">
                <a16:creationId xmlns:a16="http://schemas.microsoft.com/office/drawing/2014/main" id="{5FA347C1-0B90-954A-AD23-E7D88197AE4F}"/>
              </a:ext>
            </a:extLst>
          </p:cNvPr>
          <p:cNvSpPr txBox="1"/>
          <p:nvPr/>
        </p:nvSpPr>
        <p:spPr>
          <a:xfrm>
            <a:off x="3472010" y="2330607"/>
            <a:ext cx="1771043" cy="237244"/>
          </a:xfrm>
          <a:prstGeom prst="rect">
            <a:avLst/>
          </a:prstGeom>
        </p:spPr>
        <p:txBody>
          <a:bodyPr vert="horz" wrap="square" lIns="0" tIns="13970" rIns="0" bIns="0" rtlCol="0">
            <a:spAutoFit/>
          </a:bodyPr>
          <a:lstStyle/>
          <a:p>
            <a:pPr marL="12700">
              <a:lnSpc>
                <a:spcPct val="100000"/>
              </a:lnSpc>
              <a:spcBef>
                <a:spcPts val="110"/>
              </a:spcBef>
            </a:pPr>
            <a:r>
              <a:rPr sz="1450" b="1" spc="80" dirty="0">
                <a:solidFill>
                  <a:srgbClr val="FFFFFF"/>
                </a:solidFill>
                <a:latin typeface="Gen Shin Gothic P Bold"/>
                <a:cs typeface="Gen Shin Gothic P Bold"/>
              </a:rPr>
              <a:t>しん</a:t>
            </a:r>
            <a:r>
              <a:rPr sz="1450" b="1" spc="85" dirty="0">
                <a:solidFill>
                  <a:srgbClr val="FFFFFF"/>
                </a:solidFill>
                <a:latin typeface="Gen Shin Gothic P Bold"/>
                <a:cs typeface="Gen Shin Gothic P Bold"/>
              </a:rPr>
              <a:t>ちょう</a:t>
            </a:r>
            <a:endParaRPr sz="1450" dirty="0">
              <a:latin typeface="Gen Shin Gothic P Regular"/>
              <a:cs typeface="Gen Shin Gothic P Regular"/>
            </a:endParaRPr>
          </a:p>
        </p:txBody>
      </p:sp>
      <p:sp>
        <p:nvSpPr>
          <p:cNvPr id="62" name="object 32">
            <a:extLst>
              <a:ext uri="{FF2B5EF4-FFF2-40B4-BE49-F238E27FC236}">
                <a16:creationId xmlns:a16="http://schemas.microsoft.com/office/drawing/2014/main" id="{F421009B-5A15-924C-998E-0AA877A83009}"/>
              </a:ext>
            </a:extLst>
          </p:cNvPr>
          <p:cNvSpPr txBox="1"/>
          <p:nvPr/>
        </p:nvSpPr>
        <p:spPr>
          <a:xfrm>
            <a:off x="4941640" y="2322946"/>
            <a:ext cx="791556"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a:solidFill>
                  <a:schemeClr val="bg1"/>
                </a:solidFill>
                <a:latin typeface="Gen Shin Gothic P Regular"/>
                <a:cs typeface="Gen Shin Gothic P Regular"/>
              </a:rPr>
              <a:t>うちゅう</a:t>
            </a:r>
            <a:endParaRPr sz="1450" dirty="0">
              <a:solidFill>
                <a:schemeClr val="bg1"/>
              </a:solidFill>
              <a:latin typeface="Gen Shin Gothic P Regular"/>
              <a:cs typeface="Gen Shin Gothic P Regular"/>
            </a:endParaRPr>
          </a:p>
        </p:txBody>
      </p:sp>
      <p:pic>
        <p:nvPicPr>
          <p:cNvPr id="40" name="図 39" descr="挿絵 が含まれている画像&#10;&#10;自動的に生成された説明">
            <a:extLst>
              <a:ext uri="{FF2B5EF4-FFF2-40B4-BE49-F238E27FC236}">
                <a16:creationId xmlns:a16="http://schemas.microsoft.com/office/drawing/2014/main" id="{53B4030B-C39C-8341-97C1-9E06AEB538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grpSp>
        <p:nvGrpSpPr>
          <p:cNvPr id="12" name="グループ化 11">
            <a:extLst>
              <a:ext uri="{FF2B5EF4-FFF2-40B4-BE49-F238E27FC236}">
                <a16:creationId xmlns:a16="http://schemas.microsoft.com/office/drawing/2014/main" id="{5FD5D8D9-2D45-8144-94CB-F203F0888531}"/>
              </a:ext>
            </a:extLst>
          </p:cNvPr>
          <p:cNvGrpSpPr/>
          <p:nvPr/>
        </p:nvGrpSpPr>
        <p:grpSpPr>
          <a:xfrm>
            <a:off x="8617538" y="3172678"/>
            <a:ext cx="10314305" cy="2377440"/>
            <a:chOff x="8617538" y="3172678"/>
            <a:chExt cx="10314305" cy="2377440"/>
          </a:xfrm>
        </p:grpSpPr>
        <p:grpSp>
          <p:nvGrpSpPr>
            <p:cNvPr id="37" name="グループ化 36">
              <a:extLst>
                <a:ext uri="{FF2B5EF4-FFF2-40B4-BE49-F238E27FC236}">
                  <a16:creationId xmlns:a16="http://schemas.microsoft.com/office/drawing/2014/main" id="{6CBF16A7-DC43-3344-B535-4F8256AD62CA}"/>
                </a:ext>
              </a:extLst>
            </p:cNvPr>
            <p:cNvGrpSpPr/>
            <p:nvPr/>
          </p:nvGrpSpPr>
          <p:grpSpPr>
            <a:xfrm>
              <a:off x="8617538" y="3172678"/>
              <a:ext cx="10314305" cy="2377440"/>
              <a:chOff x="8617538" y="3172678"/>
              <a:chExt cx="10314305" cy="2377440"/>
            </a:xfrm>
          </p:grpSpPr>
          <p:sp>
            <p:nvSpPr>
              <p:cNvPr id="14" name="object 14"/>
              <p:cNvSpPr/>
              <p:nvPr/>
            </p:nvSpPr>
            <p:spPr>
              <a:xfrm>
                <a:off x="8617538" y="3172678"/>
                <a:ext cx="10314305" cy="2377440"/>
              </a:xfrm>
              <a:custGeom>
                <a:avLst/>
                <a:gdLst/>
                <a:ahLst/>
                <a:cxnLst/>
                <a:rect l="l" t="t" r="r" b="b"/>
                <a:pathLst>
                  <a:path w="10314305" h="2377440">
                    <a:moveTo>
                      <a:pt x="10209113" y="0"/>
                    </a:moveTo>
                    <a:lnTo>
                      <a:pt x="104708" y="0"/>
                    </a:lnTo>
                    <a:lnTo>
                      <a:pt x="64052" y="8262"/>
                    </a:lnTo>
                    <a:lnTo>
                      <a:pt x="30758" y="30758"/>
                    </a:lnTo>
                    <a:lnTo>
                      <a:pt x="8262" y="64052"/>
                    </a:lnTo>
                    <a:lnTo>
                      <a:pt x="0" y="104708"/>
                    </a:lnTo>
                    <a:lnTo>
                      <a:pt x="0" y="2272182"/>
                    </a:lnTo>
                    <a:lnTo>
                      <a:pt x="8262" y="2312838"/>
                    </a:lnTo>
                    <a:lnTo>
                      <a:pt x="30758" y="2346132"/>
                    </a:lnTo>
                    <a:lnTo>
                      <a:pt x="64052" y="2368628"/>
                    </a:lnTo>
                    <a:lnTo>
                      <a:pt x="104708" y="2376890"/>
                    </a:lnTo>
                    <a:lnTo>
                      <a:pt x="10209113" y="2376890"/>
                    </a:lnTo>
                    <a:lnTo>
                      <a:pt x="10249769" y="2368628"/>
                    </a:lnTo>
                    <a:lnTo>
                      <a:pt x="10283063" y="2346132"/>
                    </a:lnTo>
                    <a:lnTo>
                      <a:pt x="10305559" y="2312838"/>
                    </a:lnTo>
                    <a:lnTo>
                      <a:pt x="10313822" y="2272182"/>
                    </a:lnTo>
                    <a:lnTo>
                      <a:pt x="10313822" y="104708"/>
                    </a:lnTo>
                    <a:lnTo>
                      <a:pt x="10305559" y="64052"/>
                    </a:lnTo>
                    <a:lnTo>
                      <a:pt x="10283063" y="30758"/>
                    </a:lnTo>
                    <a:lnTo>
                      <a:pt x="10249769" y="8262"/>
                    </a:lnTo>
                    <a:lnTo>
                      <a:pt x="10209113" y="0"/>
                    </a:lnTo>
                    <a:close/>
                  </a:path>
                </a:pathLst>
              </a:custGeom>
              <a:solidFill>
                <a:srgbClr val="FFFFFF"/>
              </a:solidFill>
            </p:spPr>
            <p:txBody>
              <a:bodyPr wrap="square" lIns="0" tIns="0" rIns="0" bIns="0" rtlCol="0"/>
              <a:lstStyle/>
              <a:p>
                <a:endParaRPr dirty="0"/>
              </a:p>
            </p:txBody>
          </p:sp>
          <p:sp>
            <p:nvSpPr>
              <p:cNvPr id="15" name="object 15"/>
              <p:cNvSpPr txBox="1"/>
              <p:nvPr/>
            </p:nvSpPr>
            <p:spPr>
              <a:xfrm>
                <a:off x="8987066" y="3444875"/>
                <a:ext cx="9662160" cy="1701164"/>
              </a:xfrm>
              <a:prstGeom prst="rect">
                <a:avLst/>
              </a:prstGeom>
            </p:spPr>
            <p:txBody>
              <a:bodyPr vert="horz" wrap="square" lIns="0" tIns="12065" rIns="0" bIns="0" rtlCol="0">
                <a:spAutoFit/>
              </a:bodyPr>
              <a:lstStyle/>
              <a:p>
                <a:pPr marL="12700" marR="5080">
                  <a:lnSpc>
                    <a:spcPct val="135700"/>
                  </a:lnSpc>
                  <a:spcBef>
                    <a:spcPts val="95"/>
                  </a:spcBef>
                </a:pPr>
                <a:r>
                  <a:rPr sz="4050" b="1" spc="140" dirty="0">
                    <a:solidFill>
                      <a:srgbClr val="6C5757"/>
                    </a:solidFill>
                    <a:latin typeface="Gen Shin Gothic P Bold"/>
                    <a:cs typeface="Gen Shin Gothic P Bold"/>
                  </a:rPr>
                  <a:t>あ</a:t>
                </a:r>
                <a:r>
                  <a:rPr sz="4050" b="1" spc="130" dirty="0">
                    <a:solidFill>
                      <a:srgbClr val="6C5757"/>
                    </a:solidFill>
                    <a:latin typeface="Gen Shin Gothic P Bold"/>
                    <a:cs typeface="Gen Shin Gothic P Bold"/>
                  </a:rPr>
                  <a:t>な</a:t>
                </a:r>
                <a:r>
                  <a:rPr sz="4050" b="1" spc="140" dirty="0">
                    <a:solidFill>
                      <a:srgbClr val="6C5757"/>
                    </a:solidFill>
                    <a:latin typeface="Gen Shin Gothic P Bold"/>
                    <a:cs typeface="Gen Shin Gothic P Bold"/>
                  </a:rPr>
                  <a:t>た</a:t>
                </a:r>
                <a:r>
                  <a:rPr sz="4050" b="1" spc="135" dirty="0">
                    <a:solidFill>
                      <a:srgbClr val="6C5757"/>
                    </a:solidFill>
                    <a:latin typeface="Gen Shin Gothic P Bold"/>
                    <a:cs typeface="Gen Shin Gothic P Bold"/>
                  </a:rPr>
                  <a:t>の</a:t>
                </a:r>
                <a:r>
                  <a:rPr sz="4050" b="1" spc="130" dirty="0">
                    <a:solidFill>
                      <a:srgbClr val="6C5757"/>
                    </a:solidFill>
                    <a:latin typeface="Gen Shin Gothic P Bold"/>
                    <a:cs typeface="Gen Shin Gothic P Bold"/>
                  </a:rPr>
                  <a:t>身長</a:t>
                </a:r>
                <a:r>
                  <a:rPr sz="4050" b="1" spc="135" dirty="0">
                    <a:solidFill>
                      <a:srgbClr val="6C5757"/>
                    </a:solidFill>
                    <a:latin typeface="Gen Shin Gothic P Bold"/>
                    <a:cs typeface="Gen Shin Gothic P Bold"/>
                  </a:rPr>
                  <a:t>を</a:t>
                </a:r>
                <a:r>
                  <a:rPr sz="4050" b="1" spc="65" dirty="0">
                    <a:solidFill>
                      <a:srgbClr val="6C5757"/>
                    </a:solidFill>
                    <a:latin typeface="Gen Shin Gothic P Bold"/>
                    <a:cs typeface="Gen Shin Gothic P Bold"/>
                  </a:rPr>
                  <a:t>も</a:t>
                </a:r>
                <a:r>
                  <a:rPr sz="4050" b="1" spc="150" dirty="0">
                    <a:solidFill>
                      <a:srgbClr val="6C5757"/>
                    </a:solidFill>
                    <a:latin typeface="Gen Shin Gothic P Bold"/>
                    <a:cs typeface="Gen Shin Gothic P Bold"/>
                  </a:rPr>
                  <a:t>と</a:t>
                </a:r>
                <a:r>
                  <a:rPr sz="4050" b="1" spc="180" dirty="0">
                    <a:solidFill>
                      <a:srgbClr val="6C5757"/>
                    </a:solidFill>
                    <a:latin typeface="Gen Shin Gothic P Bold"/>
                    <a:cs typeface="Gen Shin Gothic P Bold"/>
                  </a:rPr>
                  <a:t>に</a:t>
                </a:r>
                <a:r>
                  <a:rPr sz="4050" b="1" spc="100" dirty="0">
                    <a:solidFill>
                      <a:srgbClr val="6C5757"/>
                    </a:solidFill>
                    <a:latin typeface="Gen Shin Gothic P Bold"/>
                    <a:cs typeface="Gen Shin Gothic P Bold"/>
                  </a:rPr>
                  <a:t>す</a:t>
                </a:r>
                <a:r>
                  <a:rPr sz="4050" b="1" spc="110" dirty="0">
                    <a:solidFill>
                      <a:srgbClr val="6C5757"/>
                    </a:solidFill>
                    <a:latin typeface="Gen Shin Gothic P Bold"/>
                    <a:cs typeface="Gen Shin Gothic P Bold"/>
                  </a:rPr>
                  <a:t>る</a:t>
                </a:r>
                <a:r>
                  <a:rPr sz="4050" b="1" spc="95" dirty="0">
                    <a:solidFill>
                      <a:srgbClr val="6C5757"/>
                    </a:solidFill>
                    <a:latin typeface="Gen Shin Gothic P Bold"/>
                    <a:cs typeface="Gen Shin Gothic P Bold"/>
                  </a:rPr>
                  <a:t>大</a:t>
                </a:r>
                <a:r>
                  <a:rPr sz="4050" b="1" spc="114" dirty="0">
                    <a:solidFill>
                      <a:srgbClr val="6C5757"/>
                    </a:solidFill>
                    <a:latin typeface="Gen Shin Gothic P Bold"/>
                    <a:cs typeface="Gen Shin Gothic P Bold"/>
                  </a:rPr>
                  <a:t>きさ</a:t>
                </a:r>
                <a:r>
                  <a:rPr sz="4050" b="1" spc="35" dirty="0">
                    <a:solidFill>
                      <a:srgbClr val="6C5757"/>
                    </a:solidFill>
                    <a:latin typeface="Gen Shin Gothic P Bold"/>
                    <a:cs typeface="Gen Shin Gothic P Bold"/>
                  </a:rPr>
                  <a:t>と</a:t>
                </a:r>
                <a:r>
                  <a:rPr sz="4050" b="1" spc="110" dirty="0">
                    <a:solidFill>
                      <a:srgbClr val="6C5757"/>
                    </a:solidFill>
                    <a:latin typeface="Gen Shin Gothic P Bold"/>
                    <a:cs typeface="Gen Shin Gothic P Bold"/>
                  </a:rPr>
                  <a:t>す</a:t>
                </a:r>
                <a:r>
                  <a:rPr sz="4050" b="1" spc="114" dirty="0">
                    <a:solidFill>
                      <a:srgbClr val="6C5757"/>
                    </a:solidFill>
                    <a:latin typeface="Gen Shin Gothic P Bold"/>
                    <a:cs typeface="Gen Shin Gothic P Bold"/>
                  </a:rPr>
                  <a:t>る</a:t>
                </a:r>
                <a:r>
                  <a:rPr sz="4050" b="1" spc="130" dirty="0">
                    <a:solidFill>
                      <a:srgbClr val="6C5757"/>
                    </a:solidFill>
                    <a:latin typeface="Gen Shin Gothic P Bold"/>
                    <a:cs typeface="Gen Shin Gothic P Bold"/>
                  </a:rPr>
                  <a:t>と</a:t>
                </a:r>
                <a:r>
                  <a:rPr sz="4050" b="1" spc="125" dirty="0">
                    <a:solidFill>
                      <a:srgbClr val="6C5757"/>
                    </a:solidFill>
                    <a:latin typeface="Gen Shin Gothic P Bold"/>
                    <a:cs typeface="Gen Shin Gothic P Bold"/>
                  </a:rPr>
                  <a:t>き </a:t>
                </a:r>
                <a:r>
                  <a:rPr sz="4050" b="1" spc="185" dirty="0">
                    <a:solidFill>
                      <a:srgbClr val="EC1C23"/>
                    </a:solidFill>
                    <a:latin typeface="Gen Shin Gothic P Bold"/>
                    <a:cs typeface="Gen Shin Gothic P Bold"/>
                  </a:rPr>
                  <a:t>1.03</a:t>
                </a:r>
                <a:r>
                  <a:rPr sz="4050" b="1" spc="145" dirty="0">
                    <a:solidFill>
                      <a:srgbClr val="EC1C23"/>
                    </a:solidFill>
                    <a:latin typeface="Gen Shin Gothic P Bold"/>
                    <a:cs typeface="Gen Shin Gothic P Bold"/>
                  </a:rPr>
                  <a:t>倍</a:t>
                </a:r>
                <a:r>
                  <a:rPr sz="4050" b="1" spc="140" dirty="0">
                    <a:solidFill>
                      <a:srgbClr val="6C5757"/>
                    </a:solidFill>
                    <a:latin typeface="Gen Shin Gothic P Bold"/>
                    <a:cs typeface="Gen Shin Gothic P Bold"/>
                  </a:rPr>
                  <a:t>に</a:t>
                </a:r>
                <a:r>
                  <a:rPr sz="4050" b="1" spc="135" dirty="0">
                    <a:solidFill>
                      <a:srgbClr val="6C5757"/>
                    </a:solidFill>
                    <a:latin typeface="Gen Shin Gothic P Bold"/>
                    <a:cs typeface="Gen Shin Gothic P Bold"/>
                  </a:rPr>
                  <a:t>あ</a:t>
                </a:r>
                <a:r>
                  <a:rPr sz="4050" b="1" spc="105" dirty="0">
                    <a:solidFill>
                      <a:srgbClr val="6C5757"/>
                    </a:solidFill>
                    <a:latin typeface="Gen Shin Gothic P Bold"/>
                    <a:cs typeface="Gen Shin Gothic P Bold"/>
                  </a:rPr>
                  <a:t>た</a:t>
                </a:r>
                <a:r>
                  <a:rPr sz="4050" b="1" spc="110" dirty="0">
                    <a:solidFill>
                      <a:srgbClr val="6C5757"/>
                    </a:solidFill>
                    <a:latin typeface="Gen Shin Gothic P Bold"/>
                    <a:cs typeface="Gen Shin Gothic P Bold"/>
                  </a:rPr>
                  <a:t>る</a:t>
                </a:r>
                <a:r>
                  <a:rPr sz="4050" b="1" spc="100" dirty="0">
                    <a:solidFill>
                      <a:srgbClr val="6C5757"/>
                    </a:solidFill>
                    <a:latin typeface="Gen Shin Gothic P Bold"/>
                    <a:cs typeface="Gen Shin Gothic P Bold"/>
                  </a:rPr>
                  <a:t>大</a:t>
                </a:r>
                <a:r>
                  <a:rPr sz="4050" b="1" spc="120" dirty="0">
                    <a:solidFill>
                      <a:srgbClr val="6C5757"/>
                    </a:solidFill>
                    <a:latin typeface="Gen Shin Gothic P Bold"/>
                    <a:cs typeface="Gen Shin Gothic P Bold"/>
                  </a:rPr>
                  <a:t>き</a:t>
                </a:r>
                <a:r>
                  <a:rPr sz="4050" b="1" spc="114" dirty="0">
                    <a:solidFill>
                      <a:srgbClr val="6C5757"/>
                    </a:solidFill>
                    <a:latin typeface="Gen Shin Gothic P Bold"/>
                    <a:cs typeface="Gen Shin Gothic P Bold"/>
                  </a:rPr>
                  <a:t>さ</a:t>
                </a:r>
                <a:r>
                  <a:rPr sz="4050" b="1" spc="135" dirty="0">
                    <a:solidFill>
                      <a:srgbClr val="6C5757"/>
                    </a:solidFill>
                    <a:latin typeface="Gen Shin Gothic P Bold"/>
                    <a:cs typeface="Gen Shin Gothic P Bold"/>
                  </a:rPr>
                  <a:t>を</a:t>
                </a:r>
                <a:r>
                  <a:rPr sz="4050" b="1" spc="130" dirty="0">
                    <a:solidFill>
                      <a:srgbClr val="6C5757"/>
                    </a:solidFill>
                    <a:latin typeface="Gen Shin Gothic P Bold"/>
                    <a:cs typeface="Gen Shin Gothic P Bold"/>
                  </a:rPr>
                  <a:t>求め</a:t>
                </a:r>
                <a:r>
                  <a:rPr sz="4050" b="1" spc="140" dirty="0">
                    <a:solidFill>
                      <a:srgbClr val="6C5757"/>
                    </a:solidFill>
                    <a:latin typeface="Gen Shin Gothic P Bold"/>
                    <a:cs typeface="Gen Shin Gothic P Bold"/>
                  </a:rPr>
                  <a:t>る</a:t>
                </a:r>
                <a:r>
                  <a:rPr sz="4050" b="1" spc="175" dirty="0">
                    <a:solidFill>
                      <a:srgbClr val="6C5757"/>
                    </a:solidFill>
                    <a:latin typeface="Gen Shin Gothic P Bold"/>
                    <a:cs typeface="Gen Shin Gothic P Bold"/>
                  </a:rPr>
                  <a:t>。</a:t>
                </a:r>
                <a:endParaRPr sz="4050" dirty="0">
                  <a:latin typeface="Gen Shin Gothic P Regular"/>
                  <a:cs typeface="Gen Shin Gothic P Regular"/>
                </a:endParaRPr>
              </a:p>
            </p:txBody>
          </p:sp>
          <p:sp>
            <p:nvSpPr>
              <p:cNvPr id="16" name="object 16"/>
              <p:cNvSpPr txBox="1"/>
              <p:nvPr/>
            </p:nvSpPr>
            <p:spPr>
              <a:xfrm>
                <a:off x="11198403" y="4186994"/>
                <a:ext cx="6395657" cy="237244"/>
              </a:xfrm>
              <a:prstGeom prst="rect">
                <a:avLst/>
              </a:prstGeom>
            </p:spPr>
            <p:txBody>
              <a:bodyPr vert="horz" wrap="square" lIns="0" tIns="13970" rIns="0" bIns="0" rtlCol="0">
                <a:spAutoFit/>
              </a:bodyPr>
              <a:lstStyle/>
              <a:p>
                <a:pPr marL="12700">
                  <a:lnSpc>
                    <a:spcPct val="100000"/>
                  </a:lnSpc>
                  <a:spcBef>
                    <a:spcPts val="110"/>
                  </a:spcBef>
                  <a:tabLst>
                    <a:tab pos="2496185" algn="l"/>
                    <a:tab pos="4423410" algn="l"/>
                  </a:tabLst>
                </a:pPr>
                <a:r>
                  <a:rPr sz="1450" b="1" spc="5" dirty="0">
                    <a:solidFill>
                      <a:srgbClr val="EC1C23"/>
                    </a:solidFill>
                    <a:latin typeface="Gen Shin Gothic P Bold"/>
                    <a:cs typeface="Gen Shin Gothic P Bold"/>
                  </a:rPr>
                  <a:t>ば</a:t>
                </a:r>
                <a:r>
                  <a:rPr sz="1450" b="1" spc="275" dirty="0">
                    <a:solidFill>
                      <a:srgbClr val="EC1C23"/>
                    </a:solidFill>
                    <a:latin typeface="Gen Shin Gothic P Bold"/>
                    <a:cs typeface="Gen Shin Gothic P Bold"/>
                  </a:rPr>
                  <a:t> </a:t>
                </a:r>
                <a:r>
                  <a:rPr sz="1450" b="1" spc="10" dirty="0">
                    <a:solidFill>
                      <a:srgbClr val="EC1C23"/>
                    </a:solidFill>
                    <a:latin typeface="Gen Shin Gothic P Bold"/>
                    <a:cs typeface="Gen Shin Gothic P Bold"/>
                  </a:rPr>
                  <a:t>い	</a:t>
                </a:r>
                <a:r>
                  <a:rPr lang="ja-JP" altLang="en-US" sz="1450" b="1" spc="10">
                    <a:solidFill>
                      <a:srgbClr val="EC1C23"/>
                    </a:solidFill>
                    <a:latin typeface="Gen Shin Gothic P Bold"/>
                    <a:cs typeface="Gen Shin Gothic P Bold"/>
                  </a:rPr>
                  <a:t>　　</a:t>
                </a:r>
                <a:r>
                  <a:rPr sz="2175" b="1" spc="172" baseline="1915" dirty="0" err="1">
                    <a:solidFill>
                      <a:srgbClr val="6C5757"/>
                    </a:solidFill>
                    <a:latin typeface="Gen Shin Gothic P Bold"/>
                    <a:cs typeface="Gen Shin Gothic P Bold"/>
                  </a:rPr>
                  <a:t>お</a:t>
                </a:r>
                <a:r>
                  <a:rPr sz="2175" b="1" spc="7" baseline="1915" dirty="0" err="1">
                    <a:solidFill>
                      <a:srgbClr val="6C5757"/>
                    </a:solidFill>
                    <a:latin typeface="Gen Shin Gothic P Bold"/>
                    <a:cs typeface="Gen Shin Gothic P Bold"/>
                  </a:rPr>
                  <a:t>お</a:t>
                </a:r>
                <a:r>
                  <a:rPr sz="2175" b="1" spc="7" baseline="1915" dirty="0">
                    <a:solidFill>
                      <a:srgbClr val="6C5757"/>
                    </a:solidFill>
                    <a:latin typeface="Gen Shin Gothic P Bold"/>
                    <a:cs typeface="Gen Shin Gothic P Bold"/>
                  </a:rPr>
                  <a:t>	</a:t>
                </a:r>
                <a:r>
                  <a:rPr lang="ja-JP" altLang="en-US" sz="2175" b="1" spc="7" baseline="1915">
                    <a:solidFill>
                      <a:srgbClr val="6C5757"/>
                    </a:solidFill>
                    <a:latin typeface="Gen Shin Gothic P Bold"/>
                    <a:cs typeface="Gen Shin Gothic P Bold"/>
                  </a:rPr>
                  <a:t>　　　</a:t>
                </a:r>
                <a:r>
                  <a:rPr lang="en-US" altLang="ja-JP" sz="2175" b="1" spc="7" baseline="1915" dirty="0">
                    <a:solidFill>
                      <a:srgbClr val="6C5757"/>
                    </a:solidFill>
                    <a:latin typeface="Gen Shin Gothic P Bold"/>
                    <a:cs typeface="Gen Shin Gothic P Bold"/>
                  </a:rPr>
                  <a:t> </a:t>
                </a:r>
                <a:r>
                  <a:rPr sz="2175" b="1" spc="7" baseline="1915" dirty="0" err="1">
                    <a:solidFill>
                      <a:srgbClr val="6C5757"/>
                    </a:solidFill>
                    <a:latin typeface="Gen Shin Gothic P Bold"/>
                    <a:cs typeface="Gen Shin Gothic P Bold"/>
                  </a:rPr>
                  <a:t>も</a:t>
                </a:r>
                <a:r>
                  <a:rPr sz="2175" b="1" spc="195" baseline="1915" dirty="0">
                    <a:solidFill>
                      <a:srgbClr val="6C5757"/>
                    </a:solidFill>
                    <a:latin typeface="Gen Shin Gothic P Bold"/>
                    <a:cs typeface="Gen Shin Gothic P Bold"/>
                  </a:rPr>
                  <a:t> </a:t>
                </a:r>
                <a:r>
                  <a:rPr sz="2175" b="1" spc="7" baseline="1915" dirty="0">
                    <a:solidFill>
                      <a:srgbClr val="6C5757"/>
                    </a:solidFill>
                    <a:latin typeface="Gen Shin Gothic P Bold"/>
                    <a:cs typeface="Gen Shin Gothic P Bold"/>
                  </a:rPr>
                  <a:t>と</a:t>
                </a:r>
                <a:endParaRPr sz="2175" baseline="1915" dirty="0">
                  <a:latin typeface="Gen Shin Gothic P Regular"/>
                  <a:cs typeface="Gen Shin Gothic P Regular"/>
                </a:endParaRPr>
              </a:p>
            </p:txBody>
          </p:sp>
          <p:sp>
            <p:nvSpPr>
              <p:cNvPr id="17" name="object 17"/>
              <p:cNvSpPr txBox="1"/>
              <p:nvPr/>
            </p:nvSpPr>
            <p:spPr>
              <a:xfrm>
                <a:off x="11164957" y="3406357"/>
                <a:ext cx="5440293" cy="237244"/>
              </a:xfrm>
              <a:prstGeom prst="rect">
                <a:avLst/>
              </a:prstGeom>
            </p:spPr>
            <p:txBody>
              <a:bodyPr vert="horz" wrap="square" lIns="0" tIns="13970" rIns="0" bIns="0" rtlCol="0">
                <a:spAutoFit/>
              </a:bodyPr>
              <a:lstStyle/>
              <a:p>
                <a:pPr marL="12700">
                  <a:lnSpc>
                    <a:spcPct val="100000"/>
                  </a:lnSpc>
                  <a:spcBef>
                    <a:spcPts val="110"/>
                  </a:spcBef>
                  <a:tabLst>
                    <a:tab pos="3896995" algn="l"/>
                  </a:tabLst>
                </a:pPr>
                <a:r>
                  <a:rPr sz="1450" b="1" spc="80" dirty="0">
                    <a:solidFill>
                      <a:srgbClr val="6C5757"/>
                    </a:solidFill>
                    <a:latin typeface="Gen Shin Gothic P Bold"/>
                    <a:cs typeface="Gen Shin Gothic P Bold"/>
                  </a:rPr>
                  <a:t>しんちょ</a:t>
                </a:r>
                <a:r>
                  <a:rPr sz="1450" b="1" spc="5" dirty="0">
                    <a:solidFill>
                      <a:srgbClr val="6C5757"/>
                    </a:solidFill>
                    <a:latin typeface="Gen Shin Gothic P Bold"/>
                    <a:cs typeface="Gen Shin Gothic P Bold"/>
                  </a:rPr>
                  <a:t>う</a:t>
                </a:r>
                <a:r>
                  <a:rPr sz="1450" b="1" dirty="0">
                    <a:solidFill>
                      <a:srgbClr val="6C5757"/>
                    </a:solidFill>
                    <a:latin typeface="Gen Shin Gothic P Bold"/>
                    <a:cs typeface="Gen Shin Gothic P Bold"/>
                  </a:rPr>
                  <a:t>	</a:t>
                </a:r>
                <a:r>
                  <a:rPr lang="ja-JP" altLang="en-US" sz="1450" b="1">
                    <a:solidFill>
                      <a:srgbClr val="6C5757"/>
                    </a:solidFill>
                    <a:latin typeface="Gen Shin Gothic P Bold"/>
                    <a:cs typeface="Gen Shin Gothic P Bold"/>
                  </a:rPr>
                  <a:t>　　　</a:t>
                </a:r>
                <a:r>
                  <a:rPr sz="1450" b="1" spc="114" dirty="0" err="1">
                    <a:solidFill>
                      <a:srgbClr val="6C5757"/>
                    </a:solidFill>
                    <a:latin typeface="Gen Shin Gothic P Bold"/>
                    <a:cs typeface="Gen Shin Gothic P Bold"/>
                  </a:rPr>
                  <a:t>おお</a:t>
                </a:r>
                <a:endParaRPr sz="1450" dirty="0">
                  <a:latin typeface="Gen Shin Gothic P Regular"/>
                  <a:cs typeface="Gen Shin Gothic P Regular"/>
                </a:endParaRPr>
              </a:p>
            </p:txBody>
          </p:sp>
        </p:grpSp>
        <p:sp>
          <p:nvSpPr>
            <p:cNvPr id="48" name="角丸四角形 47">
              <a:extLst>
                <a:ext uri="{FF2B5EF4-FFF2-40B4-BE49-F238E27FC236}">
                  <a16:creationId xmlns:a16="http://schemas.microsoft.com/office/drawing/2014/main" id="{1A6D371A-8D09-AA4C-8A61-20083C26657A}"/>
                </a:ext>
              </a:extLst>
            </p:cNvPr>
            <p:cNvSpPr/>
            <p:nvPr/>
          </p:nvSpPr>
          <p:spPr>
            <a:xfrm>
              <a:off x="10152690" y="5041771"/>
              <a:ext cx="5233360" cy="104268"/>
            </a:xfrm>
            <a:prstGeom prst="roundRect">
              <a:avLst/>
            </a:prstGeom>
            <a:solidFill>
              <a:srgbClr val="F8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75C9B"/>
            </a:solidFill>
          </p:spPr>
          <p:txBody>
            <a:bodyPr wrap="square" lIns="0" tIns="0" rIns="0" bIns="0" rtlCol="0"/>
            <a:lstStyle/>
            <a:p>
              <a:endParaRPr/>
            </a:p>
          </p:txBody>
        </p:sp>
        <p:sp>
          <p:nvSpPr>
            <p:cNvPr id="4" name="object 4"/>
            <p:cNvSpPr/>
            <p:nvPr/>
          </p:nvSpPr>
          <p:spPr>
            <a:xfrm>
              <a:off x="8352740" y="2031348"/>
              <a:ext cx="3392170" cy="3392170"/>
            </a:xfrm>
            <a:custGeom>
              <a:avLst/>
              <a:gdLst/>
              <a:ahLst/>
              <a:cxnLst/>
              <a:rect l="l" t="t" r="r" b="b"/>
              <a:pathLst>
                <a:path w="3392170" h="3392170">
                  <a:moveTo>
                    <a:pt x="1695906" y="0"/>
                  </a:moveTo>
                  <a:lnTo>
                    <a:pt x="1647621" y="674"/>
                  </a:lnTo>
                  <a:lnTo>
                    <a:pt x="1599671" y="2684"/>
                  </a:lnTo>
                  <a:lnTo>
                    <a:pt x="1552072" y="6013"/>
                  </a:lnTo>
                  <a:lnTo>
                    <a:pt x="1504844" y="10643"/>
                  </a:lnTo>
                  <a:lnTo>
                    <a:pt x="1458003" y="16555"/>
                  </a:lnTo>
                  <a:lnTo>
                    <a:pt x="1411568" y="23732"/>
                  </a:lnTo>
                  <a:lnTo>
                    <a:pt x="1365557" y="32156"/>
                  </a:lnTo>
                  <a:lnTo>
                    <a:pt x="1319987" y="41809"/>
                  </a:lnTo>
                  <a:lnTo>
                    <a:pt x="1274877" y="52673"/>
                  </a:lnTo>
                  <a:lnTo>
                    <a:pt x="1230244" y="64730"/>
                  </a:lnTo>
                  <a:lnTo>
                    <a:pt x="1186107" y="77962"/>
                  </a:lnTo>
                  <a:lnTo>
                    <a:pt x="1142482" y="92352"/>
                  </a:lnTo>
                  <a:lnTo>
                    <a:pt x="1099389" y="107881"/>
                  </a:lnTo>
                  <a:lnTo>
                    <a:pt x="1056845" y="124532"/>
                  </a:lnTo>
                  <a:lnTo>
                    <a:pt x="1014867" y="142287"/>
                  </a:lnTo>
                  <a:lnTo>
                    <a:pt x="973474" y="161127"/>
                  </a:lnTo>
                  <a:lnTo>
                    <a:pt x="932684" y="181036"/>
                  </a:lnTo>
                  <a:lnTo>
                    <a:pt x="892514" y="201994"/>
                  </a:lnTo>
                  <a:lnTo>
                    <a:pt x="852983" y="223985"/>
                  </a:lnTo>
                  <a:lnTo>
                    <a:pt x="814108" y="246990"/>
                  </a:lnTo>
                  <a:lnTo>
                    <a:pt x="775907" y="270991"/>
                  </a:lnTo>
                  <a:lnTo>
                    <a:pt x="738398" y="295971"/>
                  </a:lnTo>
                  <a:lnTo>
                    <a:pt x="701600" y="321911"/>
                  </a:lnTo>
                  <a:lnTo>
                    <a:pt x="665529" y="348794"/>
                  </a:lnTo>
                  <a:lnTo>
                    <a:pt x="630204" y="376601"/>
                  </a:lnTo>
                  <a:lnTo>
                    <a:pt x="595643" y="405316"/>
                  </a:lnTo>
                  <a:lnTo>
                    <a:pt x="561863" y="434919"/>
                  </a:lnTo>
                  <a:lnTo>
                    <a:pt x="528883" y="465394"/>
                  </a:lnTo>
                  <a:lnTo>
                    <a:pt x="496720" y="496721"/>
                  </a:lnTo>
                  <a:lnTo>
                    <a:pt x="465392" y="528884"/>
                  </a:lnTo>
                  <a:lnTo>
                    <a:pt x="434918" y="561865"/>
                  </a:lnTo>
                  <a:lnTo>
                    <a:pt x="405315" y="595644"/>
                  </a:lnTo>
                  <a:lnTo>
                    <a:pt x="376600" y="630206"/>
                  </a:lnTo>
                  <a:lnTo>
                    <a:pt x="348793" y="665531"/>
                  </a:lnTo>
                  <a:lnTo>
                    <a:pt x="321910" y="701602"/>
                  </a:lnTo>
                  <a:lnTo>
                    <a:pt x="295970" y="738401"/>
                  </a:lnTo>
                  <a:lnTo>
                    <a:pt x="270990" y="775910"/>
                  </a:lnTo>
                  <a:lnTo>
                    <a:pt x="246989" y="814111"/>
                  </a:lnTo>
                  <a:lnTo>
                    <a:pt x="223985" y="852986"/>
                  </a:lnTo>
                  <a:lnTo>
                    <a:pt x="201994" y="892518"/>
                  </a:lnTo>
                  <a:lnTo>
                    <a:pt x="181036" y="932688"/>
                  </a:lnTo>
                  <a:lnTo>
                    <a:pt x="161127" y="973478"/>
                  </a:lnTo>
                  <a:lnTo>
                    <a:pt x="142287" y="1014871"/>
                  </a:lnTo>
                  <a:lnTo>
                    <a:pt x="124532" y="1056849"/>
                  </a:lnTo>
                  <a:lnTo>
                    <a:pt x="107881" y="1099394"/>
                  </a:lnTo>
                  <a:lnTo>
                    <a:pt x="92352" y="1142488"/>
                  </a:lnTo>
                  <a:lnTo>
                    <a:pt x="77962" y="1186112"/>
                  </a:lnTo>
                  <a:lnTo>
                    <a:pt x="64730" y="1230250"/>
                  </a:lnTo>
                  <a:lnTo>
                    <a:pt x="52672" y="1274883"/>
                  </a:lnTo>
                  <a:lnTo>
                    <a:pt x="41809" y="1319994"/>
                  </a:lnTo>
                  <a:lnTo>
                    <a:pt x="32156" y="1365564"/>
                  </a:lnTo>
                  <a:lnTo>
                    <a:pt x="23732" y="1411576"/>
                  </a:lnTo>
                  <a:lnTo>
                    <a:pt x="16555" y="1458011"/>
                  </a:lnTo>
                  <a:lnTo>
                    <a:pt x="10643" y="1504852"/>
                  </a:lnTo>
                  <a:lnTo>
                    <a:pt x="6013" y="1552081"/>
                  </a:lnTo>
                  <a:lnTo>
                    <a:pt x="2684" y="1599680"/>
                  </a:lnTo>
                  <a:lnTo>
                    <a:pt x="674" y="1647631"/>
                  </a:lnTo>
                  <a:lnTo>
                    <a:pt x="0" y="1695916"/>
                  </a:lnTo>
                  <a:lnTo>
                    <a:pt x="674" y="1744202"/>
                  </a:lnTo>
                  <a:lnTo>
                    <a:pt x="2684" y="1792153"/>
                  </a:lnTo>
                  <a:lnTo>
                    <a:pt x="6013" y="1839752"/>
                  </a:lnTo>
                  <a:lnTo>
                    <a:pt x="10643" y="1886981"/>
                  </a:lnTo>
                  <a:lnTo>
                    <a:pt x="16555" y="1933822"/>
                  </a:lnTo>
                  <a:lnTo>
                    <a:pt x="23732" y="1980257"/>
                  </a:lnTo>
                  <a:lnTo>
                    <a:pt x="32156" y="2026269"/>
                  </a:lnTo>
                  <a:lnTo>
                    <a:pt x="41809" y="2071839"/>
                  </a:lnTo>
                  <a:lnTo>
                    <a:pt x="52672" y="2116949"/>
                  </a:lnTo>
                  <a:lnTo>
                    <a:pt x="64730" y="2161583"/>
                  </a:lnTo>
                  <a:lnTo>
                    <a:pt x="77962" y="2205721"/>
                  </a:lnTo>
                  <a:lnTo>
                    <a:pt x="92352" y="2249345"/>
                  </a:lnTo>
                  <a:lnTo>
                    <a:pt x="107881" y="2292439"/>
                  </a:lnTo>
                  <a:lnTo>
                    <a:pt x="124532" y="2334984"/>
                  </a:lnTo>
                  <a:lnTo>
                    <a:pt x="142287" y="2376962"/>
                  </a:lnTo>
                  <a:lnTo>
                    <a:pt x="161127" y="2418355"/>
                  </a:lnTo>
                  <a:lnTo>
                    <a:pt x="181036" y="2459145"/>
                  </a:lnTo>
                  <a:lnTo>
                    <a:pt x="201994" y="2499315"/>
                  </a:lnTo>
                  <a:lnTo>
                    <a:pt x="223985" y="2538847"/>
                  </a:lnTo>
                  <a:lnTo>
                    <a:pt x="246989" y="2577722"/>
                  </a:lnTo>
                  <a:lnTo>
                    <a:pt x="270990" y="2615923"/>
                  </a:lnTo>
                  <a:lnTo>
                    <a:pt x="295970" y="2653432"/>
                  </a:lnTo>
                  <a:lnTo>
                    <a:pt x="321910" y="2690231"/>
                  </a:lnTo>
                  <a:lnTo>
                    <a:pt x="348793" y="2726302"/>
                  </a:lnTo>
                  <a:lnTo>
                    <a:pt x="376600" y="2761627"/>
                  </a:lnTo>
                  <a:lnTo>
                    <a:pt x="405315" y="2796188"/>
                  </a:lnTo>
                  <a:lnTo>
                    <a:pt x="434918" y="2829968"/>
                  </a:lnTo>
                  <a:lnTo>
                    <a:pt x="465392" y="2862949"/>
                  </a:lnTo>
                  <a:lnTo>
                    <a:pt x="496720" y="2895112"/>
                  </a:lnTo>
                  <a:lnTo>
                    <a:pt x="528883" y="2926439"/>
                  </a:lnTo>
                  <a:lnTo>
                    <a:pt x="561863" y="2956914"/>
                  </a:lnTo>
                  <a:lnTo>
                    <a:pt x="595643" y="2986517"/>
                  </a:lnTo>
                  <a:lnTo>
                    <a:pt x="630204" y="3015232"/>
                  </a:lnTo>
                  <a:lnTo>
                    <a:pt x="665529" y="3043039"/>
                  </a:lnTo>
                  <a:lnTo>
                    <a:pt x="701600" y="3069922"/>
                  </a:lnTo>
                  <a:lnTo>
                    <a:pt x="738398" y="3095862"/>
                  </a:lnTo>
                  <a:lnTo>
                    <a:pt x="775907" y="3120842"/>
                  </a:lnTo>
                  <a:lnTo>
                    <a:pt x="814108" y="3144843"/>
                  </a:lnTo>
                  <a:lnTo>
                    <a:pt x="852983" y="3167848"/>
                  </a:lnTo>
                  <a:lnTo>
                    <a:pt x="892514" y="3189839"/>
                  </a:lnTo>
                  <a:lnTo>
                    <a:pt x="932684" y="3210797"/>
                  </a:lnTo>
                  <a:lnTo>
                    <a:pt x="973474" y="3230705"/>
                  </a:lnTo>
                  <a:lnTo>
                    <a:pt x="1014867" y="3249546"/>
                  </a:lnTo>
                  <a:lnTo>
                    <a:pt x="1056845" y="3267301"/>
                  </a:lnTo>
                  <a:lnTo>
                    <a:pt x="1099389" y="3283952"/>
                  </a:lnTo>
                  <a:lnTo>
                    <a:pt x="1142482" y="3299481"/>
                  </a:lnTo>
                  <a:lnTo>
                    <a:pt x="1186107" y="3313871"/>
                  </a:lnTo>
                  <a:lnTo>
                    <a:pt x="1230244" y="3327103"/>
                  </a:lnTo>
                  <a:lnTo>
                    <a:pt x="1274877" y="3339160"/>
                  </a:lnTo>
                  <a:lnTo>
                    <a:pt x="1319987" y="3350024"/>
                  </a:lnTo>
                  <a:lnTo>
                    <a:pt x="1365557" y="3359677"/>
                  </a:lnTo>
                  <a:lnTo>
                    <a:pt x="1411568" y="3368101"/>
                  </a:lnTo>
                  <a:lnTo>
                    <a:pt x="1458003" y="3375278"/>
                  </a:lnTo>
                  <a:lnTo>
                    <a:pt x="1504844" y="3381190"/>
                  </a:lnTo>
                  <a:lnTo>
                    <a:pt x="1552072" y="3385820"/>
                  </a:lnTo>
                  <a:lnTo>
                    <a:pt x="1599671" y="3389149"/>
                  </a:lnTo>
                  <a:lnTo>
                    <a:pt x="1647621" y="3391159"/>
                  </a:lnTo>
                  <a:lnTo>
                    <a:pt x="1695906" y="3391833"/>
                  </a:lnTo>
                  <a:lnTo>
                    <a:pt x="1744191" y="3391159"/>
                  </a:lnTo>
                  <a:lnTo>
                    <a:pt x="1792142" y="3389149"/>
                  </a:lnTo>
                  <a:lnTo>
                    <a:pt x="1839741" y="3385820"/>
                  </a:lnTo>
                  <a:lnTo>
                    <a:pt x="1886970" y="3381190"/>
                  </a:lnTo>
                  <a:lnTo>
                    <a:pt x="1933811" y="3375278"/>
                  </a:lnTo>
                  <a:lnTo>
                    <a:pt x="1980247" y="3368101"/>
                  </a:lnTo>
                  <a:lnTo>
                    <a:pt x="2026258" y="3359677"/>
                  </a:lnTo>
                  <a:lnTo>
                    <a:pt x="2071828" y="3350024"/>
                  </a:lnTo>
                  <a:lnTo>
                    <a:pt x="2116939" y="3339160"/>
                  </a:lnTo>
                  <a:lnTo>
                    <a:pt x="2161572" y="3327103"/>
                  </a:lnTo>
                  <a:lnTo>
                    <a:pt x="2205710" y="3313871"/>
                  </a:lnTo>
                  <a:lnTo>
                    <a:pt x="2249335" y="3299481"/>
                  </a:lnTo>
                  <a:lnTo>
                    <a:pt x="2292429" y="3283952"/>
                  </a:lnTo>
                  <a:lnTo>
                    <a:pt x="2334973" y="3267301"/>
                  </a:lnTo>
                  <a:lnTo>
                    <a:pt x="2376951" y="3249546"/>
                  </a:lnTo>
                  <a:lnTo>
                    <a:pt x="2418344" y="3230705"/>
                  </a:lnTo>
                  <a:lnTo>
                    <a:pt x="2459135" y="3210797"/>
                  </a:lnTo>
                  <a:lnTo>
                    <a:pt x="2499305" y="3189839"/>
                  </a:lnTo>
                  <a:lnTo>
                    <a:pt x="2538836" y="3167848"/>
                  </a:lnTo>
                  <a:lnTo>
                    <a:pt x="2577712" y="3144843"/>
                  </a:lnTo>
                  <a:lnTo>
                    <a:pt x="2615913" y="3120842"/>
                  </a:lnTo>
                  <a:lnTo>
                    <a:pt x="2653422" y="3095862"/>
                  </a:lnTo>
                  <a:lnTo>
                    <a:pt x="2690220" y="3069922"/>
                  </a:lnTo>
                  <a:lnTo>
                    <a:pt x="2726291" y="3043039"/>
                  </a:lnTo>
                  <a:lnTo>
                    <a:pt x="2761617" y="3015232"/>
                  </a:lnTo>
                  <a:lnTo>
                    <a:pt x="2796178" y="2986517"/>
                  </a:lnTo>
                  <a:lnTo>
                    <a:pt x="2829958" y="2956914"/>
                  </a:lnTo>
                  <a:lnTo>
                    <a:pt x="2862938" y="2926439"/>
                  </a:lnTo>
                  <a:lnTo>
                    <a:pt x="2895101" y="2895112"/>
                  </a:lnTo>
                  <a:lnTo>
                    <a:pt x="2926429" y="2862949"/>
                  </a:lnTo>
                  <a:lnTo>
                    <a:pt x="2956903" y="2829968"/>
                  </a:lnTo>
                  <a:lnTo>
                    <a:pt x="2986507" y="2796188"/>
                  </a:lnTo>
                  <a:lnTo>
                    <a:pt x="3015221" y="2761627"/>
                  </a:lnTo>
                  <a:lnTo>
                    <a:pt x="3043029" y="2726302"/>
                  </a:lnTo>
                  <a:lnTo>
                    <a:pt x="3069912" y="2690231"/>
                  </a:lnTo>
                  <a:lnTo>
                    <a:pt x="3095852" y="2653432"/>
                  </a:lnTo>
                  <a:lnTo>
                    <a:pt x="3120831" y="2615923"/>
                  </a:lnTo>
                  <a:lnTo>
                    <a:pt x="3144833" y="2577722"/>
                  </a:lnTo>
                  <a:lnTo>
                    <a:pt x="3167837" y="2538847"/>
                  </a:lnTo>
                  <a:lnTo>
                    <a:pt x="3189828" y="2499315"/>
                  </a:lnTo>
                  <a:lnTo>
                    <a:pt x="3210787" y="2459145"/>
                  </a:lnTo>
                  <a:lnTo>
                    <a:pt x="3230695" y="2418355"/>
                  </a:lnTo>
                  <a:lnTo>
                    <a:pt x="3249535" y="2376962"/>
                  </a:lnTo>
                  <a:lnTo>
                    <a:pt x="3267290" y="2334984"/>
                  </a:lnTo>
                  <a:lnTo>
                    <a:pt x="3283941" y="2292439"/>
                  </a:lnTo>
                  <a:lnTo>
                    <a:pt x="3299470" y="2249345"/>
                  </a:lnTo>
                  <a:lnTo>
                    <a:pt x="3313860" y="2205721"/>
                  </a:lnTo>
                  <a:lnTo>
                    <a:pt x="3327093" y="2161583"/>
                  </a:lnTo>
                  <a:lnTo>
                    <a:pt x="3339150" y="2116949"/>
                  </a:lnTo>
                  <a:lnTo>
                    <a:pt x="3350014" y="2071839"/>
                  </a:lnTo>
                  <a:lnTo>
                    <a:pt x="3359667" y="2026269"/>
                  </a:lnTo>
                  <a:lnTo>
                    <a:pt x="3368091" y="1980257"/>
                  </a:lnTo>
                  <a:lnTo>
                    <a:pt x="3375268" y="1933822"/>
                  </a:lnTo>
                  <a:lnTo>
                    <a:pt x="3381180" y="1886981"/>
                  </a:lnTo>
                  <a:lnTo>
                    <a:pt x="3385809" y="1839752"/>
                  </a:lnTo>
                  <a:lnTo>
                    <a:pt x="3389138" y="1792153"/>
                  </a:lnTo>
                  <a:lnTo>
                    <a:pt x="3391149" y="1744202"/>
                  </a:lnTo>
                  <a:lnTo>
                    <a:pt x="3391823" y="1695916"/>
                  </a:lnTo>
                  <a:lnTo>
                    <a:pt x="3391149" y="1647631"/>
                  </a:lnTo>
                  <a:lnTo>
                    <a:pt x="3389138" y="1599680"/>
                  </a:lnTo>
                  <a:lnTo>
                    <a:pt x="3385809" y="1552081"/>
                  </a:lnTo>
                  <a:lnTo>
                    <a:pt x="3381180" y="1504852"/>
                  </a:lnTo>
                  <a:lnTo>
                    <a:pt x="3375268" y="1458011"/>
                  </a:lnTo>
                  <a:lnTo>
                    <a:pt x="3368091" y="1411576"/>
                  </a:lnTo>
                  <a:lnTo>
                    <a:pt x="3359667" y="1365564"/>
                  </a:lnTo>
                  <a:lnTo>
                    <a:pt x="3350014" y="1319994"/>
                  </a:lnTo>
                  <a:lnTo>
                    <a:pt x="3339150" y="1274883"/>
                  </a:lnTo>
                  <a:lnTo>
                    <a:pt x="3327093" y="1230250"/>
                  </a:lnTo>
                  <a:lnTo>
                    <a:pt x="3313860" y="1186112"/>
                  </a:lnTo>
                  <a:lnTo>
                    <a:pt x="3299470" y="1142488"/>
                  </a:lnTo>
                  <a:lnTo>
                    <a:pt x="3283941" y="1099394"/>
                  </a:lnTo>
                  <a:lnTo>
                    <a:pt x="3267290" y="1056849"/>
                  </a:lnTo>
                  <a:lnTo>
                    <a:pt x="3249535" y="1014871"/>
                  </a:lnTo>
                  <a:lnTo>
                    <a:pt x="3230695" y="973478"/>
                  </a:lnTo>
                  <a:lnTo>
                    <a:pt x="3210787" y="932688"/>
                  </a:lnTo>
                  <a:lnTo>
                    <a:pt x="3189828" y="892518"/>
                  </a:lnTo>
                  <a:lnTo>
                    <a:pt x="3167837" y="852986"/>
                  </a:lnTo>
                  <a:lnTo>
                    <a:pt x="3144833" y="814111"/>
                  </a:lnTo>
                  <a:lnTo>
                    <a:pt x="3120831" y="775910"/>
                  </a:lnTo>
                  <a:lnTo>
                    <a:pt x="3095852" y="738401"/>
                  </a:lnTo>
                  <a:lnTo>
                    <a:pt x="3069912" y="701602"/>
                  </a:lnTo>
                  <a:lnTo>
                    <a:pt x="3043029" y="665531"/>
                  </a:lnTo>
                  <a:lnTo>
                    <a:pt x="3015221" y="630206"/>
                  </a:lnTo>
                  <a:lnTo>
                    <a:pt x="2986507" y="595644"/>
                  </a:lnTo>
                  <a:lnTo>
                    <a:pt x="2956903" y="561865"/>
                  </a:lnTo>
                  <a:lnTo>
                    <a:pt x="2926429" y="528884"/>
                  </a:lnTo>
                  <a:lnTo>
                    <a:pt x="2895101" y="496721"/>
                  </a:lnTo>
                  <a:lnTo>
                    <a:pt x="2862938" y="465394"/>
                  </a:lnTo>
                  <a:lnTo>
                    <a:pt x="2829958" y="434919"/>
                  </a:lnTo>
                  <a:lnTo>
                    <a:pt x="2796178" y="405316"/>
                  </a:lnTo>
                  <a:lnTo>
                    <a:pt x="2761617" y="376601"/>
                  </a:lnTo>
                  <a:lnTo>
                    <a:pt x="2726291" y="348794"/>
                  </a:lnTo>
                  <a:lnTo>
                    <a:pt x="2690220" y="321911"/>
                  </a:lnTo>
                  <a:lnTo>
                    <a:pt x="2653422" y="295971"/>
                  </a:lnTo>
                  <a:lnTo>
                    <a:pt x="2615913" y="270991"/>
                  </a:lnTo>
                  <a:lnTo>
                    <a:pt x="2577712" y="246990"/>
                  </a:lnTo>
                  <a:lnTo>
                    <a:pt x="2538836" y="223985"/>
                  </a:lnTo>
                  <a:lnTo>
                    <a:pt x="2499305" y="201994"/>
                  </a:lnTo>
                  <a:lnTo>
                    <a:pt x="2459135" y="181036"/>
                  </a:lnTo>
                  <a:lnTo>
                    <a:pt x="2418344" y="161127"/>
                  </a:lnTo>
                  <a:lnTo>
                    <a:pt x="2376951" y="142287"/>
                  </a:lnTo>
                  <a:lnTo>
                    <a:pt x="2334973" y="124532"/>
                  </a:lnTo>
                  <a:lnTo>
                    <a:pt x="2292429" y="107881"/>
                  </a:lnTo>
                  <a:lnTo>
                    <a:pt x="2249335" y="92352"/>
                  </a:lnTo>
                  <a:lnTo>
                    <a:pt x="2205710" y="77962"/>
                  </a:lnTo>
                  <a:lnTo>
                    <a:pt x="2161572" y="64730"/>
                  </a:lnTo>
                  <a:lnTo>
                    <a:pt x="2116939" y="52673"/>
                  </a:lnTo>
                  <a:lnTo>
                    <a:pt x="2071828" y="41809"/>
                  </a:lnTo>
                  <a:lnTo>
                    <a:pt x="2026258" y="32156"/>
                  </a:lnTo>
                  <a:lnTo>
                    <a:pt x="1980247" y="23732"/>
                  </a:lnTo>
                  <a:lnTo>
                    <a:pt x="1933811" y="16555"/>
                  </a:lnTo>
                  <a:lnTo>
                    <a:pt x="1886970" y="10643"/>
                  </a:lnTo>
                  <a:lnTo>
                    <a:pt x="1839741" y="6013"/>
                  </a:lnTo>
                  <a:lnTo>
                    <a:pt x="1792142" y="2684"/>
                  </a:lnTo>
                  <a:lnTo>
                    <a:pt x="1744191" y="674"/>
                  </a:lnTo>
                  <a:lnTo>
                    <a:pt x="1695906" y="0"/>
                  </a:lnTo>
                  <a:close/>
                </a:path>
              </a:pathLst>
            </a:custGeom>
            <a:solidFill>
              <a:srgbClr val="FF8554"/>
            </a:solidFill>
          </p:spPr>
          <p:txBody>
            <a:bodyPr wrap="square" lIns="0" tIns="0" rIns="0" bIns="0" rtlCol="0"/>
            <a:lstStyle/>
            <a:p>
              <a:endParaRPr/>
            </a:p>
          </p:txBody>
        </p:sp>
        <p:sp>
          <p:nvSpPr>
            <p:cNvPr id="5" name="object 5"/>
            <p:cNvSpPr/>
            <p:nvPr/>
          </p:nvSpPr>
          <p:spPr>
            <a:xfrm>
              <a:off x="8536343" y="2214955"/>
              <a:ext cx="3025140" cy="3025140"/>
            </a:xfrm>
            <a:custGeom>
              <a:avLst/>
              <a:gdLst/>
              <a:ahLst/>
              <a:cxnLst/>
              <a:rect l="l" t="t" r="r" b="b"/>
              <a:pathLst>
                <a:path w="3025140" h="3025140">
                  <a:moveTo>
                    <a:pt x="1512309" y="0"/>
                  </a:moveTo>
                  <a:lnTo>
                    <a:pt x="1464302" y="747"/>
                  </a:lnTo>
                  <a:lnTo>
                    <a:pt x="1416668" y="2975"/>
                  </a:lnTo>
                  <a:lnTo>
                    <a:pt x="1369429" y="6661"/>
                  </a:lnTo>
                  <a:lnTo>
                    <a:pt x="1322607" y="11782"/>
                  </a:lnTo>
                  <a:lnTo>
                    <a:pt x="1276225" y="18318"/>
                  </a:lnTo>
                  <a:lnTo>
                    <a:pt x="1230305" y="26245"/>
                  </a:lnTo>
                  <a:lnTo>
                    <a:pt x="1184868" y="35542"/>
                  </a:lnTo>
                  <a:lnTo>
                    <a:pt x="1139938" y="46187"/>
                  </a:lnTo>
                  <a:lnTo>
                    <a:pt x="1095535" y="58156"/>
                  </a:lnTo>
                  <a:lnTo>
                    <a:pt x="1051682" y="71429"/>
                  </a:lnTo>
                  <a:lnTo>
                    <a:pt x="1008402" y="85982"/>
                  </a:lnTo>
                  <a:lnTo>
                    <a:pt x="965717" y="101795"/>
                  </a:lnTo>
                  <a:lnTo>
                    <a:pt x="923648" y="118844"/>
                  </a:lnTo>
                  <a:lnTo>
                    <a:pt x="882218" y="137107"/>
                  </a:lnTo>
                  <a:lnTo>
                    <a:pt x="841449" y="156563"/>
                  </a:lnTo>
                  <a:lnTo>
                    <a:pt x="801363" y="177189"/>
                  </a:lnTo>
                  <a:lnTo>
                    <a:pt x="761982" y="198964"/>
                  </a:lnTo>
                  <a:lnTo>
                    <a:pt x="723328" y="221864"/>
                  </a:lnTo>
                  <a:lnTo>
                    <a:pt x="685424" y="245868"/>
                  </a:lnTo>
                  <a:lnTo>
                    <a:pt x="648292" y="270954"/>
                  </a:lnTo>
                  <a:lnTo>
                    <a:pt x="611953" y="297099"/>
                  </a:lnTo>
                  <a:lnTo>
                    <a:pt x="576431" y="324281"/>
                  </a:lnTo>
                  <a:lnTo>
                    <a:pt x="541746" y="352479"/>
                  </a:lnTo>
                  <a:lnTo>
                    <a:pt x="507922" y="381670"/>
                  </a:lnTo>
                  <a:lnTo>
                    <a:pt x="474980" y="411832"/>
                  </a:lnTo>
                  <a:lnTo>
                    <a:pt x="442943" y="442943"/>
                  </a:lnTo>
                  <a:lnTo>
                    <a:pt x="411832" y="474980"/>
                  </a:lnTo>
                  <a:lnTo>
                    <a:pt x="381670" y="507922"/>
                  </a:lnTo>
                  <a:lnTo>
                    <a:pt x="352479" y="541746"/>
                  </a:lnTo>
                  <a:lnTo>
                    <a:pt x="324281" y="576431"/>
                  </a:lnTo>
                  <a:lnTo>
                    <a:pt x="297099" y="611953"/>
                  </a:lnTo>
                  <a:lnTo>
                    <a:pt x="270954" y="648292"/>
                  </a:lnTo>
                  <a:lnTo>
                    <a:pt x="245868" y="685424"/>
                  </a:lnTo>
                  <a:lnTo>
                    <a:pt x="221864" y="723328"/>
                  </a:lnTo>
                  <a:lnTo>
                    <a:pt x="198964" y="761982"/>
                  </a:lnTo>
                  <a:lnTo>
                    <a:pt x="177189" y="801363"/>
                  </a:lnTo>
                  <a:lnTo>
                    <a:pt x="156563" y="841449"/>
                  </a:lnTo>
                  <a:lnTo>
                    <a:pt x="137107" y="882218"/>
                  </a:lnTo>
                  <a:lnTo>
                    <a:pt x="118844" y="923648"/>
                  </a:lnTo>
                  <a:lnTo>
                    <a:pt x="101795" y="965717"/>
                  </a:lnTo>
                  <a:lnTo>
                    <a:pt x="85982" y="1008402"/>
                  </a:lnTo>
                  <a:lnTo>
                    <a:pt x="71429" y="1051682"/>
                  </a:lnTo>
                  <a:lnTo>
                    <a:pt x="58156" y="1095535"/>
                  </a:lnTo>
                  <a:lnTo>
                    <a:pt x="46187" y="1139938"/>
                  </a:lnTo>
                  <a:lnTo>
                    <a:pt x="35542" y="1184868"/>
                  </a:lnTo>
                  <a:lnTo>
                    <a:pt x="26245" y="1230305"/>
                  </a:lnTo>
                  <a:lnTo>
                    <a:pt x="18318" y="1276225"/>
                  </a:lnTo>
                  <a:lnTo>
                    <a:pt x="11782" y="1322607"/>
                  </a:lnTo>
                  <a:lnTo>
                    <a:pt x="6661" y="1369429"/>
                  </a:lnTo>
                  <a:lnTo>
                    <a:pt x="2975" y="1416668"/>
                  </a:lnTo>
                  <a:lnTo>
                    <a:pt x="747" y="1464302"/>
                  </a:lnTo>
                  <a:lnTo>
                    <a:pt x="0" y="1512309"/>
                  </a:lnTo>
                  <a:lnTo>
                    <a:pt x="747" y="1560317"/>
                  </a:lnTo>
                  <a:lnTo>
                    <a:pt x="2975" y="1607951"/>
                  </a:lnTo>
                  <a:lnTo>
                    <a:pt x="6661" y="1655190"/>
                  </a:lnTo>
                  <a:lnTo>
                    <a:pt x="11782" y="1702011"/>
                  </a:lnTo>
                  <a:lnTo>
                    <a:pt x="18318" y="1748394"/>
                  </a:lnTo>
                  <a:lnTo>
                    <a:pt x="26245" y="1794314"/>
                  </a:lnTo>
                  <a:lnTo>
                    <a:pt x="35542" y="1839751"/>
                  </a:lnTo>
                  <a:lnTo>
                    <a:pt x="46187" y="1884681"/>
                  </a:lnTo>
                  <a:lnTo>
                    <a:pt x="58156" y="1929084"/>
                  </a:lnTo>
                  <a:lnTo>
                    <a:pt x="71429" y="1972937"/>
                  </a:lnTo>
                  <a:lnTo>
                    <a:pt x="85982" y="2016217"/>
                  </a:lnTo>
                  <a:lnTo>
                    <a:pt x="101795" y="2058902"/>
                  </a:lnTo>
                  <a:lnTo>
                    <a:pt x="118844" y="2100971"/>
                  </a:lnTo>
                  <a:lnTo>
                    <a:pt x="137107" y="2142401"/>
                  </a:lnTo>
                  <a:lnTo>
                    <a:pt x="156563" y="2183170"/>
                  </a:lnTo>
                  <a:lnTo>
                    <a:pt x="177189" y="2223256"/>
                  </a:lnTo>
                  <a:lnTo>
                    <a:pt x="198964" y="2262637"/>
                  </a:lnTo>
                  <a:lnTo>
                    <a:pt x="221864" y="2301291"/>
                  </a:lnTo>
                  <a:lnTo>
                    <a:pt x="245868" y="2339195"/>
                  </a:lnTo>
                  <a:lnTo>
                    <a:pt x="270954" y="2376327"/>
                  </a:lnTo>
                  <a:lnTo>
                    <a:pt x="297099" y="2412666"/>
                  </a:lnTo>
                  <a:lnTo>
                    <a:pt x="324281" y="2448188"/>
                  </a:lnTo>
                  <a:lnTo>
                    <a:pt x="352479" y="2482873"/>
                  </a:lnTo>
                  <a:lnTo>
                    <a:pt x="381670" y="2516697"/>
                  </a:lnTo>
                  <a:lnTo>
                    <a:pt x="411832" y="2549639"/>
                  </a:lnTo>
                  <a:lnTo>
                    <a:pt x="442943" y="2581676"/>
                  </a:lnTo>
                  <a:lnTo>
                    <a:pt x="474980" y="2612787"/>
                  </a:lnTo>
                  <a:lnTo>
                    <a:pt x="507922" y="2642949"/>
                  </a:lnTo>
                  <a:lnTo>
                    <a:pt x="541746" y="2672140"/>
                  </a:lnTo>
                  <a:lnTo>
                    <a:pt x="576431" y="2700338"/>
                  </a:lnTo>
                  <a:lnTo>
                    <a:pt x="611953" y="2727520"/>
                  </a:lnTo>
                  <a:lnTo>
                    <a:pt x="648292" y="2753665"/>
                  </a:lnTo>
                  <a:lnTo>
                    <a:pt x="685424" y="2778751"/>
                  </a:lnTo>
                  <a:lnTo>
                    <a:pt x="723328" y="2802755"/>
                  </a:lnTo>
                  <a:lnTo>
                    <a:pt x="761982" y="2825655"/>
                  </a:lnTo>
                  <a:lnTo>
                    <a:pt x="801363" y="2847430"/>
                  </a:lnTo>
                  <a:lnTo>
                    <a:pt x="841449" y="2868056"/>
                  </a:lnTo>
                  <a:lnTo>
                    <a:pt x="882218" y="2887512"/>
                  </a:lnTo>
                  <a:lnTo>
                    <a:pt x="923648" y="2905775"/>
                  </a:lnTo>
                  <a:lnTo>
                    <a:pt x="965717" y="2922824"/>
                  </a:lnTo>
                  <a:lnTo>
                    <a:pt x="1008402" y="2938637"/>
                  </a:lnTo>
                  <a:lnTo>
                    <a:pt x="1051682" y="2953190"/>
                  </a:lnTo>
                  <a:lnTo>
                    <a:pt x="1095535" y="2966463"/>
                  </a:lnTo>
                  <a:lnTo>
                    <a:pt x="1139938" y="2978432"/>
                  </a:lnTo>
                  <a:lnTo>
                    <a:pt x="1184868" y="2989077"/>
                  </a:lnTo>
                  <a:lnTo>
                    <a:pt x="1230305" y="2998374"/>
                  </a:lnTo>
                  <a:lnTo>
                    <a:pt x="1276225" y="3006301"/>
                  </a:lnTo>
                  <a:lnTo>
                    <a:pt x="1322607" y="3012836"/>
                  </a:lnTo>
                  <a:lnTo>
                    <a:pt x="1369429" y="3017958"/>
                  </a:lnTo>
                  <a:lnTo>
                    <a:pt x="1416668" y="3021644"/>
                  </a:lnTo>
                  <a:lnTo>
                    <a:pt x="1464302" y="3023872"/>
                  </a:lnTo>
                  <a:lnTo>
                    <a:pt x="1512309" y="3024619"/>
                  </a:lnTo>
                  <a:lnTo>
                    <a:pt x="1560316" y="3023872"/>
                  </a:lnTo>
                  <a:lnTo>
                    <a:pt x="1607950" y="3021644"/>
                  </a:lnTo>
                  <a:lnTo>
                    <a:pt x="1655188" y="3017958"/>
                  </a:lnTo>
                  <a:lnTo>
                    <a:pt x="1702009" y="3012836"/>
                  </a:lnTo>
                  <a:lnTo>
                    <a:pt x="1748391" y="3006301"/>
                  </a:lnTo>
                  <a:lnTo>
                    <a:pt x="1794311" y="2998374"/>
                  </a:lnTo>
                  <a:lnTo>
                    <a:pt x="1839748" y="2989077"/>
                  </a:lnTo>
                  <a:lnTo>
                    <a:pt x="1884678" y="2978432"/>
                  </a:lnTo>
                  <a:lnTo>
                    <a:pt x="1929080" y="2966463"/>
                  </a:lnTo>
                  <a:lnTo>
                    <a:pt x="1972933" y="2953190"/>
                  </a:lnTo>
                  <a:lnTo>
                    <a:pt x="2016212" y="2938637"/>
                  </a:lnTo>
                  <a:lnTo>
                    <a:pt x="2058898" y="2922824"/>
                  </a:lnTo>
                  <a:lnTo>
                    <a:pt x="2100967" y="2905775"/>
                  </a:lnTo>
                  <a:lnTo>
                    <a:pt x="2142397" y="2887512"/>
                  </a:lnTo>
                  <a:lnTo>
                    <a:pt x="2183166" y="2868056"/>
                  </a:lnTo>
                  <a:lnTo>
                    <a:pt x="2223252" y="2847430"/>
                  </a:lnTo>
                  <a:lnTo>
                    <a:pt x="2262633" y="2825655"/>
                  </a:lnTo>
                  <a:lnTo>
                    <a:pt x="2301286" y="2802755"/>
                  </a:lnTo>
                  <a:lnTo>
                    <a:pt x="2339190" y="2778751"/>
                  </a:lnTo>
                  <a:lnTo>
                    <a:pt x="2376322" y="2753665"/>
                  </a:lnTo>
                  <a:lnTo>
                    <a:pt x="2412661" y="2727520"/>
                  </a:lnTo>
                  <a:lnTo>
                    <a:pt x="2448184" y="2700338"/>
                  </a:lnTo>
                  <a:lnTo>
                    <a:pt x="2482868" y="2672140"/>
                  </a:lnTo>
                  <a:lnTo>
                    <a:pt x="2516693" y="2642949"/>
                  </a:lnTo>
                  <a:lnTo>
                    <a:pt x="2549635" y="2612787"/>
                  </a:lnTo>
                  <a:lnTo>
                    <a:pt x="2581672" y="2581676"/>
                  </a:lnTo>
                  <a:lnTo>
                    <a:pt x="2612783" y="2549639"/>
                  </a:lnTo>
                  <a:lnTo>
                    <a:pt x="2642945" y="2516697"/>
                  </a:lnTo>
                  <a:lnTo>
                    <a:pt x="2672136" y="2482873"/>
                  </a:lnTo>
                  <a:lnTo>
                    <a:pt x="2700334" y="2448188"/>
                  </a:lnTo>
                  <a:lnTo>
                    <a:pt x="2727517" y="2412666"/>
                  </a:lnTo>
                  <a:lnTo>
                    <a:pt x="2753663" y="2376327"/>
                  </a:lnTo>
                  <a:lnTo>
                    <a:pt x="2778748" y="2339195"/>
                  </a:lnTo>
                  <a:lnTo>
                    <a:pt x="2802753" y="2301291"/>
                  </a:lnTo>
                  <a:lnTo>
                    <a:pt x="2825653" y="2262637"/>
                  </a:lnTo>
                  <a:lnTo>
                    <a:pt x="2847428" y="2223256"/>
                  </a:lnTo>
                  <a:lnTo>
                    <a:pt x="2868054" y="2183170"/>
                  </a:lnTo>
                  <a:lnTo>
                    <a:pt x="2887510" y="2142401"/>
                  </a:lnTo>
                  <a:lnTo>
                    <a:pt x="2905774" y="2100971"/>
                  </a:lnTo>
                  <a:lnTo>
                    <a:pt x="2922823" y="2058902"/>
                  </a:lnTo>
                  <a:lnTo>
                    <a:pt x="2938636" y="2016217"/>
                  </a:lnTo>
                  <a:lnTo>
                    <a:pt x="2953189" y="1972937"/>
                  </a:lnTo>
                  <a:lnTo>
                    <a:pt x="2966462" y="1929084"/>
                  </a:lnTo>
                  <a:lnTo>
                    <a:pt x="2978432" y="1884681"/>
                  </a:lnTo>
                  <a:lnTo>
                    <a:pt x="2989076" y="1839751"/>
                  </a:lnTo>
                  <a:lnTo>
                    <a:pt x="2998373" y="1794314"/>
                  </a:lnTo>
                  <a:lnTo>
                    <a:pt x="3006301" y="1748394"/>
                  </a:lnTo>
                  <a:lnTo>
                    <a:pt x="3012836" y="1702011"/>
                  </a:lnTo>
                  <a:lnTo>
                    <a:pt x="3017958" y="1655190"/>
                  </a:lnTo>
                  <a:lnTo>
                    <a:pt x="3021644" y="1607951"/>
                  </a:lnTo>
                  <a:lnTo>
                    <a:pt x="3023872" y="1560317"/>
                  </a:lnTo>
                  <a:lnTo>
                    <a:pt x="3024619" y="1512309"/>
                  </a:lnTo>
                  <a:lnTo>
                    <a:pt x="3023872" y="1464302"/>
                  </a:lnTo>
                  <a:lnTo>
                    <a:pt x="3021644" y="1416668"/>
                  </a:lnTo>
                  <a:lnTo>
                    <a:pt x="3017958" y="1369429"/>
                  </a:lnTo>
                  <a:lnTo>
                    <a:pt x="3012836" y="1322607"/>
                  </a:lnTo>
                  <a:lnTo>
                    <a:pt x="3006301" y="1276225"/>
                  </a:lnTo>
                  <a:lnTo>
                    <a:pt x="2998373" y="1230305"/>
                  </a:lnTo>
                  <a:lnTo>
                    <a:pt x="2989076" y="1184868"/>
                  </a:lnTo>
                  <a:lnTo>
                    <a:pt x="2978432" y="1139938"/>
                  </a:lnTo>
                  <a:lnTo>
                    <a:pt x="2966462" y="1095535"/>
                  </a:lnTo>
                  <a:lnTo>
                    <a:pt x="2953189" y="1051682"/>
                  </a:lnTo>
                  <a:lnTo>
                    <a:pt x="2938636" y="1008402"/>
                  </a:lnTo>
                  <a:lnTo>
                    <a:pt x="2922823" y="965717"/>
                  </a:lnTo>
                  <a:lnTo>
                    <a:pt x="2905774" y="923648"/>
                  </a:lnTo>
                  <a:lnTo>
                    <a:pt x="2887510" y="882218"/>
                  </a:lnTo>
                  <a:lnTo>
                    <a:pt x="2868054" y="841449"/>
                  </a:lnTo>
                  <a:lnTo>
                    <a:pt x="2847428" y="801363"/>
                  </a:lnTo>
                  <a:lnTo>
                    <a:pt x="2825653" y="761982"/>
                  </a:lnTo>
                  <a:lnTo>
                    <a:pt x="2802753" y="723328"/>
                  </a:lnTo>
                  <a:lnTo>
                    <a:pt x="2778748" y="685424"/>
                  </a:lnTo>
                  <a:lnTo>
                    <a:pt x="2753663" y="648292"/>
                  </a:lnTo>
                  <a:lnTo>
                    <a:pt x="2727517" y="611953"/>
                  </a:lnTo>
                  <a:lnTo>
                    <a:pt x="2700334" y="576431"/>
                  </a:lnTo>
                  <a:lnTo>
                    <a:pt x="2672136" y="541746"/>
                  </a:lnTo>
                  <a:lnTo>
                    <a:pt x="2642945" y="507922"/>
                  </a:lnTo>
                  <a:lnTo>
                    <a:pt x="2612783" y="474980"/>
                  </a:lnTo>
                  <a:lnTo>
                    <a:pt x="2581672" y="442943"/>
                  </a:lnTo>
                  <a:lnTo>
                    <a:pt x="2549635" y="411832"/>
                  </a:lnTo>
                  <a:lnTo>
                    <a:pt x="2516693" y="381670"/>
                  </a:lnTo>
                  <a:lnTo>
                    <a:pt x="2482868" y="352479"/>
                  </a:lnTo>
                  <a:lnTo>
                    <a:pt x="2448184" y="324281"/>
                  </a:lnTo>
                  <a:lnTo>
                    <a:pt x="2412661" y="297099"/>
                  </a:lnTo>
                  <a:lnTo>
                    <a:pt x="2376322" y="270954"/>
                  </a:lnTo>
                  <a:lnTo>
                    <a:pt x="2339190" y="245868"/>
                  </a:lnTo>
                  <a:lnTo>
                    <a:pt x="2301286" y="221864"/>
                  </a:lnTo>
                  <a:lnTo>
                    <a:pt x="2262633" y="198964"/>
                  </a:lnTo>
                  <a:lnTo>
                    <a:pt x="2223252" y="177189"/>
                  </a:lnTo>
                  <a:lnTo>
                    <a:pt x="2183166" y="156563"/>
                  </a:lnTo>
                  <a:lnTo>
                    <a:pt x="2142397" y="137107"/>
                  </a:lnTo>
                  <a:lnTo>
                    <a:pt x="2100967" y="118844"/>
                  </a:lnTo>
                  <a:lnTo>
                    <a:pt x="2058898" y="101795"/>
                  </a:lnTo>
                  <a:lnTo>
                    <a:pt x="2016212" y="85982"/>
                  </a:lnTo>
                  <a:lnTo>
                    <a:pt x="1972933" y="71429"/>
                  </a:lnTo>
                  <a:lnTo>
                    <a:pt x="1929080" y="58156"/>
                  </a:lnTo>
                  <a:lnTo>
                    <a:pt x="1884678" y="46187"/>
                  </a:lnTo>
                  <a:lnTo>
                    <a:pt x="1839748" y="35542"/>
                  </a:lnTo>
                  <a:lnTo>
                    <a:pt x="1794311" y="26245"/>
                  </a:lnTo>
                  <a:lnTo>
                    <a:pt x="1748391" y="18318"/>
                  </a:lnTo>
                  <a:lnTo>
                    <a:pt x="1702009" y="11782"/>
                  </a:lnTo>
                  <a:lnTo>
                    <a:pt x="1655188" y="6661"/>
                  </a:lnTo>
                  <a:lnTo>
                    <a:pt x="1607950" y="2975"/>
                  </a:lnTo>
                  <a:lnTo>
                    <a:pt x="1560316" y="747"/>
                  </a:lnTo>
                  <a:lnTo>
                    <a:pt x="1512309" y="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4346836" y="6139257"/>
            <a:ext cx="11971768" cy="1569660"/>
          </a:xfrm>
          <a:prstGeom prst="rect">
            <a:avLst/>
          </a:prstGeom>
        </p:spPr>
        <p:txBody>
          <a:bodyPr vert="horz" wrap="square" lIns="0" tIns="17780" rIns="0" bIns="0" rtlCol="0">
            <a:spAutoFit/>
          </a:bodyPr>
          <a:lstStyle/>
          <a:p>
            <a:pPr marL="223520">
              <a:lnSpc>
                <a:spcPts val="2545"/>
              </a:lnSpc>
              <a:spcBef>
                <a:spcPts val="140"/>
              </a:spcBef>
              <a:tabLst>
                <a:tab pos="654685" algn="l"/>
                <a:tab pos="1111250" algn="l"/>
                <a:tab pos="1548130" algn="l"/>
                <a:tab pos="8273415" algn="l"/>
                <a:tab pos="11228070" algn="l"/>
                <a:tab pos="11665585" algn="l"/>
              </a:tabLst>
            </a:pPr>
            <a:r>
              <a:rPr sz="2300" spc="30" dirty="0"/>
              <a:t>う	ち	</a:t>
            </a:r>
            <a:r>
              <a:rPr sz="2300" spc="25" dirty="0"/>
              <a:t>ゅ	</a:t>
            </a:r>
            <a:r>
              <a:rPr sz="2300" spc="30" dirty="0"/>
              <a:t>う	し</a:t>
            </a:r>
            <a:r>
              <a:rPr sz="2300" spc="204" dirty="0"/>
              <a:t> </a:t>
            </a:r>
            <a:r>
              <a:rPr sz="2300" spc="35" dirty="0"/>
              <a:t>ん</a:t>
            </a:r>
            <a:r>
              <a:rPr sz="2300" spc="204" dirty="0"/>
              <a:t> </a:t>
            </a:r>
            <a:r>
              <a:rPr sz="2300" spc="30" dirty="0"/>
              <a:t>ち</a:t>
            </a:r>
            <a:r>
              <a:rPr sz="2300" spc="204" dirty="0"/>
              <a:t> </a:t>
            </a:r>
            <a:r>
              <a:rPr sz="2300" spc="20" dirty="0" err="1"/>
              <a:t>ょ</a:t>
            </a:r>
            <a:r>
              <a:rPr sz="2300" spc="210" dirty="0"/>
              <a:t> </a:t>
            </a:r>
            <a:r>
              <a:rPr sz="2300" spc="30" dirty="0" err="1"/>
              <a:t>う</a:t>
            </a:r>
            <a:r>
              <a:rPr lang="ja-JP" altLang="en-US" sz="2300" spc="30"/>
              <a:t>	</a:t>
            </a:r>
            <a:endParaRPr sz="2300" dirty="0"/>
          </a:p>
          <a:p>
            <a:pPr marL="12700">
              <a:lnSpc>
                <a:spcPts val="9565"/>
              </a:lnSpc>
            </a:pPr>
            <a:r>
              <a:rPr sz="8150" dirty="0" err="1"/>
              <a:t>宇宙での</a:t>
            </a:r>
            <a:r>
              <a:rPr sz="8150" spc="-5" dirty="0" err="1"/>
              <a:t>あなたの身長を</a:t>
            </a:r>
            <a:endParaRPr sz="8150" dirty="0"/>
          </a:p>
        </p:txBody>
      </p:sp>
      <p:sp>
        <p:nvSpPr>
          <p:cNvPr id="7" name="object 6">
            <a:extLst>
              <a:ext uri="{FF2B5EF4-FFF2-40B4-BE49-F238E27FC236}">
                <a16:creationId xmlns:a16="http://schemas.microsoft.com/office/drawing/2014/main" id="{13B8FD8D-9EC8-9E4A-9D62-E8DEC3933D74}"/>
              </a:ext>
            </a:extLst>
          </p:cNvPr>
          <p:cNvSpPr txBox="1">
            <a:spLocks/>
          </p:cNvSpPr>
          <p:nvPr/>
        </p:nvSpPr>
        <p:spPr>
          <a:xfrm>
            <a:off x="6170743" y="7708917"/>
            <a:ext cx="8323954" cy="1569085"/>
          </a:xfrm>
          <a:prstGeom prst="rect">
            <a:avLst/>
          </a:prstGeom>
        </p:spPr>
        <p:txBody>
          <a:bodyPr vert="horz" wrap="square" lIns="0" tIns="17780" rIns="0" bIns="0" rtlCol="0">
            <a:spAutoFit/>
          </a:bodyPr>
          <a:lstStyle>
            <a:lvl1pPr>
              <a:defRPr sz="5350" b="1" i="0">
                <a:solidFill>
                  <a:schemeClr val="bg1"/>
                </a:solidFill>
                <a:latin typeface="Gen Shin Gothic P Bold"/>
                <a:ea typeface="+mj-ea"/>
                <a:cs typeface="Gen Shin Gothic P Bold"/>
              </a:defRPr>
            </a:lvl1pPr>
          </a:lstStyle>
          <a:p>
            <a:pPr marL="223520">
              <a:lnSpc>
                <a:spcPts val="2545"/>
              </a:lnSpc>
              <a:spcBef>
                <a:spcPts val="140"/>
              </a:spcBef>
              <a:tabLst>
                <a:tab pos="654685" algn="l"/>
                <a:tab pos="1111250" algn="l"/>
                <a:tab pos="1548130" algn="l"/>
                <a:tab pos="8273415" algn="l"/>
                <a:tab pos="11228070" algn="l"/>
                <a:tab pos="11665585" algn="l"/>
              </a:tabLst>
            </a:pPr>
            <a:r>
              <a:rPr kumimoji="0" lang="ja-JP" altLang="en-US" sz="2300" kern="0" spc="30"/>
              <a:t>も	</a:t>
            </a:r>
            <a:r>
              <a:rPr kumimoji="0" lang="ja-JP" altLang="en-US" sz="2300" kern="0" spc="25"/>
              <a:t>と</a:t>
            </a:r>
            <a:endParaRPr kumimoji="0" lang="ja-JP" altLang="en-US" sz="2300" kern="0"/>
          </a:p>
          <a:p>
            <a:pPr marL="12700">
              <a:lnSpc>
                <a:spcPts val="9565"/>
              </a:lnSpc>
            </a:pPr>
            <a:r>
              <a:rPr kumimoji="0" lang="ja-JP" altLang="en-US" sz="8150" kern="0" spc="-5"/>
              <a:t>求めてみま</a:t>
            </a:r>
            <a:r>
              <a:rPr kumimoji="0" lang="ja-JP" altLang="en-US" sz="8150" kern="0" spc="-15"/>
              <a:t>し</a:t>
            </a:r>
            <a:r>
              <a:rPr kumimoji="0" lang="ja-JP" altLang="en-US" sz="8150" kern="0" spc="-10"/>
              <a:t>ょう！</a:t>
            </a:r>
            <a:endParaRPr kumimoji="0" lang="ja-JP" altLang="en-US" sz="8150" kern="0" dirty="0"/>
          </a:p>
        </p:txBody>
      </p:sp>
      <p:pic>
        <p:nvPicPr>
          <p:cNvPr id="8" name="図 7" descr="挿絵 が含まれている画像&#10;&#10;自動的に生成された説明">
            <a:extLst>
              <a:ext uri="{FF2B5EF4-FFF2-40B4-BE49-F238E27FC236}">
                <a16:creationId xmlns:a16="http://schemas.microsoft.com/office/drawing/2014/main" id="{4E282864-C0E7-074E-96CE-9CC654EDD9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pic>
        <p:nvPicPr>
          <p:cNvPr id="9" name="図 8" descr="挿絵 が含まれている画像&#10;&#10;自動的に生成された説明">
            <a:extLst>
              <a:ext uri="{FF2B5EF4-FFF2-40B4-BE49-F238E27FC236}">
                <a16:creationId xmlns:a16="http://schemas.microsoft.com/office/drawing/2014/main" id="{8DD4E900-7E2F-5A43-AC0D-532DD9EE6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84" y="9091141"/>
            <a:ext cx="2739866" cy="1135534"/>
          </a:xfrm>
          <a:prstGeom prst="rect">
            <a:avLst/>
          </a:prstGeom>
        </p:spPr>
      </p:pic>
      <p:pic>
        <p:nvPicPr>
          <p:cNvPr id="10" name="図 9" descr="図形, 円&#10;&#10;自動的に生成された説明">
            <a:extLst>
              <a:ext uri="{FF2B5EF4-FFF2-40B4-BE49-F238E27FC236}">
                <a16:creationId xmlns:a16="http://schemas.microsoft.com/office/drawing/2014/main" id="{9076ADBA-394A-F24C-8A9D-8D7A3D11FC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270" y="2066696"/>
            <a:ext cx="3402639" cy="3392170"/>
          </a:xfrm>
          <a:prstGeom prst="rect">
            <a:avLst/>
          </a:prstGeom>
        </p:spPr>
      </p:pic>
      <p:sp>
        <p:nvSpPr>
          <p:cNvPr id="11" name="円/楕円 10">
            <a:extLst>
              <a:ext uri="{FF2B5EF4-FFF2-40B4-BE49-F238E27FC236}">
                <a16:creationId xmlns:a16="http://schemas.microsoft.com/office/drawing/2014/main" id="{C73A3FC2-59F4-D342-9140-18C4A5C9119B}"/>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2ACD0A52-4F11-634C-9E71-D48D57383018}"/>
              </a:ext>
            </a:extLst>
          </p:cNvPr>
          <p:cNvGrpSpPr/>
          <p:nvPr/>
        </p:nvGrpSpPr>
        <p:grpSpPr>
          <a:xfrm>
            <a:off x="8535530" y="2225675"/>
            <a:ext cx="3026590" cy="3048000"/>
            <a:chOff x="12581460" y="2375129"/>
            <a:chExt cx="3026590" cy="3048000"/>
          </a:xfrm>
        </p:grpSpPr>
        <p:pic>
          <p:nvPicPr>
            <p:cNvPr id="13" name="図 12">
              <a:extLst>
                <a:ext uri="{FF2B5EF4-FFF2-40B4-BE49-F238E27FC236}">
                  <a16:creationId xmlns:a16="http://schemas.microsoft.com/office/drawing/2014/main" id="{565D4A34-3E2C-6945-B1A8-782D1F3CDC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14" name="円/楕円 13">
              <a:extLst>
                <a:ext uri="{FF2B5EF4-FFF2-40B4-BE49-F238E27FC236}">
                  <a16:creationId xmlns:a16="http://schemas.microsoft.com/office/drawing/2014/main" id="{1A53137A-CCAF-7B45-9171-E609CA09F9E5}"/>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70562E-7 -4.59854E-6 L 0.78451 -0.00028 " pathEditMode="relative" rAng="0" ptsTypes="AA">
                                      <p:cBhvr>
                                        <p:cTn id="6" dur="12000" fill="hold"/>
                                        <p:tgtEl>
                                          <p:spTgt spid="9"/>
                                        </p:tgtEl>
                                        <p:attrNameLst>
                                          <p:attrName>ppt_x</p:attrName>
                                          <p:attrName>ppt_y</p:attrName>
                                        </p:attrNameLst>
                                      </p:cBhvr>
                                      <p:rCtr x="39221" y="-14"/>
                                    </p:animMotion>
                                  </p:childTnLst>
                                </p:cTn>
                              </p:par>
                              <p:par>
                                <p:cTn id="7" presetID="8" presetClass="emph" presetSubtype="0" fill="hold" nodeType="withEffect">
                                  <p:stCondLst>
                                    <p:cond delay="0"/>
                                  </p:stCondLst>
                                  <p:childTnLst>
                                    <p:animRot by="21600000">
                                      <p:cBhvr>
                                        <p:cTn id="8" dur="1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 name="図 61" descr="図形, 四角形&#10;&#10;自動的に生成された説明">
            <a:extLst>
              <a:ext uri="{FF2B5EF4-FFF2-40B4-BE49-F238E27FC236}">
                <a16:creationId xmlns:a16="http://schemas.microsoft.com/office/drawing/2014/main" id="{03A11CBF-AB04-F147-B80E-73A6AFE1F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79" y="314171"/>
            <a:ext cx="19571741" cy="10696427"/>
          </a:xfrm>
          <a:prstGeom prst="rect">
            <a:avLst/>
          </a:prstGeom>
        </p:spPr>
      </p:pic>
      <p:sp>
        <p:nvSpPr>
          <p:cNvPr id="6" name="object 6"/>
          <p:cNvSpPr txBox="1"/>
          <p:nvPr/>
        </p:nvSpPr>
        <p:spPr>
          <a:xfrm>
            <a:off x="1626979" y="2554485"/>
            <a:ext cx="3204980" cy="552074"/>
          </a:xfrm>
          <a:prstGeom prst="rect">
            <a:avLst/>
          </a:prstGeom>
        </p:spPr>
        <p:txBody>
          <a:bodyPr vert="horz" wrap="square" lIns="0" tIns="13335" rIns="0" bIns="0" rtlCol="0">
            <a:spAutoFit/>
          </a:bodyPr>
          <a:lstStyle/>
          <a:p>
            <a:pPr marL="12700">
              <a:lnSpc>
                <a:spcPct val="100000"/>
              </a:lnSpc>
              <a:spcBef>
                <a:spcPts val="105"/>
              </a:spcBef>
            </a:pPr>
            <a:r>
              <a:rPr sz="3500" b="1" spc="95" dirty="0">
                <a:solidFill>
                  <a:srgbClr val="FFFFFF"/>
                </a:solidFill>
                <a:latin typeface="Gen Shin Gothic P Bold"/>
                <a:cs typeface="Gen Shin Gothic P Bold"/>
              </a:rPr>
              <a:t>あ</a:t>
            </a:r>
            <a:r>
              <a:rPr sz="3500" b="1" spc="90" dirty="0">
                <a:solidFill>
                  <a:srgbClr val="FFFFFF"/>
                </a:solidFill>
                <a:latin typeface="Gen Shin Gothic P Bold"/>
                <a:cs typeface="Gen Shin Gothic P Bold"/>
              </a:rPr>
              <a:t>なたの身長</a:t>
            </a:r>
            <a:endParaRPr sz="3500" dirty="0">
              <a:latin typeface="Gen Shin Gothic P Regular"/>
              <a:cs typeface="Gen Shin Gothic P Regular"/>
            </a:endParaRPr>
          </a:p>
        </p:txBody>
      </p:sp>
      <p:sp>
        <p:nvSpPr>
          <p:cNvPr id="7" name="object 7"/>
          <p:cNvSpPr txBox="1"/>
          <p:nvPr/>
        </p:nvSpPr>
        <p:spPr>
          <a:xfrm>
            <a:off x="4710834" y="2554485"/>
            <a:ext cx="3138173" cy="552074"/>
          </a:xfrm>
          <a:prstGeom prst="rect">
            <a:avLst/>
          </a:prstGeom>
        </p:spPr>
        <p:txBody>
          <a:bodyPr vert="horz" wrap="square" lIns="0" tIns="13335" rIns="0" bIns="0" rtlCol="0">
            <a:spAutoFit/>
          </a:bodyPr>
          <a:lstStyle/>
          <a:p>
            <a:pPr marL="12700">
              <a:lnSpc>
                <a:spcPct val="100000"/>
              </a:lnSpc>
              <a:spcBef>
                <a:spcPts val="105"/>
              </a:spcBef>
            </a:pPr>
            <a:r>
              <a:rPr sz="3500" b="1" spc="90" dirty="0">
                <a:solidFill>
                  <a:srgbClr val="FFFFFF"/>
                </a:solidFill>
                <a:latin typeface="Gen Shin Gothic P Bold"/>
                <a:cs typeface="Gen Shin Gothic P Bold"/>
              </a:rPr>
              <a:t>宇宙での身長</a:t>
            </a:r>
            <a:endParaRPr sz="3500" dirty="0">
              <a:latin typeface="Gen Shin Gothic P Regular"/>
              <a:cs typeface="Gen Shin Gothic P Regular"/>
            </a:endParaRPr>
          </a:p>
        </p:txBody>
      </p:sp>
      <p:grpSp>
        <p:nvGrpSpPr>
          <p:cNvPr id="8" name="object 8"/>
          <p:cNvGrpSpPr/>
          <p:nvPr/>
        </p:nvGrpSpPr>
        <p:grpSpPr>
          <a:xfrm>
            <a:off x="1507807" y="2397836"/>
            <a:ext cx="16291560" cy="5210175"/>
            <a:chOff x="1507807" y="2397836"/>
            <a:chExt cx="16291560" cy="5210175"/>
          </a:xfrm>
        </p:grpSpPr>
        <p:sp>
          <p:nvSpPr>
            <p:cNvPr id="9" name="object 9"/>
            <p:cNvSpPr/>
            <p:nvPr/>
          </p:nvSpPr>
          <p:spPr>
            <a:xfrm>
              <a:off x="1507794" y="3193751"/>
              <a:ext cx="6316980" cy="4414520"/>
            </a:xfrm>
            <a:custGeom>
              <a:avLst/>
              <a:gdLst/>
              <a:ahLst/>
              <a:cxnLst/>
              <a:rect l="l" t="t" r="r" b="b"/>
              <a:pathLst>
                <a:path w="6316980" h="4414520">
                  <a:moveTo>
                    <a:pt x="5936412" y="356133"/>
                  </a:moveTo>
                  <a:lnTo>
                    <a:pt x="0" y="356133"/>
                  </a:lnTo>
                  <a:lnTo>
                    <a:pt x="0" y="449859"/>
                  </a:lnTo>
                  <a:lnTo>
                    <a:pt x="2980182" y="449859"/>
                  </a:lnTo>
                  <a:lnTo>
                    <a:pt x="5936412" y="449859"/>
                  </a:lnTo>
                  <a:lnTo>
                    <a:pt x="5936412" y="356133"/>
                  </a:lnTo>
                  <a:close/>
                </a:path>
                <a:path w="6316980" h="4414520">
                  <a:moveTo>
                    <a:pt x="6316789" y="4320527"/>
                  </a:moveTo>
                  <a:lnTo>
                    <a:pt x="2980182" y="4320527"/>
                  </a:lnTo>
                  <a:lnTo>
                    <a:pt x="12" y="4320527"/>
                  </a:lnTo>
                  <a:lnTo>
                    <a:pt x="12" y="4414253"/>
                  </a:lnTo>
                  <a:lnTo>
                    <a:pt x="6316789" y="4414253"/>
                  </a:lnTo>
                  <a:lnTo>
                    <a:pt x="6316789" y="4320527"/>
                  </a:lnTo>
                  <a:close/>
                </a:path>
                <a:path w="6316980" h="4414520">
                  <a:moveTo>
                    <a:pt x="6316789" y="356133"/>
                  </a:moveTo>
                  <a:lnTo>
                    <a:pt x="6041123" y="356133"/>
                  </a:lnTo>
                  <a:lnTo>
                    <a:pt x="6041123" y="449859"/>
                  </a:lnTo>
                  <a:lnTo>
                    <a:pt x="6316789" y="449859"/>
                  </a:lnTo>
                  <a:lnTo>
                    <a:pt x="6316789" y="356133"/>
                  </a:lnTo>
                  <a:close/>
                </a:path>
                <a:path w="6316980" h="4414520">
                  <a:moveTo>
                    <a:pt x="6316789" y="0"/>
                  </a:moveTo>
                  <a:lnTo>
                    <a:pt x="12" y="0"/>
                  </a:lnTo>
                  <a:lnTo>
                    <a:pt x="12" y="93726"/>
                  </a:lnTo>
                  <a:lnTo>
                    <a:pt x="6316789" y="93726"/>
                  </a:lnTo>
                  <a:lnTo>
                    <a:pt x="6316789" y="0"/>
                  </a:lnTo>
                  <a:close/>
                </a:path>
              </a:pathLst>
            </a:custGeom>
            <a:solidFill>
              <a:srgbClr val="FFFFFF"/>
            </a:solidFill>
          </p:spPr>
          <p:txBody>
            <a:bodyPr wrap="square" lIns="0" tIns="0" rIns="0" bIns="0" rtlCol="0"/>
            <a:lstStyle/>
            <a:p>
              <a:endParaRPr/>
            </a:p>
          </p:txBody>
        </p:sp>
        <p:sp>
          <p:nvSpPr>
            <p:cNvPr id="10" name="object 10"/>
            <p:cNvSpPr/>
            <p:nvPr/>
          </p:nvSpPr>
          <p:spPr>
            <a:xfrm>
              <a:off x="4487988" y="3822157"/>
              <a:ext cx="0" cy="3514090"/>
            </a:xfrm>
            <a:custGeom>
              <a:avLst/>
              <a:gdLst/>
              <a:ahLst/>
              <a:cxnLst/>
              <a:rect l="l" t="t" r="r" b="b"/>
              <a:pathLst>
                <a:path h="3514090">
                  <a:moveTo>
                    <a:pt x="0" y="0"/>
                  </a:moveTo>
                  <a:lnTo>
                    <a:pt x="0" y="3513568"/>
                  </a:lnTo>
                </a:path>
              </a:pathLst>
            </a:custGeom>
            <a:ln w="104708">
              <a:solidFill>
                <a:srgbClr val="F8DE33"/>
              </a:solidFill>
            </a:ln>
          </p:spPr>
          <p:txBody>
            <a:bodyPr wrap="square" lIns="0" tIns="0" rIns="0" bIns="0" rtlCol="0"/>
            <a:lstStyle/>
            <a:p>
              <a:endParaRPr/>
            </a:p>
          </p:txBody>
        </p:sp>
        <p:sp>
          <p:nvSpPr>
            <p:cNvPr id="11" name="object 11"/>
            <p:cNvSpPr/>
            <p:nvPr/>
          </p:nvSpPr>
          <p:spPr>
            <a:xfrm>
              <a:off x="4331347" y="3596760"/>
              <a:ext cx="313690" cy="3964940"/>
            </a:xfrm>
            <a:custGeom>
              <a:avLst/>
              <a:gdLst/>
              <a:ahLst/>
              <a:cxnLst/>
              <a:rect l="l" t="t" r="r" b="b"/>
              <a:pathLst>
                <a:path w="313689" h="3964940">
                  <a:moveTo>
                    <a:pt x="313258" y="3693147"/>
                  </a:moveTo>
                  <a:lnTo>
                    <a:pt x="0" y="3693147"/>
                  </a:lnTo>
                  <a:lnTo>
                    <a:pt x="156629" y="3964381"/>
                  </a:lnTo>
                  <a:lnTo>
                    <a:pt x="313258" y="3693147"/>
                  </a:lnTo>
                  <a:close/>
                </a:path>
                <a:path w="313689" h="3964940">
                  <a:moveTo>
                    <a:pt x="313258" y="271233"/>
                  </a:moveTo>
                  <a:lnTo>
                    <a:pt x="156629" y="0"/>
                  </a:lnTo>
                  <a:lnTo>
                    <a:pt x="0" y="271233"/>
                  </a:lnTo>
                  <a:lnTo>
                    <a:pt x="313258" y="271233"/>
                  </a:lnTo>
                  <a:close/>
                </a:path>
              </a:pathLst>
            </a:custGeom>
            <a:solidFill>
              <a:srgbClr val="F8DE33"/>
            </a:solidFill>
          </p:spPr>
          <p:txBody>
            <a:bodyPr wrap="square" lIns="0" tIns="0" rIns="0" bIns="0" rtlCol="0"/>
            <a:lstStyle/>
            <a:p>
              <a:endParaRPr/>
            </a:p>
          </p:txBody>
        </p:sp>
        <p:sp>
          <p:nvSpPr>
            <p:cNvPr id="12" name="object 12"/>
            <p:cNvSpPr/>
            <p:nvPr/>
          </p:nvSpPr>
          <p:spPr>
            <a:xfrm>
              <a:off x="7496567" y="3466019"/>
              <a:ext cx="0" cy="3870325"/>
            </a:xfrm>
            <a:custGeom>
              <a:avLst/>
              <a:gdLst/>
              <a:ahLst/>
              <a:cxnLst/>
              <a:rect l="l" t="t" r="r" b="b"/>
              <a:pathLst>
                <a:path h="3870325">
                  <a:moveTo>
                    <a:pt x="0" y="0"/>
                  </a:moveTo>
                  <a:lnTo>
                    <a:pt x="0" y="3869714"/>
                  </a:lnTo>
                </a:path>
              </a:pathLst>
            </a:custGeom>
            <a:ln w="104708">
              <a:solidFill>
                <a:srgbClr val="F8DE33"/>
              </a:solidFill>
            </a:ln>
          </p:spPr>
          <p:txBody>
            <a:bodyPr wrap="square" lIns="0" tIns="0" rIns="0" bIns="0" rtlCol="0"/>
            <a:lstStyle/>
            <a:p>
              <a:endParaRPr/>
            </a:p>
          </p:txBody>
        </p:sp>
        <p:sp>
          <p:nvSpPr>
            <p:cNvPr id="13" name="object 13"/>
            <p:cNvSpPr/>
            <p:nvPr/>
          </p:nvSpPr>
          <p:spPr>
            <a:xfrm>
              <a:off x="7339927" y="3240614"/>
              <a:ext cx="313690" cy="4320540"/>
            </a:xfrm>
            <a:custGeom>
              <a:avLst/>
              <a:gdLst/>
              <a:ahLst/>
              <a:cxnLst/>
              <a:rect l="l" t="t" r="r" b="b"/>
              <a:pathLst>
                <a:path w="313690" h="4320540">
                  <a:moveTo>
                    <a:pt x="313258" y="4049293"/>
                  </a:moveTo>
                  <a:lnTo>
                    <a:pt x="0" y="4049293"/>
                  </a:lnTo>
                  <a:lnTo>
                    <a:pt x="156629" y="4320527"/>
                  </a:lnTo>
                  <a:lnTo>
                    <a:pt x="313258" y="4049293"/>
                  </a:lnTo>
                  <a:close/>
                </a:path>
                <a:path w="313690" h="4320540">
                  <a:moveTo>
                    <a:pt x="313258" y="271246"/>
                  </a:moveTo>
                  <a:lnTo>
                    <a:pt x="156629" y="0"/>
                  </a:lnTo>
                  <a:lnTo>
                    <a:pt x="0" y="271246"/>
                  </a:lnTo>
                  <a:lnTo>
                    <a:pt x="313258" y="271246"/>
                  </a:lnTo>
                  <a:close/>
                </a:path>
              </a:pathLst>
            </a:custGeom>
            <a:solidFill>
              <a:srgbClr val="F8DE33"/>
            </a:solidFill>
          </p:spPr>
          <p:txBody>
            <a:bodyPr wrap="square" lIns="0" tIns="0" rIns="0" bIns="0" rtlCol="0"/>
            <a:lstStyle/>
            <a:p>
              <a:endParaRPr/>
            </a:p>
          </p:txBody>
        </p:sp>
        <p:sp>
          <p:nvSpPr>
            <p:cNvPr id="14" name="object 14"/>
            <p:cNvSpPr/>
            <p:nvPr/>
          </p:nvSpPr>
          <p:spPr>
            <a:xfrm>
              <a:off x="8617541" y="2397836"/>
              <a:ext cx="9182100" cy="2116455"/>
            </a:xfrm>
            <a:custGeom>
              <a:avLst/>
              <a:gdLst/>
              <a:ahLst/>
              <a:cxnLst/>
              <a:rect l="l" t="t" r="r" b="b"/>
              <a:pathLst>
                <a:path w="9182100" h="2116454">
                  <a:moveTo>
                    <a:pt x="9077105" y="0"/>
                  </a:moveTo>
                  <a:lnTo>
                    <a:pt x="104708" y="0"/>
                  </a:lnTo>
                  <a:lnTo>
                    <a:pt x="64052" y="8262"/>
                  </a:lnTo>
                  <a:lnTo>
                    <a:pt x="30758" y="30758"/>
                  </a:lnTo>
                  <a:lnTo>
                    <a:pt x="8262" y="64052"/>
                  </a:lnTo>
                  <a:lnTo>
                    <a:pt x="0" y="104708"/>
                  </a:lnTo>
                  <a:lnTo>
                    <a:pt x="0" y="2011300"/>
                  </a:lnTo>
                  <a:lnTo>
                    <a:pt x="8262" y="2051956"/>
                  </a:lnTo>
                  <a:lnTo>
                    <a:pt x="30758" y="2085250"/>
                  </a:lnTo>
                  <a:lnTo>
                    <a:pt x="64052" y="2107746"/>
                  </a:lnTo>
                  <a:lnTo>
                    <a:pt x="104708" y="2116008"/>
                  </a:lnTo>
                  <a:lnTo>
                    <a:pt x="9077105" y="2116008"/>
                  </a:lnTo>
                  <a:lnTo>
                    <a:pt x="9117762" y="2107746"/>
                  </a:lnTo>
                  <a:lnTo>
                    <a:pt x="9151056" y="2085250"/>
                  </a:lnTo>
                  <a:lnTo>
                    <a:pt x="9173552" y="2051956"/>
                  </a:lnTo>
                  <a:lnTo>
                    <a:pt x="9181814" y="2011300"/>
                  </a:lnTo>
                  <a:lnTo>
                    <a:pt x="9181814" y="104708"/>
                  </a:lnTo>
                  <a:lnTo>
                    <a:pt x="9173552" y="64052"/>
                  </a:lnTo>
                  <a:lnTo>
                    <a:pt x="9151056" y="30758"/>
                  </a:lnTo>
                  <a:lnTo>
                    <a:pt x="9117762" y="8262"/>
                  </a:lnTo>
                  <a:lnTo>
                    <a:pt x="9077105"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8947009" y="2663345"/>
            <a:ext cx="8604250" cy="1517650"/>
          </a:xfrm>
          <a:prstGeom prst="rect">
            <a:avLst/>
          </a:prstGeom>
        </p:spPr>
        <p:txBody>
          <a:bodyPr vert="horz" wrap="square" lIns="0" tIns="12700" rIns="0" bIns="0" rtlCol="0">
            <a:spAutoFit/>
          </a:bodyPr>
          <a:lstStyle/>
          <a:p>
            <a:pPr marL="12700" marR="5080">
              <a:lnSpc>
                <a:spcPct val="134100"/>
              </a:lnSpc>
              <a:spcBef>
                <a:spcPts val="100"/>
              </a:spcBef>
            </a:pPr>
            <a:r>
              <a:rPr sz="3650" b="1" spc="80" dirty="0">
                <a:solidFill>
                  <a:srgbClr val="6C5757"/>
                </a:solidFill>
                <a:latin typeface="Gen Shin Gothic P Bold"/>
                <a:cs typeface="Gen Shin Gothic P Bold"/>
              </a:rPr>
              <a:t>あ</a:t>
            </a:r>
            <a:r>
              <a:rPr sz="3650" b="1" spc="75" dirty="0">
                <a:solidFill>
                  <a:srgbClr val="6C5757"/>
                </a:solidFill>
                <a:latin typeface="Gen Shin Gothic P Bold"/>
                <a:cs typeface="Gen Shin Gothic P Bold"/>
              </a:rPr>
              <a:t>な</a:t>
            </a:r>
            <a:r>
              <a:rPr sz="3650" b="1" spc="80" dirty="0">
                <a:solidFill>
                  <a:srgbClr val="6C5757"/>
                </a:solidFill>
                <a:latin typeface="Gen Shin Gothic P Bold"/>
                <a:cs typeface="Gen Shin Gothic P Bold"/>
              </a:rPr>
              <a:t>た</a:t>
            </a:r>
            <a:r>
              <a:rPr sz="3650" b="1" spc="75" dirty="0">
                <a:solidFill>
                  <a:srgbClr val="6C5757"/>
                </a:solidFill>
                <a:latin typeface="Gen Shin Gothic P Bold"/>
                <a:cs typeface="Gen Shin Gothic P Bold"/>
              </a:rPr>
              <a:t>の</a:t>
            </a:r>
            <a:r>
              <a:rPr sz="3650" b="1" spc="70" dirty="0">
                <a:solidFill>
                  <a:srgbClr val="6C5757"/>
                </a:solidFill>
                <a:latin typeface="Gen Shin Gothic P Bold"/>
                <a:cs typeface="Gen Shin Gothic P Bold"/>
              </a:rPr>
              <a:t>身長</a:t>
            </a:r>
            <a:r>
              <a:rPr sz="3650" b="1" spc="80" dirty="0">
                <a:solidFill>
                  <a:srgbClr val="6C5757"/>
                </a:solidFill>
                <a:latin typeface="Gen Shin Gothic P Bold"/>
                <a:cs typeface="Gen Shin Gothic P Bold"/>
              </a:rPr>
              <a:t>を</a:t>
            </a:r>
            <a:r>
              <a:rPr sz="3650" b="1" spc="20" dirty="0">
                <a:solidFill>
                  <a:srgbClr val="6C5757"/>
                </a:solidFill>
                <a:latin typeface="Gen Shin Gothic P Bold"/>
                <a:cs typeface="Gen Shin Gothic P Bold"/>
              </a:rPr>
              <a:t>も</a:t>
            </a:r>
            <a:r>
              <a:rPr sz="3650" b="1" spc="100" dirty="0">
                <a:solidFill>
                  <a:srgbClr val="6C5757"/>
                </a:solidFill>
                <a:latin typeface="Gen Shin Gothic P Bold"/>
                <a:cs typeface="Gen Shin Gothic P Bold"/>
              </a:rPr>
              <a:t>と</a:t>
            </a:r>
            <a:r>
              <a:rPr sz="3650" b="1" spc="120" dirty="0">
                <a:solidFill>
                  <a:srgbClr val="6C5757"/>
                </a:solidFill>
                <a:latin typeface="Gen Shin Gothic P Bold"/>
                <a:cs typeface="Gen Shin Gothic P Bold"/>
              </a:rPr>
              <a:t>に</a:t>
            </a:r>
            <a:r>
              <a:rPr sz="3650" b="1" spc="45" dirty="0">
                <a:solidFill>
                  <a:srgbClr val="6C5757"/>
                </a:solidFill>
                <a:latin typeface="Gen Shin Gothic P Bold"/>
                <a:cs typeface="Gen Shin Gothic P Bold"/>
              </a:rPr>
              <a:t>す</a:t>
            </a:r>
            <a:r>
              <a:rPr sz="3650" b="1" spc="55" dirty="0">
                <a:solidFill>
                  <a:srgbClr val="6C5757"/>
                </a:solidFill>
                <a:latin typeface="Gen Shin Gothic P Bold"/>
                <a:cs typeface="Gen Shin Gothic P Bold"/>
              </a:rPr>
              <a:t>る</a:t>
            </a:r>
            <a:r>
              <a:rPr sz="3650" b="1" spc="40" dirty="0">
                <a:solidFill>
                  <a:srgbClr val="6C5757"/>
                </a:solidFill>
                <a:latin typeface="Gen Shin Gothic P Bold"/>
                <a:cs typeface="Gen Shin Gothic P Bold"/>
              </a:rPr>
              <a:t>大</a:t>
            </a:r>
            <a:r>
              <a:rPr sz="3650" b="1" spc="65" dirty="0">
                <a:solidFill>
                  <a:srgbClr val="6C5757"/>
                </a:solidFill>
                <a:latin typeface="Gen Shin Gothic P Bold"/>
                <a:cs typeface="Gen Shin Gothic P Bold"/>
              </a:rPr>
              <a:t>きさ</a:t>
            </a:r>
            <a:r>
              <a:rPr sz="3650" b="1" spc="-5" dirty="0">
                <a:solidFill>
                  <a:srgbClr val="6C5757"/>
                </a:solidFill>
                <a:latin typeface="Gen Shin Gothic P Bold"/>
                <a:cs typeface="Gen Shin Gothic P Bold"/>
              </a:rPr>
              <a:t>と</a:t>
            </a:r>
            <a:r>
              <a:rPr sz="3650" b="1" spc="55" dirty="0">
                <a:solidFill>
                  <a:srgbClr val="6C5757"/>
                </a:solidFill>
                <a:latin typeface="Gen Shin Gothic P Bold"/>
                <a:cs typeface="Gen Shin Gothic P Bold"/>
              </a:rPr>
              <a:t>す</a:t>
            </a:r>
            <a:r>
              <a:rPr sz="3650" b="1" spc="65" dirty="0">
                <a:solidFill>
                  <a:srgbClr val="6C5757"/>
                </a:solidFill>
                <a:latin typeface="Gen Shin Gothic P Bold"/>
                <a:cs typeface="Gen Shin Gothic P Bold"/>
              </a:rPr>
              <a:t>る</a:t>
            </a:r>
            <a:r>
              <a:rPr sz="3650" b="1" spc="80" dirty="0">
                <a:solidFill>
                  <a:srgbClr val="6C5757"/>
                </a:solidFill>
                <a:latin typeface="Gen Shin Gothic P Bold"/>
                <a:cs typeface="Gen Shin Gothic P Bold"/>
              </a:rPr>
              <a:t>と</a:t>
            </a:r>
            <a:r>
              <a:rPr sz="3650" b="1" spc="75" dirty="0">
                <a:solidFill>
                  <a:srgbClr val="6C5757"/>
                </a:solidFill>
                <a:latin typeface="Gen Shin Gothic P Bold"/>
                <a:cs typeface="Gen Shin Gothic P Bold"/>
              </a:rPr>
              <a:t>き </a:t>
            </a:r>
            <a:r>
              <a:rPr sz="3650" b="1" spc="140" dirty="0">
                <a:solidFill>
                  <a:srgbClr val="EC1C23"/>
                </a:solidFill>
                <a:latin typeface="Gen Shin Gothic P Bold"/>
                <a:cs typeface="Gen Shin Gothic P Bold"/>
              </a:rPr>
              <a:t>1.03</a:t>
            </a:r>
            <a:r>
              <a:rPr sz="3650" b="1" spc="85" dirty="0">
                <a:solidFill>
                  <a:srgbClr val="EC1C23"/>
                </a:solidFill>
                <a:latin typeface="Gen Shin Gothic P Bold"/>
                <a:cs typeface="Gen Shin Gothic P Bold"/>
              </a:rPr>
              <a:t>倍</a:t>
            </a:r>
            <a:r>
              <a:rPr sz="3650" b="1" spc="85" dirty="0">
                <a:solidFill>
                  <a:srgbClr val="6C5757"/>
                </a:solidFill>
                <a:latin typeface="Gen Shin Gothic P Bold"/>
                <a:cs typeface="Gen Shin Gothic P Bold"/>
              </a:rPr>
              <a:t>に</a:t>
            </a:r>
            <a:r>
              <a:rPr sz="3650" b="1" spc="80" dirty="0">
                <a:solidFill>
                  <a:srgbClr val="6C5757"/>
                </a:solidFill>
                <a:latin typeface="Gen Shin Gothic P Bold"/>
                <a:cs typeface="Gen Shin Gothic P Bold"/>
              </a:rPr>
              <a:t>あ</a:t>
            </a:r>
            <a:r>
              <a:rPr sz="3650" b="1" spc="55" dirty="0">
                <a:solidFill>
                  <a:srgbClr val="6C5757"/>
                </a:solidFill>
                <a:latin typeface="Gen Shin Gothic P Bold"/>
                <a:cs typeface="Gen Shin Gothic P Bold"/>
              </a:rPr>
              <a:t>た</a:t>
            </a:r>
            <a:r>
              <a:rPr sz="3650" b="1" spc="60" dirty="0">
                <a:solidFill>
                  <a:srgbClr val="6C5757"/>
                </a:solidFill>
                <a:latin typeface="Gen Shin Gothic P Bold"/>
                <a:cs typeface="Gen Shin Gothic P Bold"/>
              </a:rPr>
              <a:t>る</a:t>
            </a:r>
            <a:r>
              <a:rPr sz="3650" b="1" spc="45" dirty="0">
                <a:solidFill>
                  <a:srgbClr val="6C5757"/>
                </a:solidFill>
                <a:latin typeface="Gen Shin Gothic P Bold"/>
                <a:cs typeface="Gen Shin Gothic P Bold"/>
              </a:rPr>
              <a:t>大</a:t>
            </a:r>
            <a:r>
              <a:rPr sz="3650" b="1" spc="70" dirty="0">
                <a:solidFill>
                  <a:srgbClr val="6C5757"/>
                </a:solidFill>
                <a:latin typeface="Gen Shin Gothic P Bold"/>
                <a:cs typeface="Gen Shin Gothic P Bold"/>
              </a:rPr>
              <a:t>き</a:t>
            </a:r>
            <a:r>
              <a:rPr sz="3650" b="1" spc="65" dirty="0">
                <a:solidFill>
                  <a:srgbClr val="6C5757"/>
                </a:solidFill>
                <a:latin typeface="Gen Shin Gothic P Bold"/>
                <a:cs typeface="Gen Shin Gothic P Bold"/>
              </a:rPr>
              <a:t>さ</a:t>
            </a:r>
            <a:r>
              <a:rPr sz="3650" b="1" spc="75" dirty="0">
                <a:solidFill>
                  <a:srgbClr val="6C5757"/>
                </a:solidFill>
                <a:latin typeface="Gen Shin Gothic P Bold"/>
                <a:cs typeface="Gen Shin Gothic P Bold"/>
              </a:rPr>
              <a:t>を</a:t>
            </a:r>
            <a:r>
              <a:rPr sz="3650" b="1" spc="70" dirty="0">
                <a:solidFill>
                  <a:srgbClr val="6C5757"/>
                </a:solidFill>
                <a:latin typeface="Gen Shin Gothic P Bold"/>
                <a:cs typeface="Gen Shin Gothic P Bold"/>
              </a:rPr>
              <a:t>求</a:t>
            </a:r>
            <a:r>
              <a:rPr sz="3650" b="1" spc="75" dirty="0">
                <a:solidFill>
                  <a:srgbClr val="6C5757"/>
                </a:solidFill>
                <a:latin typeface="Gen Shin Gothic P Bold"/>
                <a:cs typeface="Gen Shin Gothic P Bold"/>
              </a:rPr>
              <a:t>め</a:t>
            </a:r>
            <a:r>
              <a:rPr sz="3650" b="1" spc="80" dirty="0">
                <a:solidFill>
                  <a:srgbClr val="6C5757"/>
                </a:solidFill>
                <a:latin typeface="Gen Shin Gothic P Bold"/>
                <a:cs typeface="Gen Shin Gothic P Bold"/>
              </a:rPr>
              <a:t>る</a:t>
            </a:r>
            <a:r>
              <a:rPr sz="3650" b="1" spc="135" dirty="0">
                <a:solidFill>
                  <a:srgbClr val="6C5757"/>
                </a:solidFill>
                <a:latin typeface="Gen Shin Gothic P Bold"/>
                <a:cs typeface="Gen Shin Gothic P Bold"/>
              </a:rPr>
              <a:t>。</a:t>
            </a:r>
            <a:endParaRPr sz="3650" dirty="0">
              <a:latin typeface="Gen Shin Gothic P Regular"/>
              <a:cs typeface="Gen Shin Gothic P Regular"/>
            </a:endParaRPr>
          </a:p>
        </p:txBody>
      </p:sp>
      <p:sp>
        <p:nvSpPr>
          <p:cNvPr id="16" name="object 16"/>
          <p:cNvSpPr txBox="1"/>
          <p:nvPr/>
        </p:nvSpPr>
        <p:spPr>
          <a:xfrm>
            <a:off x="10966450" y="3378892"/>
            <a:ext cx="5429734" cy="221214"/>
          </a:xfrm>
          <a:prstGeom prst="rect">
            <a:avLst/>
          </a:prstGeom>
        </p:spPr>
        <p:txBody>
          <a:bodyPr vert="horz" wrap="square" lIns="0" tIns="13335" rIns="0" bIns="0" rtlCol="0">
            <a:spAutoFit/>
          </a:bodyPr>
          <a:lstStyle/>
          <a:p>
            <a:pPr marL="12700">
              <a:lnSpc>
                <a:spcPct val="100000"/>
              </a:lnSpc>
              <a:spcBef>
                <a:spcPts val="105"/>
              </a:spcBef>
              <a:tabLst>
                <a:tab pos="2223770" algn="l"/>
                <a:tab pos="3938904" algn="l"/>
              </a:tabLst>
            </a:pPr>
            <a:r>
              <a:rPr sz="1300" b="1" spc="-5" dirty="0">
                <a:solidFill>
                  <a:srgbClr val="EC1C23"/>
                </a:solidFill>
                <a:latin typeface="Gen Shin Gothic P Bold"/>
                <a:cs typeface="Gen Shin Gothic P Bold"/>
              </a:rPr>
              <a:t>ば</a:t>
            </a:r>
            <a:r>
              <a:rPr sz="1300" b="1" spc="240" dirty="0">
                <a:solidFill>
                  <a:srgbClr val="EC1C23"/>
                </a:solidFill>
                <a:latin typeface="Gen Shin Gothic P Bold"/>
                <a:cs typeface="Gen Shin Gothic P Bold"/>
              </a:rPr>
              <a:t> </a:t>
            </a:r>
            <a:r>
              <a:rPr sz="1300" b="1" dirty="0">
                <a:solidFill>
                  <a:srgbClr val="EC1C23"/>
                </a:solidFill>
                <a:latin typeface="Gen Shin Gothic P Bold"/>
                <a:cs typeface="Gen Shin Gothic P Bold"/>
              </a:rPr>
              <a:t>い	</a:t>
            </a:r>
            <a:r>
              <a:rPr lang="ja-JP" altLang="en-US" sz="1300" b="1">
                <a:solidFill>
                  <a:srgbClr val="EC1C23"/>
                </a:solidFill>
                <a:latin typeface="Gen Shin Gothic P Bold"/>
                <a:cs typeface="Gen Shin Gothic P Bold"/>
              </a:rPr>
              <a:t>　</a:t>
            </a:r>
            <a:r>
              <a:rPr lang="en-US" altLang="ja-JP" sz="1300" b="1" dirty="0">
                <a:solidFill>
                  <a:srgbClr val="EC1C23"/>
                </a:solidFill>
                <a:latin typeface="Gen Shin Gothic P Bold"/>
                <a:cs typeface="Gen Shin Gothic P Bold"/>
              </a:rPr>
              <a:t> </a:t>
            </a:r>
            <a:r>
              <a:rPr sz="1950" b="1" spc="142" baseline="2136" dirty="0" err="1">
                <a:solidFill>
                  <a:srgbClr val="6C5757"/>
                </a:solidFill>
                <a:latin typeface="Gen Shin Gothic P Bold"/>
                <a:cs typeface="Gen Shin Gothic P Bold"/>
              </a:rPr>
              <a:t>お</a:t>
            </a:r>
            <a:r>
              <a:rPr sz="1950" b="1" spc="-7" baseline="2136" dirty="0" err="1">
                <a:solidFill>
                  <a:srgbClr val="6C5757"/>
                </a:solidFill>
                <a:latin typeface="Gen Shin Gothic P Bold"/>
                <a:cs typeface="Gen Shin Gothic P Bold"/>
              </a:rPr>
              <a:t>お</a:t>
            </a:r>
            <a:r>
              <a:rPr sz="1950" b="1" spc="-7" baseline="2136" dirty="0">
                <a:solidFill>
                  <a:srgbClr val="6C5757"/>
                </a:solidFill>
                <a:latin typeface="Gen Shin Gothic P Bold"/>
                <a:cs typeface="Gen Shin Gothic P Bold"/>
              </a:rPr>
              <a:t>	</a:t>
            </a:r>
            <a:r>
              <a:rPr lang="ja-JP" altLang="en-US" sz="1950" b="1" spc="-7" baseline="2136">
                <a:solidFill>
                  <a:srgbClr val="6C5757"/>
                </a:solidFill>
                <a:latin typeface="Gen Shin Gothic P Bold"/>
                <a:cs typeface="Gen Shin Gothic P Bold"/>
              </a:rPr>
              <a:t>　　　</a:t>
            </a:r>
            <a:r>
              <a:rPr sz="1350" b="1" spc="85" dirty="0" err="1">
                <a:solidFill>
                  <a:srgbClr val="6C5757"/>
                </a:solidFill>
                <a:latin typeface="Gen Shin Gothic P Bold"/>
                <a:cs typeface="Gen Shin Gothic P Bold"/>
              </a:rPr>
              <a:t>も</a:t>
            </a:r>
            <a:r>
              <a:rPr sz="1350" b="1" spc="-40" dirty="0">
                <a:solidFill>
                  <a:srgbClr val="6C5757"/>
                </a:solidFill>
                <a:latin typeface="Gen Shin Gothic P Bold"/>
                <a:cs typeface="Gen Shin Gothic P Bold"/>
              </a:rPr>
              <a:t> </a:t>
            </a:r>
            <a:r>
              <a:rPr sz="1350" b="1" spc="5" dirty="0">
                <a:solidFill>
                  <a:srgbClr val="6C5757"/>
                </a:solidFill>
                <a:latin typeface="Gen Shin Gothic P Bold"/>
                <a:cs typeface="Gen Shin Gothic P Bold"/>
              </a:rPr>
              <a:t>と</a:t>
            </a:r>
            <a:r>
              <a:rPr sz="1350" b="1" spc="80" dirty="0">
                <a:solidFill>
                  <a:srgbClr val="6C5757"/>
                </a:solidFill>
                <a:latin typeface="Gen Shin Gothic P Bold"/>
                <a:cs typeface="Gen Shin Gothic P Bold"/>
              </a:rPr>
              <a:t> </a:t>
            </a:r>
            <a:endParaRPr sz="1350" dirty="0">
              <a:latin typeface="Gen Shin Gothic P Regular"/>
              <a:cs typeface="Gen Shin Gothic P Regular"/>
            </a:endParaRPr>
          </a:p>
        </p:txBody>
      </p:sp>
      <p:sp>
        <p:nvSpPr>
          <p:cNvPr id="17" name="object 17"/>
          <p:cNvSpPr txBox="1"/>
          <p:nvPr/>
        </p:nvSpPr>
        <p:spPr>
          <a:xfrm>
            <a:off x="14700250" y="2614292"/>
            <a:ext cx="394970" cy="233045"/>
          </a:xfrm>
          <a:prstGeom prst="rect">
            <a:avLst/>
          </a:prstGeom>
        </p:spPr>
        <p:txBody>
          <a:bodyPr vert="horz" wrap="square" lIns="0" tIns="13335" rIns="0" bIns="0" rtlCol="0">
            <a:spAutoFit/>
          </a:bodyPr>
          <a:lstStyle/>
          <a:p>
            <a:pPr marL="12700">
              <a:lnSpc>
                <a:spcPct val="100000"/>
              </a:lnSpc>
              <a:spcBef>
                <a:spcPts val="105"/>
              </a:spcBef>
            </a:pPr>
            <a:r>
              <a:rPr sz="1350" b="1" spc="110" dirty="0">
                <a:solidFill>
                  <a:srgbClr val="6C5757"/>
                </a:solidFill>
                <a:latin typeface="Gen Shin Gothic P Bold"/>
                <a:cs typeface="Gen Shin Gothic P Bold"/>
              </a:rPr>
              <a:t>おお</a:t>
            </a:r>
            <a:endParaRPr sz="1350" dirty="0">
              <a:latin typeface="Gen Shin Gothic P Regular"/>
              <a:cs typeface="Gen Shin Gothic P Regular"/>
            </a:endParaRPr>
          </a:p>
        </p:txBody>
      </p:sp>
      <p:sp>
        <p:nvSpPr>
          <p:cNvPr id="18" name="object 18"/>
          <p:cNvSpPr txBox="1"/>
          <p:nvPr/>
        </p:nvSpPr>
        <p:spPr>
          <a:xfrm>
            <a:off x="10883983" y="2604432"/>
            <a:ext cx="1214376" cy="212879"/>
          </a:xfrm>
          <a:prstGeom prst="rect">
            <a:avLst/>
          </a:prstGeom>
        </p:spPr>
        <p:txBody>
          <a:bodyPr vert="horz" wrap="square" lIns="0" tIns="12700" rIns="0" bIns="0" rtlCol="0">
            <a:spAutoFit/>
          </a:bodyPr>
          <a:lstStyle/>
          <a:p>
            <a:pPr marL="12700">
              <a:lnSpc>
                <a:spcPct val="100000"/>
              </a:lnSpc>
              <a:spcBef>
                <a:spcPts val="100"/>
              </a:spcBef>
            </a:pPr>
            <a:r>
              <a:rPr sz="1300" b="1" spc="60" dirty="0">
                <a:solidFill>
                  <a:srgbClr val="6C5757"/>
                </a:solidFill>
                <a:latin typeface="Gen Shin Gothic P Bold"/>
                <a:cs typeface="Gen Shin Gothic P Bold"/>
              </a:rPr>
              <a:t>しん</a:t>
            </a:r>
            <a:r>
              <a:rPr sz="1300" b="1" spc="65" dirty="0">
                <a:solidFill>
                  <a:srgbClr val="6C5757"/>
                </a:solidFill>
                <a:latin typeface="Gen Shin Gothic P Bold"/>
                <a:cs typeface="Gen Shin Gothic P Bold"/>
              </a:rPr>
              <a:t>ちょう</a:t>
            </a:r>
            <a:endParaRPr sz="1300" dirty="0">
              <a:latin typeface="Gen Shin Gothic P Regular"/>
              <a:cs typeface="Gen Shin Gothic P Regular"/>
            </a:endParaRPr>
          </a:p>
        </p:txBody>
      </p:sp>
      <p:sp>
        <p:nvSpPr>
          <p:cNvPr id="19" name="object 19"/>
          <p:cNvSpPr txBox="1"/>
          <p:nvPr/>
        </p:nvSpPr>
        <p:spPr>
          <a:xfrm>
            <a:off x="8761359" y="4488129"/>
            <a:ext cx="4536935" cy="1423670"/>
          </a:xfrm>
          <a:prstGeom prst="rect">
            <a:avLst/>
          </a:prstGeom>
        </p:spPr>
        <p:txBody>
          <a:bodyPr vert="horz" wrap="square" lIns="0" tIns="215900" rIns="0" bIns="0" rtlCol="0">
            <a:spAutoFit/>
          </a:bodyPr>
          <a:lstStyle/>
          <a:p>
            <a:pPr algn="ctr">
              <a:lnSpc>
                <a:spcPct val="100000"/>
              </a:lnSpc>
              <a:spcBef>
                <a:spcPts val="1700"/>
              </a:spcBef>
            </a:pPr>
            <a:r>
              <a:rPr sz="3250" b="1" spc="75" dirty="0">
                <a:solidFill>
                  <a:srgbClr val="FFFFFF"/>
                </a:solidFill>
                <a:latin typeface="Gen Shin Gothic P Bold"/>
                <a:cs typeface="Gen Shin Gothic P Bold"/>
              </a:rPr>
              <a:t>わか</a:t>
            </a:r>
            <a:r>
              <a:rPr sz="3250" b="1" spc="-90" dirty="0">
                <a:solidFill>
                  <a:srgbClr val="FFFFFF"/>
                </a:solidFill>
                <a:latin typeface="Gen Shin Gothic P Bold"/>
                <a:cs typeface="Gen Shin Gothic P Bold"/>
              </a:rPr>
              <a:t>っ</a:t>
            </a:r>
            <a:r>
              <a:rPr sz="3250" b="1" spc="90" dirty="0">
                <a:solidFill>
                  <a:srgbClr val="FFFFFF"/>
                </a:solidFill>
                <a:latin typeface="Gen Shin Gothic P Bold"/>
                <a:cs typeface="Gen Shin Gothic P Bold"/>
              </a:rPr>
              <a:t>ていることは？</a:t>
            </a:r>
            <a:endParaRPr sz="3250" dirty="0">
              <a:latin typeface="Gen Shin Gothic P Regular"/>
              <a:cs typeface="Gen Shin Gothic P Regular"/>
            </a:endParaRPr>
          </a:p>
          <a:p>
            <a:pPr marR="179070" algn="ctr">
              <a:lnSpc>
                <a:spcPct val="100000"/>
              </a:lnSpc>
              <a:spcBef>
                <a:spcPts val="1605"/>
              </a:spcBef>
            </a:pPr>
            <a:r>
              <a:rPr sz="3250" b="1" spc="105" dirty="0">
                <a:solidFill>
                  <a:srgbClr val="FFFFFF"/>
                </a:solidFill>
                <a:latin typeface="Gen Shin Gothic P Bold"/>
                <a:cs typeface="Gen Shin Gothic P Bold"/>
              </a:rPr>
              <a:t>・あ</a:t>
            </a:r>
            <a:r>
              <a:rPr sz="3250" b="1" spc="75" dirty="0">
                <a:solidFill>
                  <a:srgbClr val="FFFFFF"/>
                </a:solidFill>
                <a:latin typeface="Gen Shin Gothic P Bold"/>
                <a:cs typeface="Gen Shin Gothic P Bold"/>
              </a:rPr>
              <a:t>なたの身長</a:t>
            </a:r>
            <a:endParaRPr sz="3250" dirty="0">
              <a:latin typeface="Gen Shin Gothic P Regular"/>
              <a:cs typeface="Gen Shin Gothic P Regular"/>
            </a:endParaRPr>
          </a:p>
        </p:txBody>
      </p:sp>
      <p:sp>
        <p:nvSpPr>
          <p:cNvPr id="20" name="object 20"/>
          <p:cNvSpPr txBox="1"/>
          <p:nvPr/>
        </p:nvSpPr>
        <p:spPr>
          <a:xfrm>
            <a:off x="11555049" y="5231234"/>
            <a:ext cx="1240201" cy="212879"/>
          </a:xfrm>
          <a:prstGeom prst="rect">
            <a:avLst/>
          </a:prstGeom>
        </p:spPr>
        <p:txBody>
          <a:bodyPr vert="horz" wrap="square" lIns="0" tIns="12700" rIns="0" bIns="0" rtlCol="0">
            <a:spAutoFit/>
          </a:bodyPr>
          <a:lstStyle/>
          <a:p>
            <a:pPr marL="12700">
              <a:lnSpc>
                <a:spcPct val="100000"/>
              </a:lnSpc>
              <a:spcBef>
                <a:spcPts val="100"/>
              </a:spcBef>
            </a:pPr>
            <a:r>
              <a:rPr sz="1300" b="1" spc="65" dirty="0">
                <a:solidFill>
                  <a:srgbClr val="FFFFFF"/>
                </a:solidFill>
                <a:latin typeface="Gen Shin Gothic P Bold"/>
                <a:cs typeface="Gen Shin Gothic P Bold"/>
              </a:rPr>
              <a:t>しんちょう</a:t>
            </a:r>
            <a:endParaRPr sz="1300" dirty="0">
              <a:latin typeface="Gen Shin Gothic P Regular"/>
              <a:cs typeface="Gen Shin Gothic P Regular"/>
            </a:endParaRPr>
          </a:p>
        </p:txBody>
      </p:sp>
      <p:sp>
        <p:nvSpPr>
          <p:cNvPr id="21" name="object 21"/>
          <p:cNvSpPr txBox="1"/>
          <p:nvPr/>
        </p:nvSpPr>
        <p:spPr>
          <a:xfrm>
            <a:off x="9805340" y="5939685"/>
            <a:ext cx="7866710" cy="212879"/>
          </a:xfrm>
          <a:prstGeom prst="rect">
            <a:avLst/>
          </a:prstGeom>
        </p:spPr>
        <p:txBody>
          <a:bodyPr vert="horz" wrap="square" lIns="0" tIns="12700" rIns="0" bIns="0" rtlCol="0">
            <a:spAutoFit/>
          </a:bodyPr>
          <a:lstStyle/>
          <a:p>
            <a:pPr marL="12700">
              <a:lnSpc>
                <a:spcPct val="100000"/>
              </a:lnSpc>
              <a:spcBef>
                <a:spcPts val="100"/>
              </a:spcBef>
              <a:tabLst>
                <a:tab pos="1280160" algn="l"/>
                <a:tab pos="2501265" algn="l"/>
                <a:tab pos="4937125" algn="l"/>
                <a:tab pos="6704330" algn="l"/>
              </a:tabLst>
            </a:pPr>
            <a:r>
              <a:rPr lang="ja-JP" altLang="en-US" sz="1300" b="1">
                <a:solidFill>
                  <a:srgbClr val="FFFFFF"/>
                </a:solidFill>
                <a:latin typeface="Gen Shin Gothic P Bold"/>
                <a:cs typeface="Gen Shin Gothic P Bold"/>
              </a:rPr>
              <a:t>　</a:t>
            </a:r>
            <a:r>
              <a:rPr sz="1300" b="1" dirty="0" err="1">
                <a:solidFill>
                  <a:srgbClr val="FFFFFF"/>
                </a:solidFill>
                <a:latin typeface="Gen Shin Gothic P Bold"/>
                <a:cs typeface="Gen Shin Gothic P Bold"/>
              </a:rPr>
              <a:t>う</a:t>
            </a:r>
            <a:r>
              <a:rPr sz="1300" b="1" spc="220" dirty="0">
                <a:solidFill>
                  <a:srgbClr val="FFFFFF"/>
                </a:solidFill>
                <a:latin typeface="Gen Shin Gothic P Bold"/>
                <a:cs typeface="Gen Shin Gothic P Bold"/>
              </a:rPr>
              <a:t> </a:t>
            </a:r>
            <a:r>
              <a:rPr sz="1300" b="1" spc="-5" dirty="0">
                <a:solidFill>
                  <a:srgbClr val="FFFFFF"/>
                </a:solidFill>
                <a:latin typeface="Gen Shin Gothic P Bold"/>
                <a:cs typeface="Gen Shin Gothic P Bold"/>
              </a:rPr>
              <a:t>ち</a:t>
            </a:r>
            <a:r>
              <a:rPr sz="1300" b="1" spc="220" dirty="0">
                <a:solidFill>
                  <a:srgbClr val="FFFFFF"/>
                </a:solidFill>
                <a:latin typeface="Gen Shin Gothic P Bold"/>
                <a:cs typeface="Gen Shin Gothic P Bold"/>
              </a:rPr>
              <a:t> </a:t>
            </a:r>
            <a:r>
              <a:rPr sz="1300" b="1" spc="-5" dirty="0">
                <a:solidFill>
                  <a:srgbClr val="FFFFFF"/>
                </a:solidFill>
                <a:latin typeface="Gen Shin Gothic P Bold"/>
                <a:cs typeface="Gen Shin Gothic P Bold"/>
              </a:rPr>
              <a:t>ゅ</a:t>
            </a:r>
            <a:r>
              <a:rPr sz="1300" b="1" spc="220" dirty="0">
                <a:solidFill>
                  <a:srgbClr val="FFFFFF"/>
                </a:solidFill>
                <a:latin typeface="Gen Shin Gothic P Bold"/>
                <a:cs typeface="Gen Shin Gothic P Bold"/>
              </a:rPr>
              <a:t> </a:t>
            </a:r>
            <a:r>
              <a:rPr sz="1300" b="1" dirty="0">
                <a:solidFill>
                  <a:srgbClr val="FFFFFF"/>
                </a:solidFill>
                <a:latin typeface="Gen Shin Gothic P Bold"/>
                <a:cs typeface="Gen Shin Gothic P Bold"/>
              </a:rPr>
              <a:t>う	</a:t>
            </a:r>
            <a:r>
              <a:rPr lang="ja-JP" altLang="en-US" sz="1300" b="1">
                <a:solidFill>
                  <a:srgbClr val="FFFFFF"/>
                </a:solidFill>
                <a:latin typeface="Gen Shin Gothic P Bold"/>
                <a:cs typeface="Gen Shin Gothic P Bold"/>
              </a:rPr>
              <a:t>　</a:t>
            </a:r>
            <a:r>
              <a:rPr sz="1300" b="1" spc="65" dirty="0" err="1">
                <a:solidFill>
                  <a:srgbClr val="FFFFFF"/>
                </a:solidFill>
                <a:latin typeface="Gen Shin Gothic P Bold"/>
                <a:cs typeface="Gen Shin Gothic P Bold"/>
              </a:rPr>
              <a:t>しんちょ</a:t>
            </a:r>
            <a:r>
              <a:rPr sz="1300" b="1" spc="-5" dirty="0" err="1">
                <a:solidFill>
                  <a:srgbClr val="FFFFFF"/>
                </a:solidFill>
                <a:latin typeface="Gen Shin Gothic P Bold"/>
                <a:cs typeface="Gen Shin Gothic P Bold"/>
              </a:rPr>
              <a:t>う</a:t>
            </a:r>
            <a:r>
              <a:rPr sz="1300" b="1" spc="-5" dirty="0">
                <a:solidFill>
                  <a:srgbClr val="FFFFFF"/>
                </a:solidFill>
                <a:latin typeface="Gen Shin Gothic P Bold"/>
                <a:cs typeface="Gen Shin Gothic P Bold"/>
              </a:rPr>
              <a:t>	</a:t>
            </a:r>
            <a:r>
              <a:rPr lang="ja-JP" altLang="en-US" sz="1300" b="1" spc="-5">
                <a:solidFill>
                  <a:srgbClr val="FFFFFF"/>
                </a:solidFill>
                <a:latin typeface="Gen Shin Gothic P Bold"/>
                <a:cs typeface="Gen Shin Gothic P Bold"/>
              </a:rPr>
              <a:t>　</a:t>
            </a:r>
            <a:r>
              <a:rPr sz="1300" b="1" spc="270" dirty="0" err="1">
                <a:solidFill>
                  <a:srgbClr val="FFFFFF"/>
                </a:solidFill>
                <a:latin typeface="Gen Shin Gothic P Bold"/>
                <a:cs typeface="Gen Shin Gothic P Bold"/>
              </a:rPr>
              <a:t>ちきゅ</a:t>
            </a:r>
            <a:r>
              <a:rPr sz="1300" b="1" spc="275" dirty="0" err="1">
                <a:solidFill>
                  <a:srgbClr val="FFFFFF"/>
                </a:solidFill>
                <a:latin typeface="Gen Shin Gothic P Bold"/>
                <a:cs typeface="Gen Shin Gothic P Bold"/>
              </a:rPr>
              <a:t>う</a:t>
            </a:r>
            <a:r>
              <a:rPr sz="1300" b="1" spc="270" dirty="0" err="1">
                <a:solidFill>
                  <a:srgbClr val="FFFFFF"/>
                </a:solidFill>
                <a:latin typeface="Gen Shin Gothic P Bold"/>
                <a:cs typeface="Gen Shin Gothic P Bold"/>
              </a:rPr>
              <a:t>じ</a:t>
            </a:r>
            <a:r>
              <a:rPr sz="1300" b="1" spc="275" dirty="0" err="1">
                <a:solidFill>
                  <a:srgbClr val="FFFFFF"/>
                </a:solidFill>
                <a:latin typeface="Gen Shin Gothic P Bold"/>
                <a:cs typeface="Gen Shin Gothic P Bold"/>
              </a:rPr>
              <a:t>ょ</a:t>
            </a:r>
            <a:r>
              <a:rPr sz="1300" b="1" spc="-5" dirty="0" err="1">
                <a:solidFill>
                  <a:srgbClr val="FFFFFF"/>
                </a:solidFill>
                <a:latin typeface="Gen Shin Gothic P Bold"/>
                <a:cs typeface="Gen Shin Gothic P Bold"/>
              </a:rPr>
              <a:t>う</a:t>
            </a:r>
            <a:r>
              <a:rPr sz="1300" b="1" spc="-5" dirty="0">
                <a:solidFill>
                  <a:srgbClr val="FFFFFF"/>
                </a:solidFill>
                <a:latin typeface="Gen Shin Gothic P Bold"/>
                <a:cs typeface="Gen Shin Gothic P Bold"/>
              </a:rPr>
              <a:t>	</a:t>
            </a:r>
            <a:r>
              <a:rPr lang="ja-JP" altLang="en-US" sz="1300" b="1" spc="-5">
                <a:solidFill>
                  <a:srgbClr val="FFFFFF"/>
                </a:solidFill>
                <a:latin typeface="Gen Shin Gothic P Bold"/>
                <a:cs typeface="Gen Shin Gothic P Bold"/>
              </a:rPr>
              <a:t>　　　</a:t>
            </a:r>
            <a:r>
              <a:rPr sz="1950" b="1" spc="-7" baseline="2136" dirty="0" err="1">
                <a:solidFill>
                  <a:srgbClr val="FFFFFF"/>
                </a:solidFill>
                <a:latin typeface="Gen Shin Gothic P Bold"/>
                <a:cs typeface="Gen Shin Gothic P Bold"/>
              </a:rPr>
              <a:t>と</a:t>
            </a:r>
            <a:r>
              <a:rPr sz="1950" b="1" spc="375" baseline="2136" dirty="0">
                <a:solidFill>
                  <a:srgbClr val="FFFFFF"/>
                </a:solidFill>
                <a:latin typeface="Gen Shin Gothic P Bold"/>
                <a:cs typeface="Gen Shin Gothic P Bold"/>
              </a:rPr>
              <a:t> </a:t>
            </a:r>
            <a:r>
              <a:rPr sz="1950" b="1" spc="-44" baseline="2136" dirty="0">
                <a:solidFill>
                  <a:srgbClr val="FFFFFF"/>
                </a:solidFill>
                <a:latin typeface="Gen Shin Gothic P Bold"/>
                <a:cs typeface="Gen Shin Gothic P Bold"/>
              </a:rPr>
              <a:t>き	</a:t>
            </a:r>
            <a:r>
              <a:rPr lang="ja-JP" altLang="en-US" sz="1950" b="1" spc="-44" baseline="2136">
                <a:solidFill>
                  <a:srgbClr val="FFFFFF"/>
                </a:solidFill>
                <a:latin typeface="Gen Shin Gothic P Bold"/>
                <a:cs typeface="Gen Shin Gothic P Bold"/>
              </a:rPr>
              <a:t>　　</a:t>
            </a:r>
            <a:r>
              <a:rPr sz="1950" b="1" spc="-7" baseline="2136" dirty="0" err="1">
                <a:solidFill>
                  <a:srgbClr val="FFFFFF"/>
                </a:solidFill>
                <a:latin typeface="Gen Shin Gothic P Bold"/>
                <a:cs typeface="Gen Shin Gothic P Bold"/>
              </a:rPr>
              <a:t>ば</a:t>
            </a:r>
            <a:r>
              <a:rPr sz="1950" b="1" spc="247" baseline="2136" dirty="0">
                <a:solidFill>
                  <a:srgbClr val="FFFFFF"/>
                </a:solidFill>
                <a:latin typeface="Gen Shin Gothic P Bold"/>
                <a:cs typeface="Gen Shin Gothic P Bold"/>
              </a:rPr>
              <a:t> </a:t>
            </a:r>
            <a:r>
              <a:rPr sz="1950" b="1" baseline="2136" dirty="0">
                <a:solidFill>
                  <a:srgbClr val="FFFFFF"/>
                </a:solidFill>
                <a:latin typeface="Gen Shin Gothic P Bold"/>
                <a:cs typeface="Gen Shin Gothic P Bold"/>
              </a:rPr>
              <a:t>い</a:t>
            </a:r>
            <a:endParaRPr sz="1950" baseline="2136" dirty="0">
              <a:latin typeface="Gen Shin Gothic P Regular"/>
              <a:cs typeface="Gen Shin Gothic P Regular"/>
            </a:endParaRPr>
          </a:p>
        </p:txBody>
      </p:sp>
      <p:sp>
        <p:nvSpPr>
          <p:cNvPr id="23" name="object 23"/>
          <p:cNvSpPr/>
          <p:nvPr/>
        </p:nvSpPr>
        <p:spPr>
          <a:xfrm>
            <a:off x="10052050" y="4081602"/>
            <a:ext cx="4582160" cy="62865"/>
          </a:xfrm>
          <a:custGeom>
            <a:avLst/>
            <a:gdLst/>
            <a:ahLst/>
            <a:cxnLst/>
            <a:rect l="l" t="t" r="r" b="b"/>
            <a:pathLst>
              <a:path w="4582159" h="62864">
                <a:moveTo>
                  <a:pt x="4551337" y="0"/>
                </a:moveTo>
                <a:lnTo>
                  <a:pt x="30344" y="0"/>
                </a:lnTo>
                <a:lnTo>
                  <a:pt x="7594" y="9816"/>
                </a:lnTo>
                <a:lnTo>
                  <a:pt x="0" y="31412"/>
                </a:lnTo>
                <a:lnTo>
                  <a:pt x="7577" y="53008"/>
                </a:lnTo>
                <a:lnTo>
                  <a:pt x="30344" y="62825"/>
                </a:lnTo>
                <a:lnTo>
                  <a:pt x="4551337" y="62825"/>
                </a:lnTo>
                <a:lnTo>
                  <a:pt x="4574087" y="53008"/>
                </a:lnTo>
                <a:lnTo>
                  <a:pt x="4581682" y="31412"/>
                </a:lnTo>
                <a:lnTo>
                  <a:pt x="4574105" y="9816"/>
                </a:lnTo>
                <a:lnTo>
                  <a:pt x="4551337" y="0"/>
                </a:lnTo>
                <a:close/>
              </a:path>
            </a:pathLst>
          </a:custGeom>
          <a:solidFill>
            <a:srgbClr val="F1BB22"/>
          </a:solidFill>
        </p:spPr>
        <p:txBody>
          <a:bodyPr wrap="square" lIns="0" tIns="0" rIns="0" bIns="0" rtlCol="0"/>
          <a:lstStyle/>
          <a:p>
            <a:endParaRPr/>
          </a:p>
        </p:txBody>
      </p:sp>
      <p:sp>
        <p:nvSpPr>
          <p:cNvPr id="24" name="object 24"/>
          <p:cNvSpPr/>
          <p:nvPr/>
        </p:nvSpPr>
        <p:spPr>
          <a:xfrm>
            <a:off x="1929722" y="7858065"/>
            <a:ext cx="1998980" cy="1998980"/>
          </a:xfrm>
          <a:custGeom>
            <a:avLst/>
            <a:gdLst/>
            <a:ahLst/>
            <a:cxnLst/>
            <a:rect l="l" t="t" r="r" b="b"/>
            <a:pathLst>
              <a:path w="1998979" h="1998979">
                <a:moveTo>
                  <a:pt x="1002076" y="0"/>
                </a:moveTo>
                <a:lnTo>
                  <a:pt x="956782" y="948"/>
                </a:lnTo>
                <a:lnTo>
                  <a:pt x="911648" y="3937"/>
                </a:lnTo>
                <a:lnTo>
                  <a:pt x="866746" y="8951"/>
                </a:lnTo>
                <a:lnTo>
                  <a:pt x="822149" y="15972"/>
                </a:lnTo>
                <a:lnTo>
                  <a:pt x="777929" y="24985"/>
                </a:lnTo>
                <a:lnTo>
                  <a:pt x="734157" y="35973"/>
                </a:lnTo>
                <a:lnTo>
                  <a:pt x="690907" y="48920"/>
                </a:lnTo>
                <a:lnTo>
                  <a:pt x="648250" y="63809"/>
                </a:lnTo>
                <a:lnTo>
                  <a:pt x="606258" y="80624"/>
                </a:lnTo>
                <a:lnTo>
                  <a:pt x="565004" y="99349"/>
                </a:lnTo>
                <a:lnTo>
                  <a:pt x="524560" y="119966"/>
                </a:lnTo>
                <a:lnTo>
                  <a:pt x="484998" y="142461"/>
                </a:lnTo>
                <a:lnTo>
                  <a:pt x="446391" y="166815"/>
                </a:lnTo>
                <a:lnTo>
                  <a:pt x="408810" y="193013"/>
                </a:lnTo>
                <a:lnTo>
                  <a:pt x="372327" y="221039"/>
                </a:lnTo>
                <a:lnTo>
                  <a:pt x="337015" y="250875"/>
                </a:lnTo>
                <a:lnTo>
                  <a:pt x="302946" y="282507"/>
                </a:lnTo>
                <a:lnTo>
                  <a:pt x="270193" y="315916"/>
                </a:lnTo>
                <a:lnTo>
                  <a:pt x="238826" y="351087"/>
                </a:lnTo>
                <a:lnTo>
                  <a:pt x="208920" y="388004"/>
                </a:lnTo>
                <a:lnTo>
                  <a:pt x="180545" y="426649"/>
                </a:lnTo>
                <a:lnTo>
                  <a:pt x="153774" y="467007"/>
                </a:lnTo>
                <a:lnTo>
                  <a:pt x="128953" y="508594"/>
                </a:lnTo>
                <a:lnTo>
                  <a:pt x="106370" y="550887"/>
                </a:lnTo>
                <a:lnTo>
                  <a:pt x="86008" y="593813"/>
                </a:lnTo>
                <a:lnTo>
                  <a:pt x="67851" y="637302"/>
                </a:lnTo>
                <a:lnTo>
                  <a:pt x="51882" y="681279"/>
                </a:lnTo>
                <a:lnTo>
                  <a:pt x="38086" y="725674"/>
                </a:lnTo>
                <a:lnTo>
                  <a:pt x="26445" y="770414"/>
                </a:lnTo>
                <a:lnTo>
                  <a:pt x="16943" y="815427"/>
                </a:lnTo>
                <a:lnTo>
                  <a:pt x="9564" y="860641"/>
                </a:lnTo>
                <a:lnTo>
                  <a:pt x="4291" y="905983"/>
                </a:lnTo>
                <a:lnTo>
                  <a:pt x="1109" y="951382"/>
                </a:lnTo>
                <a:lnTo>
                  <a:pt x="0" y="996764"/>
                </a:lnTo>
                <a:lnTo>
                  <a:pt x="948" y="1042059"/>
                </a:lnTo>
                <a:lnTo>
                  <a:pt x="3936" y="1087193"/>
                </a:lnTo>
                <a:lnTo>
                  <a:pt x="8949" y="1132095"/>
                </a:lnTo>
                <a:lnTo>
                  <a:pt x="15970" y="1176693"/>
                </a:lnTo>
                <a:lnTo>
                  <a:pt x="24983" y="1220914"/>
                </a:lnTo>
                <a:lnTo>
                  <a:pt x="35971" y="1264685"/>
                </a:lnTo>
                <a:lnTo>
                  <a:pt x="48917" y="1307936"/>
                </a:lnTo>
                <a:lnTo>
                  <a:pt x="63806" y="1350593"/>
                </a:lnTo>
                <a:lnTo>
                  <a:pt x="80620" y="1392585"/>
                </a:lnTo>
                <a:lnTo>
                  <a:pt x="99344" y="1433839"/>
                </a:lnTo>
                <a:lnTo>
                  <a:pt x="119961" y="1474283"/>
                </a:lnTo>
                <a:lnTo>
                  <a:pt x="142455" y="1513845"/>
                </a:lnTo>
                <a:lnTo>
                  <a:pt x="166809" y="1552453"/>
                </a:lnTo>
                <a:lnTo>
                  <a:pt x="193007" y="1590034"/>
                </a:lnTo>
                <a:lnTo>
                  <a:pt x="221032" y="1626517"/>
                </a:lnTo>
                <a:lnTo>
                  <a:pt x="250869" y="1661828"/>
                </a:lnTo>
                <a:lnTo>
                  <a:pt x="282500" y="1695897"/>
                </a:lnTo>
                <a:lnTo>
                  <a:pt x="315909" y="1728651"/>
                </a:lnTo>
                <a:lnTo>
                  <a:pt x="351080" y="1760017"/>
                </a:lnTo>
                <a:lnTo>
                  <a:pt x="387996" y="1789924"/>
                </a:lnTo>
                <a:lnTo>
                  <a:pt x="426642" y="1818299"/>
                </a:lnTo>
                <a:lnTo>
                  <a:pt x="467000" y="1845070"/>
                </a:lnTo>
                <a:lnTo>
                  <a:pt x="508586" y="1869891"/>
                </a:lnTo>
                <a:lnTo>
                  <a:pt x="550879" y="1892474"/>
                </a:lnTo>
                <a:lnTo>
                  <a:pt x="593806" y="1912835"/>
                </a:lnTo>
                <a:lnTo>
                  <a:pt x="637294" y="1930992"/>
                </a:lnTo>
                <a:lnTo>
                  <a:pt x="681272" y="1946961"/>
                </a:lnTo>
                <a:lnTo>
                  <a:pt x="725667" y="1960757"/>
                </a:lnTo>
                <a:lnTo>
                  <a:pt x="770407" y="1972398"/>
                </a:lnTo>
                <a:lnTo>
                  <a:pt x="815420" y="1981899"/>
                </a:lnTo>
                <a:lnTo>
                  <a:pt x="860633" y="1989278"/>
                </a:lnTo>
                <a:lnTo>
                  <a:pt x="905976" y="1994550"/>
                </a:lnTo>
                <a:lnTo>
                  <a:pt x="951374" y="1997732"/>
                </a:lnTo>
                <a:lnTo>
                  <a:pt x="996757" y="1998841"/>
                </a:lnTo>
                <a:lnTo>
                  <a:pt x="1042052" y="1997893"/>
                </a:lnTo>
                <a:lnTo>
                  <a:pt x="1087186" y="1994903"/>
                </a:lnTo>
                <a:lnTo>
                  <a:pt x="1132088" y="1989890"/>
                </a:lnTo>
                <a:lnTo>
                  <a:pt x="1176685" y="1982868"/>
                </a:lnTo>
                <a:lnTo>
                  <a:pt x="1220906" y="1973855"/>
                </a:lnTo>
                <a:lnTo>
                  <a:pt x="1264678" y="1962867"/>
                </a:lnTo>
                <a:lnTo>
                  <a:pt x="1307928" y="1949920"/>
                </a:lnTo>
                <a:lnTo>
                  <a:pt x="1350586" y="1935031"/>
                </a:lnTo>
                <a:lnTo>
                  <a:pt x="1392577" y="1918216"/>
                </a:lnTo>
                <a:lnTo>
                  <a:pt x="1433831" y="1899492"/>
                </a:lnTo>
                <a:lnTo>
                  <a:pt x="1474275" y="1878874"/>
                </a:lnTo>
                <a:lnTo>
                  <a:pt x="1513837" y="1856380"/>
                </a:lnTo>
                <a:lnTo>
                  <a:pt x="1552445" y="1832026"/>
                </a:lnTo>
                <a:lnTo>
                  <a:pt x="1590026" y="1805827"/>
                </a:lnTo>
                <a:lnTo>
                  <a:pt x="1626509" y="1777802"/>
                </a:lnTo>
                <a:lnTo>
                  <a:pt x="1661821" y="1747965"/>
                </a:lnTo>
                <a:lnTo>
                  <a:pt x="1695890" y="1716334"/>
                </a:lnTo>
                <a:lnTo>
                  <a:pt x="1728643" y="1682924"/>
                </a:lnTo>
                <a:lnTo>
                  <a:pt x="1760010" y="1647753"/>
                </a:lnTo>
                <a:lnTo>
                  <a:pt x="1789916" y="1610837"/>
                </a:lnTo>
                <a:lnTo>
                  <a:pt x="1818291" y="1572191"/>
                </a:lnTo>
                <a:lnTo>
                  <a:pt x="1845062" y="1531833"/>
                </a:lnTo>
                <a:lnTo>
                  <a:pt x="1869883" y="1490247"/>
                </a:lnTo>
                <a:lnTo>
                  <a:pt x="1892466" y="1447955"/>
                </a:lnTo>
                <a:lnTo>
                  <a:pt x="1912828" y="1405030"/>
                </a:lnTo>
                <a:lnTo>
                  <a:pt x="1930985" y="1361542"/>
                </a:lnTo>
                <a:lnTo>
                  <a:pt x="1946954" y="1317565"/>
                </a:lnTo>
                <a:lnTo>
                  <a:pt x="1960750" y="1273170"/>
                </a:lnTo>
                <a:lnTo>
                  <a:pt x="1972391" y="1228430"/>
                </a:lnTo>
                <a:lnTo>
                  <a:pt x="1981893" y="1183418"/>
                </a:lnTo>
                <a:lnTo>
                  <a:pt x="1989272" y="1138204"/>
                </a:lnTo>
                <a:lnTo>
                  <a:pt x="1994544" y="1092862"/>
                </a:lnTo>
                <a:lnTo>
                  <a:pt x="1997727" y="1047464"/>
                </a:lnTo>
                <a:lnTo>
                  <a:pt x="1998836" y="1002081"/>
                </a:lnTo>
                <a:lnTo>
                  <a:pt x="1997888" y="956786"/>
                </a:lnTo>
                <a:lnTo>
                  <a:pt x="1994899" y="911652"/>
                </a:lnTo>
                <a:lnTo>
                  <a:pt x="1989886" y="866749"/>
                </a:lnTo>
                <a:lnTo>
                  <a:pt x="1982864" y="822152"/>
                </a:lnTo>
                <a:lnTo>
                  <a:pt x="1973852" y="777931"/>
                </a:lnTo>
                <a:lnTo>
                  <a:pt x="1962864" y="734159"/>
                </a:lnTo>
                <a:lnTo>
                  <a:pt x="1949917" y="690908"/>
                </a:lnTo>
                <a:lnTo>
                  <a:pt x="1935028" y="648251"/>
                </a:lnTo>
                <a:lnTo>
                  <a:pt x="1918213" y="606259"/>
                </a:lnTo>
                <a:lnTo>
                  <a:pt x="1899489" y="565004"/>
                </a:lnTo>
                <a:lnTo>
                  <a:pt x="1878871" y="524560"/>
                </a:lnTo>
                <a:lnTo>
                  <a:pt x="1856377" y="484998"/>
                </a:lnTo>
                <a:lnTo>
                  <a:pt x="1832023" y="446390"/>
                </a:lnTo>
                <a:lnTo>
                  <a:pt x="1805824" y="408808"/>
                </a:lnTo>
                <a:lnTo>
                  <a:pt x="1777798" y="372325"/>
                </a:lnTo>
                <a:lnTo>
                  <a:pt x="1747961" y="337013"/>
                </a:lnTo>
                <a:lnTo>
                  <a:pt x="1716330" y="302944"/>
                </a:lnTo>
                <a:lnTo>
                  <a:pt x="1682920" y="270190"/>
                </a:lnTo>
                <a:lnTo>
                  <a:pt x="1647748" y="238824"/>
                </a:lnTo>
                <a:lnTo>
                  <a:pt x="1610831" y="208917"/>
                </a:lnTo>
                <a:lnTo>
                  <a:pt x="1572185" y="180542"/>
                </a:lnTo>
                <a:lnTo>
                  <a:pt x="1531826" y="153771"/>
                </a:lnTo>
                <a:lnTo>
                  <a:pt x="1490240" y="128950"/>
                </a:lnTo>
                <a:lnTo>
                  <a:pt x="1447948" y="106367"/>
                </a:lnTo>
                <a:lnTo>
                  <a:pt x="1405022" y="86005"/>
                </a:lnTo>
                <a:lnTo>
                  <a:pt x="1361535" y="67848"/>
                </a:lnTo>
                <a:lnTo>
                  <a:pt x="1317558" y="51880"/>
                </a:lnTo>
                <a:lnTo>
                  <a:pt x="1273163" y="38084"/>
                </a:lnTo>
                <a:lnTo>
                  <a:pt x="1228424" y="26443"/>
                </a:lnTo>
                <a:lnTo>
                  <a:pt x="1183412" y="16941"/>
                </a:lnTo>
                <a:lnTo>
                  <a:pt x="1138198" y="9563"/>
                </a:lnTo>
                <a:lnTo>
                  <a:pt x="1092857" y="4290"/>
                </a:lnTo>
                <a:lnTo>
                  <a:pt x="1047459" y="1108"/>
                </a:lnTo>
                <a:lnTo>
                  <a:pt x="1002076" y="0"/>
                </a:lnTo>
                <a:close/>
              </a:path>
            </a:pathLst>
          </a:custGeom>
          <a:solidFill>
            <a:srgbClr val="76A39A"/>
          </a:solidFill>
        </p:spPr>
        <p:txBody>
          <a:bodyPr wrap="square" lIns="0" tIns="0" rIns="0" bIns="0" rtlCol="0"/>
          <a:lstStyle/>
          <a:p>
            <a:endParaRPr/>
          </a:p>
        </p:txBody>
      </p:sp>
      <p:sp>
        <p:nvSpPr>
          <p:cNvPr id="25" name="object 25"/>
          <p:cNvSpPr/>
          <p:nvPr/>
        </p:nvSpPr>
        <p:spPr>
          <a:xfrm>
            <a:off x="1929917" y="7957025"/>
            <a:ext cx="1998980" cy="1892300"/>
          </a:xfrm>
          <a:custGeom>
            <a:avLst/>
            <a:gdLst/>
            <a:ahLst/>
            <a:cxnLst/>
            <a:rect l="l" t="t" r="r" b="b"/>
            <a:pathLst>
              <a:path w="1998979" h="1892300">
                <a:moveTo>
                  <a:pt x="1043038" y="840041"/>
                </a:moveTo>
                <a:lnTo>
                  <a:pt x="1036751" y="813066"/>
                </a:lnTo>
                <a:lnTo>
                  <a:pt x="1012050" y="791832"/>
                </a:lnTo>
                <a:lnTo>
                  <a:pt x="972908" y="778497"/>
                </a:lnTo>
                <a:lnTo>
                  <a:pt x="923226" y="775169"/>
                </a:lnTo>
                <a:lnTo>
                  <a:pt x="830503" y="779310"/>
                </a:lnTo>
                <a:lnTo>
                  <a:pt x="779703" y="788289"/>
                </a:lnTo>
                <a:lnTo>
                  <a:pt x="737463" y="808443"/>
                </a:lnTo>
                <a:lnTo>
                  <a:pt x="708215" y="836790"/>
                </a:lnTo>
                <a:lnTo>
                  <a:pt x="696341" y="870343"/>
                </a:lnTo>
                <a:lnTo>
                  <a:pt x="704913" y="902106"/>
                </a:lnTo>
                <a:lnTo>
                  <a:pt x="731316" y="925550"/>
                </a:lnTo>
                <a:lnTo>
                  <a:pt x="771448" y="938466"/>
                </a:lnTo>
                <a:lnTo>
                  <a:pt x="821232" y="938580"/>
                </a:lnTo>
                <a:lnTo>
                  <a:pt x="903808" y="927709"/>
                </a:lnTo>
                <a:lnTo>
                  <a:pt x="954722" y="915517"/>
                </a:lnTo>
                <a:lnTo>
                  <a:pt x="997940" y="894930"/>
                </a:lnTo>
                <a:lnTo>
                  <a:pt x="1028903" y="868819"/>
                </a:lnTo>
                <a:lnTo>
                  <a:pt x="1043038" y="840041"/>
                </a:lnTo>
                <a:close/>
              </a:path>
              <a:path w="1998979" h="1892300">
                <a:moveTo>
                  <a:pt x="1107376" y="350608"/>
                </a:moveTo>
                <a:lnTo>
                  <a:pt x="1104023" y="307467"/>
                </a:lnTo>
                <a:lnTo>
                  <a:pt x="1089152" y="265518"/>
                </a:lnTo>
                <a:lnTo>
                  <a:pt x="1064666" y="227698"/>
                </a:lnTo>
                <a:lnTo>
                  <a:pt x="1032446" y="196938"/>
                </a:lnTo>
                <a:lnTo>
                  <a:pt x="994410" y="176174"/>
                </a:lnTo>
                <a:lnTo>
                  <a:pt x="650824" y="50076"/>
                </a:lnTo>
                <a:lnTo>
                  <a:pt x="629970" y="41122"/>
                </a:lnTo>
                <a:lnTo>
                  <a:pt x="608660" y="29540"/>
                </a:lnTo>
                <a:lnTo>
                  <a:pt x="587273" y="15709"/>
                </a:lnTo>
                <a:lnTo>
                  <a:pt x="566204" y="0"/>
                </a:lnTo>
                <a:lnTo>
                  <a:pt x="521982" y="22580"/>
                </a:lnTo>
                <a:lnTo>
                  <a:pt x="478802" y="47383"/>
                </a:lnTo>
                <a:lnTo>
                  <a:pt x="436791" y="74409"/>
                </a:lnTo>
                <a:lnTo>
                  <a:pt x="396024" y="103632"/>
                </a:lnTo>
                <a:lnTo>
                  <a:pt x="356590" y="135039"/>
                </a:lnTo>
                <a:lnTo>
                  <a:pt x="318604" y="168592"/>
                </a:lnTo>
                <a:lnTo>
                  <a:pt x="282155" y="204292"/>
                </a:lnTo>
                <a:lnTo>
                  <a:pt x="247319" y="242100"/>
                </a:lnTo>
                <a:lnTo>
                  <a:pt x="214223" y="282016"/>
                </a:lnTo>
                <a:lnTo>
                  <a:pt x="182930" y="324002"/>
                </a:lnTo>
                <a:lnTo>
                  <a:pt x="153568" y="368058"/>
                </a:lnTo>
                <a:lnTo>
                  <a:pt x="126657" y="413359"/>
                </a:lnTo>
                <a:lnTo>
                  <a:pt x="102400" y="459486"/>
                </a:lnTo>
                <a:lnTo>
                  <a:pt x="80784" y="506361"/>
                </a:lnTo>
                <a:lnTo>
                  <a:pt x="61772" y="553859"/>
                </a:lnTo>
                <a:lnTo>
                  <a:pt x="45364" y="601929"/>
                </a:lnTo>
                <a:lnTo>
                  <a:pt x="31508" y="650443"/>
                </a:lnTo>
                <a:lnTo>
                  <a:pt x="20205" y="699312"/>
                </a:lnTo>
                <a:lnTo>
                  <a:pt x="11417" y="748461"/>
                </a:lnTo>
                <a:lnTo>
                  <a:pt x="5143" y="797788"/>
                </a:lnTo>
                <a:lnTo>
                  <a:pt x="1346" y="847191"/>
                </a:lnTo>
                <a:lnTo>
                  <a:pt x="0" y="896594"/>
                </a:lnTo>
                <a:lnTo>
                  <a:pt x="1092" y="945896"/>
                </a:lnTo>
                <a:lnTo>
                  <a:pt x="4597" y="994994"/>
                </a:lnTo>
                <a:lnTo>
                  <a:pt x="10502" y="1043813"/>
                </a:lnTo>
                <a:lnTo>
                  <a:pt x="18770" y="1092250"/>
                </a:lnTo>
                <a:lnTo>
                  <a:pt x="29387" y="1140218"/>
                </a:lnTo>
                <a:lnTo>
                  <a:pt x="36550" y="1136230"/>
                </a:lnTo>
                <a:lnTo>
                  <a:pt x="231203" y="984821"/>
                </a:lnTo>
                <a:lnTo>
                  <a:pt x="261721" y="953109"/>
                </a:lnTo>
                <a:lnTo>
                  <a:pt x="284911" y="913231"/>
                </a:lnTo>
                <a:lnTo>
                  <a:pt x="299618" y="868641"/>
                </a:lnTo>
                <a:lnTo>
                  <a:pt x="304698" y="822794"/>
                </a:lnTo>
                <a:lnTo>
                  <a:pt x="299034" y="779145"/>
                </a:lnTo>
                <a:lnTo>
                  <a:pt x="278345" y="704265"/>
                </a:lnTo>
                <a:lnTo>
                  <a:pt x="271145" y="649655"/>
                </a:lnTo>
                <a:lnTo>
                  <a:pt x="277164" y="593699"/>
                </a:lnTo>
                <a:lnTo>
                  <a:pt x="294932" y="542975"/>
                </a:lnTo>
                <a:lnTo>
                  <a:pt x="322973" y="504050"/>
                </a:lnTo>
                <a:lnTo>
                  <a:pt x="363270" y="478891"/>
                </a:lnTo>
                <a:lnTo>
                  <a:pt x="414375" y="465645"/>
                </a:lnTo>
                <a:lnTo>
                  <a:pt x="469747" y="465162"/>
                </a:lnTo>
                <a:lnTo>
                  <a:pt x="522808" y="478294"/>
                </a:lnTo>
                <a:lnTo>
                  <a:pt x="594398" y="507390"/>
                </a:lnTo>
                <a:lnTo>
                  <a:pt x="638924" y="521538"/>
                </a:lnTo>
                <a:lnTo>
                  <a:pt x="690194" y="531368"/>
                </a:lnTo>
                <a:lnTo>
                  <a:pt x="744004" y="536498"/>
                </a:lnTo>
                <a:lnTo>
                  <a:pt x="796201" y="536511"/>
                </a:lnTo>
                <a:lnTo>
                  <a:pt x="842606" y="531025"/>
                </a:lnTo>
                <a:lnTo>
                  <a:pt x="970521" y="505587"/>
                </a:lnTo>
                <a:lnTo>
                  <a:pt x="1011224" y="490943"/>
                </a:lnTo>
                <a:lnTo>
                  <a:pt x="1047559" y="465531"/>
                </a:lnTo>
                <a:lnTo>
                  <a:pt x="1077239" y="431927"/>
                </a:lnTo>
                <a:lnTo>
                  <a:pt x="1097940" y="392760"/>
                </a:lnTo>
                <a:lnTo>
                  <a:pt x="1107376" y="350608"/>
                </a:lnTo>
                <a:close/>
              </a:path>
              <a:path w="1998979" h="1892300">
                <a:moveTo>
                  <a:pt x="1998459" y="909878"/>
                </a:moveTo>
                <a:lnTo>
                  <a:pt x="1997671" y="861060"/>
                </a:lnTo>
                <a:lnTo>
                  <a:pt x="1994509" y="812431"/>
                </a:lnTo>
                <a:lnTo>
                  <a:pt x="1988985" y="764070"/>
                </a:lnTo>
                <a:lnTo>
                  <a:pt x="1981149" y="716064"/>
                </a:lnTo>
                <a:lnTo>
                  <a:pt x="1971001" y="668515"/>
                </a:lnTo>
                <a:lnTo>
                  <a:pt x="1958568" y="621512"/>
                </a:lnTo>
                <a:lnTo>
                  <a:pt x="1943874" y="575132"/>
                </a:lnTo>
                <a:lnTo>
                  <a:pt x="1842312" y="520331"/>
                </a:lnTo>
                <a:lnTo>
                  <a:pt x="1735480" y="461937"/>
                </a:lnTo>
                <a:lnTo>
                  <a:pt x="1616773" y="396532"/>
                </a:lnTo>
                <a:lnTo>
                  <a:pt x="1567091" y="380746"/>
                </a:lnTo>
                <a:lnTo>
                  <a:pt x="1515986" y="384378"/>
                </a:lnTo>
                <a:lnTo>
                  <a:pt x="1469466" y="405853"/>
                </a:lnTo>
                <a:lnTo>
                  <a:pt x="1433563" y="443649"/>
                </a:lnTo>
                <a:lnTo>
                  <a:pt x="1408468" y="483489"/>
                </a:lnTo>
                <a:lnTo>
                  <a:pt x="1391970" y="522173"/>
                </a:lnTo>
                <a:lnTo>
                  <a:pt x="1387817" y="563448"/>
                </a:lnTo>
                <a:lnTo>
                  <a:pt x="1395437" y="604151"/>
                </a:lnTo>
                <a:lnTo>
                  <a:pt x="1414221" y="641134"/>
                </a:lnTo>
                <a:lnTo>
                  <a:pt x="1443596" y="671245"/>
                </a:lnTo>
                <a:lnTo>
                  <a:pt x="1572056" y="766711"/>
                </a:lnTo>
                <a:lnTo>
                  <a:pt x="1603768" y="802055"/>
                </a:lnTo>
                <a:lnTo>
                  <a:pt x="1612861" y="840892"/>
                </a:lnTo>
                <a:lnTo>
                  <a:pt x="1599628" y="878509"/>
                </a:lnTo>
                <a:lnTo>
                  <a:pt x="1564284" y="910221"/>
                </a:lnTo>
                <a:lnTo>
                  <a:pt x="1510792" y="941616"/>
                </a:lnTo>
                <a:lnTo>
                  <a:pt x="1478305" y="968387"/>
                </a:lnTo>
                <a:lnTo>
                  <a:pt x="1455559" y="1003160"/>
                </a:lnTo>
                <a:lnTo>
                  <a:pt x="1443469" y="1042860"/>
                </a:lnTo>
                <a:lnTo>
                  <a:pt x="1442999" y="1084414"/>
                </a:lnTo>
                <a:lnTo>
                  <a:pt x="1455051" y="1124737"/>
                </a:lnTo>
                <a:lnTo>
                  <a:pt x="1548523" y="1318653"/>
                </a:lnTo>
                <a:lnTo>
                  <a:pt x="1561134" y="1359789"/>
                </a:lnTo>
                <a:lnTo>
                  <a:pt x="1562201" y="1403578"/>
                </a:lnTo>
                <a:lnTo>
                  <a:pt x="1552473" y="1446682"/>
                </a:lnTo>
                <a:lnTo>
                  <a:pt x="1532699" y="1485760"/>
                </a:lnTo>
                <a:lnTo>
                  <a:pt x="1503641" y="1517484"/>
                </a:lnTo>
                <a:lnTo>
                  <a:pt x="1189075" y="1770634"/>
                </a:lnTo>
                <a:lnTo>
                  <a:pt x="1165250" y="1794713"/>
                </a:lnTo>
                <a:lnTo>
                  <a:pt x="1146086" y="1824037"/>
                </a:lnTo>
                <a:lnTo>
                  <a:pt x="1132052" y="1856994"/>
                </a:lnTo>
                <a:lnTo>
                  <a:pt x="1123619" y="1891957"/>
                </a:lnTo>
                <a:lnTo>
                  <a:pt x="1171206" y="1884794"/>
                </a:lnTo>
                <a:lnTo>
                  <a:pt x="1218374" y="1875370"/>
                </a:lnTo>
                <a:lnTo>
                  <a:pt x="1265034" y="1863699"/>
                </a:lnTo>
                <a:lnTo>
                  <a:pt x="1311097" y="1849805"/>
                </a:lnTo>
                <a:lnTo>
                  <a:pt x="1356487" y="1833714"/>
                </a:lnTo>
                <a:lnTo>
                  <a:pt x="1401114" y="1815439"/>
                </a:lnTo>
                <a:lnTo>
                  <a:pt x="1444879" y="1794992"/>
                </a:lnTo>
                <a:lnTo>
                  <a:pt x="1487703" y="1772399"/>
                </a:lnTo>
                <a:lnTo>
                  <a:pt x="1529499" y="1747685"/>
                </a:lnTo>
                <a:lnTo>
                  <a:pt x="1570164" y="1720862"/>
                </a:lnTo>
                <a:lnTo>
                  <a:pt x="1609636" y="1691957"/>
                </a:lnTo>
                <a:lnTo>
                  <a:pt x="1647812" y="1660994"/>
                </a:lnTo>
                <a:lnTo>
                  <a:pt x="1684616" y="1627974"/>
                </a:lnTo>
                <a:lnTo>
                  <a:pt x="1719948" y="1592922"/>
                </a:lnTo>
                <a:lnTo>
                  <a:pt x="1753730" y="1555877"/>
                </a:lnTo>
                <a:lnTo>
                  <a:pt x="1785861" y="1516837"/>
                </a:lnTo>
                <a:lnTo>
                  <a:pt x="1816265" y="1475828"/>
                </a:lnTo>
                <a:lnTo>
                  <a:pt x="1844852" y="1432877"/>
                </a:lnTo>
                <a:lnTo>
                  <a:pt x="1871510" y="1388046"/>
                </a:lnTo>
                <a:lnTo>
                  <a:pt x="1895551" y="1342390"/>
                </a:lnTo>
                <a:lnTo>
                  <a:pt x="1917026" y="1296022"/>
                </a:lnTo>
                <a:lnTo>
                  <a:pt x="1935937" y="1249019"/>
                </a:lnTo>
                <a:lnTo>
                  <a:pt x="1952307" y="1201470"/>
                </a:lnTo>
                <a:lnTo>
                  <a:pt x="1966175" y="1153477"/>
                </a:lnTo>
                <a:lnTo>
                  <a:pt x="1977542" y="1105115"/>
                </a:lnTo>
                <a:lnTo>
                  <a:pt x="1986432" y="1056487"/>
                </a:lnTo>
                <a:lnTo>
                  <a:pt x="1992871" y="1007681"/>
                </a:lnTo>
                <a:lnTo>
                  <a:pt x="1996871" y="958773"/>
                </a:lnTo>
                <a:lnTo>
                  <a:pt x="1998459" y="909878"/>
                </a:lnTo>
                <a:close/>
              </a:path>
            </a:pathLst>
          </a:custGeom>
          <a:solidFill>
            <a:srgbClr val="F3BC22"/>
          </a:solidFill>
        </p:spPr>
        <p:txBody>
          <a:bodyPr wrap="square" lIns="0" tIns="0" rIns="0" bIns="0" rtlCol="0"/>
          <a:lstStyle/>
          <a:p>
            <a:endParaRPr/>
          </a:p>
        </p:txBody>
      </p:sp>
      <p:pic>
        <p:nvPicPr>
          <p:cNvPr id="26" name="object 26"/>
          <p:cNvPicPr/>
          <p:nvPr/>
        </p:nvPicPr>
        <p:blipFill>
          <a:blip r:embed="rId4" cstate="print"/>
          <a:stretch>
            <a:fillRect/>
          </a:stretch>
        </p:blipFill>
        <p:spPr>
          <a:xfrm>
            <a:off x="6047663" y="8403266"/>
            <a:ext cx="169534" cy="175659"/>
          </a:xfrm>
          <a:prstGeom prst="rect">
            <a:avLst/>
          </a:prstGeom>
        </p:spPr>
      </p:pic>
      <p:sp>
        <p:nvSpPr>
          <p:cNvPr id="27" name="object 27"/>
          <p:cNvSpPr/>
          <p:nvPr/>
        </p:nvSpPr>
        <p:spPr>
          <a:xfrm>
            <a:off x="4623790" y="8622188"/>
            <a:ext cx="1297940" cy="1311910"/>
          </a:xfrm>
          <a:custGeom>
            <a:avLst/>
            <a:gdLst/>
            <a:ahLst/>
            <a:cxnLst/>
            <a:rect l="l" t="t" r="r" b="b"/>
            <a:pathLst>
              <a:path w="1297939" h="1311909">
                <a:moveTo>
                  <a:pt x="1025563" y="156070"/>
                </a:moveTo>
                <a:lnTo>
                  <a:pt x="653859" y="0"/>
                </a:lnTo>
                <a:lnTo>
                  <a:pt x="0" y="657377"/>
                </a:lnTo>
                <a:lnTo>
                  <a:pt x="129070" y="758088"/>
                </a:lnTo>
                <a:lnTo>
                  <a:pt x="683031" y="293395"/>
                </a:lnTo>
                <a:lnTo>
                  <a:pt x="790321" y="367868"/>
                </a:lnTo>
                <a:lnTo>
                  <a:pt x="1025563" y="156070"/>
                </a:lnTo>
                <a:close/>
              </a:path>
              <a:path w="1297939" h="1311909">
                <a:moveTo>
                  <a:pt x="1297914" y="933488"/>
                </a:moveTo>
                <a:lnTo>
                  <a:pt x="1283944" y="530593"/>
                </a:lnTo>
                <a:lnTo>
                  <a:pt x="1002436" y="675309"/>
                </a:lnTo>
                <a:lnTo>
                  <a:pt x="1033970" y="802068"/>
                </a:lnTo>
                <a:lnTo>
                  <a:pt x="402894" y="1154963"/>
                </a:lnTo>
                <a:lnTo>
                  <a:pt x="451205" y="1311389"/>
                </a:lnTo>
                <a:lnTo>
                  <a:pt x="1297914" y="933488"/>
                </a:lnTo>
                <a:close/>
              </a:path>
            </a:pathLst>
          </a:custGeom>
          <a:solidFill>
            <a:srgbClr val="BA4E0E"/>
          </a:solidFill>
        </p:spPr>
        <p:txBody>
          <a:bodyPr wrap="square" lIns="0" tIns="0" rIns="0" bIns="0" rtlCol="0"/>
          <a:lstStyle/>
          <a:p>
            <a:endParaRPr/>
          </a:p>
        </p:txBody>
      </p:sp>
      <p:sp>
        <p:nvSpPr>
          <p:cNvPr id="28" name="object 28"/>
          <p:cNvSpPr/>
          <p:nvPr/>
        </p:nvSpPr>
        <p:spPr>
          <a:xfrm>
            <a:off x="5243937" y="7993422"/>
            <a:ext cx="1845945" cy="1419225"/>
          </a:xfrm>
          <a:custGeom>
            <a:avLst/>
            <a:gdLst/>
            <a:ahLst/>
            <a:cxnLst/>
            <a:rect l="l" t="t" r="r" b="b"/>
            <a:pathLst>
              <a:path w="1845945" h="1419225">
                <a:moveTo>
                  <a:pt x="1566115" y="0"/>
                </a:moveTo>
                <a:lnTo>
                  <a:pt x="1521486" y="210"/>
                </a:lnTo>
                <a:lnTo>
                  <a:pt x="1475909" y="2828"/>
                </a:lnTo>
                <a:lnTo>
                  <a:pt x="1429507" y="7852"/>
                </a:lnTo>
                <a:lnTo>
                  <a:pt x="1382401" y="15279"/>
                </a:lnTo>
                <a:lnTo>
                  <a:pt x="1334713" y="25107"/>
                </a:lnTo>
                <a:lnTo>
                  <a:pt x="1286567" y="37333"/>
                </a:lnTo>
                <a:lnTo>
                  <a:pt x="1238084" y="51954"/>
                </a:lnTo>
                <a:lnTo>
                  <a:pt x="1189387" y="68968"/>
                </a:lnTo>
                <a:lnTo>
                  <a:pt x="1140597" y="88373"/>
                </a:lnTo>
                <a:lnTo>
                  <a:pt x="1091838" y="110166"/>
                </a:lnTo>
                <a:lnTo>
                  <a:pt x="1043230" y="134344"/>
                </a:lnTo>
                <a:lnTo>
                  <a:pt x="994897" y="160905"/>
                </a:lnTo>
                <a:lnTo>
                  <a:pt x="946960" y="189847"/>
                </a:lnTo>
                <a:lnTo>
                  <a:pt x="899543" y="221166"/>
                </a:lnTo>
                <a:lnTo>
                  <a:pt x="840006" y="264193"/>
                </a:lnTo>
                <a:lnTo>
                  <a:pt x="807658" y="288925"/>
                </a:lnTo>
                <a:lnTo>
                  <a:pt x="773803" y="315632"/>
                </a:lnTo>
                <a:lnTo>
                  <a:pt x="738603" y="344186"/>
                </a:lnTo>
                <a:lnTo>
                  <a:pt x="702220" y="374459"/>
                </a:lnTo>
                <a:lnTo>
                  <a:pt x="664813" y="406323"/>
                </a:lnTo>
                <a:lnTo>
                  <a:pt x="626544" y="439650"/>
                </a:lnTo>
                <a:lnTo>
                  <a:pt x="587574" y="474313"/>
                </a:lnTo>
                <a:lnTo>
                  <a:pt x="548064" y="510182"/>
                </a:lnTo>
                <a:lnTo>
                  <a:pt x="508174" y="547131"/>
                </a:lnTo>
                <a:lnTo>
                  <a:pt x="468066" y="585031"/>
                </a:lnTo>
                <a:lnTo>
                  <a:pt x="427901" y="623754"/>
                </a:lnTo>
                <a:lnTo>
                  <a:pt x="387838" y="663172"/>
                </a:lnTo>
                <a:lnTo>
                  <a:pt x="348040" y="703157"/>
                </a:lnTo>
                <a:lnTo>
                  <a:pt x="308668" y="743582"/>
                </a:lnTo>
                <a:lnTo>
                  <a:pt x="269881" y="784318"/>
                </a:lnTo>
                <a:lnTo>
                  <a:pt x="231841" y="825237"/>
                </a:lnTo>
                <a:lnTo>
                  <a:pt x="194710" y="866211"/>
                </a:lnTo>
                <a:lnTo>
                  <a:pt x="158647" y="907113"/>
                </a:lnTo>
                <a:lnTo>
                  <a:pt x="123814" y="947814"/>
                </a:lnTo>
                <a:lnTo>
                  <a:pt x="90372" y="988186"/>
                </a:lnTo>
                <a:lnTo>
                  <a:pt x="58482" y="1028101"/>
                </a:lnTo>
                <a:lnTo>
                  <a:pt x="28304" y="1067432"/>
                </a:lnTo>
                <a:lnTo>
                  <a:pt x="0" y="1106050"/>
                </a:lnTo>
                <a:lnTo>
                  <a:pt x="215731" y="1418742"/>
                </a:lnTo>
                <a:lnTo>
                  <a:pt x="261882" y="1405991"/>
                </a:lnTo>
                <a:lnTo>
                  <a:pt x="309365" y="1391742"/>
                </a:lnTo>
                <a:lnTo>
                  <a:pt x="358002" y="1376099"/>
                </a:lnTo>
                <a:lnTo>
                  <a:pt x="407617" y="1359167"/>
                </a:lnTo>
                <a:lnTo>
                  <a:pt x="458033" y="1341053"/>
                </a:lnTo>
                <a:lnTo>
                  <a:pt x="509073" y="1321859"/>
                </a:lnTo>
                <a:lnTo>
                  <a:pt x="560561" y="1301693"/>
                </a:lnTo>
                <a:lnTo>
                  <a:pt x="612320" y="1280658"/>
                </a:lnTo>
                <a:lnTo>
                  <a:pt x="664172" y="1258859"/>
                </a:lnTo>
                <a:lnTo>
                  <a:pt x="715942" y="1236403"/>
                </a:lnTo>
                <a:lnTo>
                  <a:pt x="767452" y="1213392"/>
                </a:lnTo>
                <a:lnTo>
                  <a:pt x="818525" y="1189934"/>
                </a:lnTo>
                <a:lnTo>
                  <a:pt x="868985" y="1166132"/>
                </a:lnTo>
                <a:lnTo>
                  <a:pt x="918655" y="1142091"/>
                </a:lnTo>
                <a:lnTo>
                  <a:pt x="967359" y="1117917"/>
                </a:lnTo>
                <a:lnTo>
                  <a:pt x="1014919" y="1093715"/>
                </a:lnTo>
                <a:lnTo>
                  <a:pt x="1061158" y="1069590"/>
                </a:lnTo>
                <a:lnTo>
                  <a:pt x="1105900" y="1045646"/>
                </a:lnTo>
                <a:lnTo>
                  <a:pt x="1148968" y="1021988"/>
                </a:lnTo>
                <a:lnTo>
                  <a:pt x="1190186" y="998722"/>
                </a:lnTo>
                <a:lnTo>
                  <a:pt x="1229376" y="975953"/>
                </a:lnTo>
                <a:lnTo>
                  <a:pt x="1266361" y="953785"/>
                </a:lnTo>
                <a:lnTo>
                  <a:pt x="1300966" y="932324"/>
                </a:lnTo>
                <a:lnTo>
                  <a:pt x="1333013" y="911675"/>
                </a:lnTo>
                <a:lnTo>
                  <a:pt x="1408438" y="858732"/>
                </a:lnTo>
                <a:lnTo>
                  <a:pt x="1452512" y="824193"/>
                </a:lnTo>
                <a:lnTo>
                  <a:pt x="1494502" y="788437"/>
                </a:lnTo>
                <a:lnTo>
                  <a:pt x="1534362" y="751580"/>
                </a:lnTo>
                <a:lnTo>
                  <a:pt x="1572046" y="713733"/>
                </a:lnTo>
                <a:lnTo>
                  <a:pt x="1607508" y="675011"/>
                </a:lnTo>
                <a:lnTo>
                  <a:pt x="1640702" y="635526"/>
                </a:lnTo>
                <a:lnTo>
                  <a:pt x="1671583" y="595392"/>
                </a:lnTo>
                <a:lnTo>
                  <a:pt x="1700106" y="554723"/>
                </a:lnTo>
                <a:lnTo>
                  <a:pt x="1726223" y="513631"/>
                </a:lnTo>
                <a:lnTo>
                  <a:pt x="1749890" y="472230"/>
                </a:lnTo>
                <a:lnTo>
                  <a:pt x="1771060" y="430633"/>
                </a:lnTo>
                <a:lnTo>
                  <a:pt x="1789689" y="388954"/>
                </a:lnTo>
                <a:lnTo>
                  <a:pt x="1805729" y="347307"/>
                </a:lnTo>
                <a:lnTo>
                  <a:pt x="1819136" y="305804"/>
                </a:lnTo>
                <a:lnTo>
                  <a:pt x="1829864" y="264558"/>
                </a:lnTo>
                <a:lnTo>
                  <a:pt x="1837867" y="223684"/>
                </a:lnTo>
                <a:lnTo>
                  <a:pt x="1843099" y="183294"/>
                </a:lnTo>
                <a:lnTo>
                  <a:pt x="1845515" y="143502"/>
                </a:lnTo>
                <a:lnTo>
                  <a:pt x="1845068" y="104422"/>
                </a:lnTo>
                <a:lnTo>
                  <a:pt x="1841713" y="66166"/>
                </a:lnTo>
                <a:lnTo>
                  <a:pt x="1807141" y="49449"/>
                </a:lnTo>
                <a:lnTo>
                  <a:pt x="1770766" y="35158"/>
                </a:lnTo>
                <a:lnTo>
                  <a:pt x="1732709" y="23290"/>
                </a:lnTo>
                <a:lnTo>
                  <a:pt x="1693094" y="13842"/>
                </a:lnTo>
                <a:lnTo>
                  <a:pt x="1652041" y="6813"/>
                </a:lnTo>
                <a:lnTo>
                  <a:pt x="1609675" y="2200"/>
                </a:lnTo>
                <a:lnTo>
                  <a:pt x="1566115" y="0"/>
                </a:lnTo>
                <a:close/>
              </a:path>
            </a:pathLst>
          </a:custGeom>
          <a:solidFill>
            <a:srgbClr val="DECCAA"/>
          </a:solidFill>
        </p:spPr>
        <p:txBody>
          <a:bodyPr wrap="square" lIns="0" tIns="0" rIns="0" bIns="0" rtlCol="0"/>
          <a:lstStyle/>
          <a:p>
            <a:endParaRPr/>
          </a:p>
        </p:txBody>
      </p:sp>
      <p:sp>
        <p:nvSpPr>
          <p:cNvPr id="29" name="object 29"/>
          <p:cNvSpPr/>
          <p:nvPr/>
        </p:nvSpPr>
        <p:spPr>
          <a:xfrm>
            <a:off x="6124254" y="8355010"/>
            <a:ext cx="423545" cy="423545"/>
          </a:xfrm>
          <a:custGeom>
            <a:avLst/>
            <a:gdLst/>
            <a:ahLst/>
            <a:cxnLst/>
            <a:rect l="l" t="t" r="r" b="b"/>
            <a:pathLst>
              <a:path w="423545" h="423545">
                <a:moveTo>
                  <a:pt x="226764" y="0"/>
                </a:moveTo>
                <a:lnTo>
                  <a:pt x="180087" y="1738"/>
                </a:lnTo>
                <a:lnTo>
                  <a:pt x="134261" y="13934"/>
                </a:lnTo>
                <a:lnTo>
                  <a:pt x="91072" y="36914"/>
                </a:lnTo>
                <a:lnTo>
                  <a:pt x="54256" y="69133"/>
                </a:lnTo>
                <a:lnTo>
                  <a:pt x="26587" y="107645"/>
                </a:lnTo>
                <a:lnTo>
                  <a:pt x="8392" y="150663"/>
                </a:lnTo>
                <a:lnTo>
                  <a:pt x="0" y="196403"/>
                </a:lnTo>
                <a:lnTo>
                  <a:pt x="1736" y="243079"/>
                </a:lnTo>
                <a:lnTo>
                  <a:pt x="13929" y="288906"/>
                </a:lnTo>
                <a:lnTo>
                  <a:pt x="36906" y="332099"/>
                </a:lnTo>
                <a:lnTo>
                  <a:pt x="69126" y="368915"/>
                </a:lnTo>
                <a:lnTo>
                  <a:pt x="107638" y="396584"/>
                </a:lnTo>
                <a:lnTo>
                  <a:pt x="150659" y="414779"/>
                </a:lnTo>
                <a:lnTo>
                  <a:pt x="196401" y="423171"/>
                </a:lnTo>
                <a:lnTo>
                  <a:pt x="243079" y="421435"/>
                </a:lnTo>
                <a:lnTo>
                  <a:pt x="288908" y="409242"/>
                </a:lnTo>
                <a:lnTo>
                  <a:pt x="332101" y="386265"/>
                </a:lnTo>
                <a:lnTo>
                  <a:pt x="368914" y="354045"/>
                </a:lnTo>
                <a:lnTo>
                  <a:pt x="396581" y="315533"/>
                </a:lnTo>
                <a:lnTo>
                  <a:pt x="414776" y="272512"/>
                </a:lnTo>
                <a:lnTo>
                  <a:pt x="423168" y="226770"/>
                </a:lnTo>
                <a:lnTo>
                  <a:pt x="421431" y="180092"/>
                </a:lnTo>
                <a:lnTo>
                  <a:pt x="409237" y="134263"/>
                </a:lnTo>
                <a:lnTo>
                  <a:pt x="386257" y="91070"/>
                </a:lnTo>
                <a:lnTo>
                  <a:pt x="354037" y="54254"/>
                </a:lnTo>
                <a:lnTo>
                  <a:pt x="315524" y="26585"/>
                </a:lnTo>
                <a:lnTo>
                  <a:pt x="272505" y="8391"/>
                </a:lnTo>
                <a:lnTo>
                  <a:pt x="226764" y="0"/>
                </a:lnTo>
                <a:close/>
              </a:path>
            </a:pathLst>
          </a:custGeom>
          <a:solidFill>
            <a:srgbClr val="F3BC22"/>
          </a:solidFill>
        </p:spPr>
        <p:txBody>
          <a:bodyPr wrap="square" lIns="0" tIns="0" rIns="0" bIns="0" rtlCol="0"/>
          <a:lstStyle/>
          <a:p>
            <a:endParaRPr/>
          </a:p>
        </p:txBody>
      </p:sp>
      <p:sp>
        <p:nvSpPr>
          <p:cNvPr id="30" name="object 30"/>
          <p:cNvSpPr/>
          <p:nvPr/>
        </p:nvSpPr>
        <p:spPr>
          <a:xfrm>
            <a:off x="6164819" y="8395584"/>
            <a:ext cx="342265" cy="342265"/>
          </a:xfrm>
          <a:custGeom>
            <a:avLst/>
            <a:gdLst/>
            <a:ahLst/>
            <a:cxnLst/>
            <a:rect l="l" t="t" r="r" b="b"/>
            <a:pathLst>
              <a:path w="342265" h="342265">
                <a:moveTo>
                  <a:pt x="158175" y="0"/>
                </a:moveTo>
                <a:lnTo>
                  <a:pt x="114643" y="9033"/>
                </a:lnTo>
                <a:lnTo>
                  <a:pt x="73646" y="29878"/>
                </a:lnTo>
                <a:lnTo>
                  <a:pt x="39601" y="60805"/>
                </a:lnTo>
                <a:lnTo>
                  <a:pt x="15700" y="98293"/>
                </a:lnTo>
                <a:lnTo>
                  <a:pt x="2361" y="140068"/>
                </a:lnTo>
                <a:lnTo>
                  <a:pt x="0" y="183857"/>
                </a:lnTo>
                <a:lnTo>
                  <a:pt x="9033" y="227387"/>
                </a:lnTo>
                <a:lnTo>
                  <a:pt x="29877" y="268383"/>
                </a:lnTo>
                <a:lnTo>
                  <a:pt x="60805" y="302428"/>
                </a:lnTo>
                <a:lnTo>
                  <a:pt x="98295" y="326329"/>
                </a:lnTo>
                <a:lnTo>
                  <a:pt x="140073" y="339668"/>
                </a:lnTo>
                <a:lnTo>
                  <a:pt x="183864" y="342029"/>
                </a:lnTo>
                <a:lnTo>
                  <a:pt x="227396" y="332996"/>
                </a:lnTo>
                <a:lnTo>
                  <a:pt x="268393" y="312152"/>
                </a:lnTo>
                <a:lnTo>
                  <a:pt x="302435" y="281224"/>
                </a:lnTo>
                <a:lnTo>
                  <a:pt x="326334" y="243736"/>
                </a:lnTo>
                <a:lnTo>
                  <a:pt x="339674" y="201960"/>
                </a:lnTo>
                <a:lnTo>
                  <a:pt x="342037" y="158169"/>
                </a:lnTo>
                <a:lnTo>
                  <a:pt x="333006" y="114637"/>
                </a:lnTo>
                <a:lnTo>
                  <a:pt x="312162" y="73635"/>
                </a:lnTo>
                <a:lnTo>
                  <a:pt x="281234" y="39595"/>
                </a:lnTo>
                <a:lnTo>
                  <a:pt x="243744" y="15698"/>
                </a:lnTo>
                <a:lnTo>
                  <a:pt x="201966" y="2360"/>
                </a:lnTo>
                <a:lnTo>
                  <a:pt x="158175" y="0"/>
                </a:lnTo>
                <a:close/>
              </a:path>
            </a:pathLst>
          </a:custGeom>
          <a:solidFill>
            <a:srgbClr val="76A39A"/>
          </a:solidFill>
        </p:spPr>
        <p:txBody>
          <a:bodyPr wrap="square" lIns="0" tIns="0" rIns="0" bIns="0" rtlCol="0"/>
          <a:lstStyle/>
          <a:p>
            <a:endParaRPr/>
          </a:p>
        </p:txBody>
      </p:sp>
      <p:sp>
        <p:nvSpPr>
          <p:cNvPr id="31" name="object 31"/>
          <p:cNvSpPr/>
          <p:nvPr/>
        </p:nvSpPr>
        <p:spPr>
          <a:xfrm>
            <a:off x="4831959" y="9259372"/>
            <a:ext cx="505459" cy="370205"/>
          </a:xfrm>
          <a:custGeom>
            <a:avLst/>
            <a:gdLst/>
            <a:ahLst/>
            <a:cxnLst/>
            <a:rect l="l" t="t" r="r" b="b"/>
            <a:pathLst>
              <a:path w="505460" h="370204">
                <a:moveTo>
                  <a:pt x="418976" y="0"/>
                </a:moveTo>
                <a:lnTo>
                  <a:pt x="372444" y="3883"/>
                </a:lnTo>
                <a:lnTo>
                  <a:pt x="324610" y="13974"/>
                </a:lnTo>
                <a:lnTo>
                  <a:pt x="276260" y="30286"/>
                </a:lnTo>
                <a:lnTo>
                  <a:pt x="228177" y="52827"/>
                </a:lnTo>
                <a:lnTo>
                  <a:pt x="181146" y="81609"/>
                </a:lnTo>
                <a:lnTo>
                  <a:pt x="137546" y="115356"/>
                </a:lnTo>
                <a:lnTo>
                  <a:pt x="99406" y="152302"/>
                </a:lnTo>
                <a:lnTo>
                  <a:pt x="66993" y="191711"/>
                </a:lnTo>
                <a:lnTo>
                  <a:pt x="40577" y="232844"/>
                </a:lnTo>
                <a:lnTo>
                  <a:pt x="20427" y="274965"/>
                </a:lnTo>
                <a:lnTo>
                  <a:pt x="6812" y="317338"/>
                </a:lnTo>
                <a:lnTo>
                  <a:pt x="0" y="359224"/>
                </a:lnTo>
                <a:lnTo>
                  <a:pt x="41573" y="367725"/>
                </a:lnTo>
                <a:lnTo>
                  <a:pt x="86017" y="370038"/>
                </a:lnTo>
                <a:lnTo>
                  <a:pt x="132547" y="366153"/>
                </a:lnTo>
                <a:lnTo>
                  <a:pt x="180379" y="356060"/>
                </a:lnTo>
                <a:lnTo>
                  <a:pt x="228729" y="339749"/>
                </a:lnTo>
                <a:lnTo>
                  <a:pt x="276812" y="317209"/>
                </a:lnTo>
                <a:lnTo>
                  <a:pt x="323843" y="288430"/>
                </a:lnTo>
                <a:lnTo>
                  <a:pt x="367446" y="254682"/>
                </a:lnTo>
                <a:lnTo>
                  <a:pt x="405588" y="217735"/>
                </a:lnTo>
                <a:lnTo>
                  <a:pt x="438001" y="178325"/>
                </a:lnTo>
                <a:lnTo>
                  <a:pt x="464417" y="137191"/>
                </a:lnTo>
                <a:lnTo>
                  <a:pt x="484567" y="95069"/>
                </a:lnTo>
                <a:lnTo>
                  <a:pt x="498184" y="52698"/>
                </a:lnTo>
                <a:lnTo>
                  <a:pt x="505000" y="10815"/>
                </a:lnTo>
                <a:lnTo>
                  <a:pt x="463423" y="2314"/>
                </a:lnTo>
                <a:lnTo>
                  <a:pt x="418976" y="0"/>
                </a:lnTo>
                <a:close/>
              </a:path>
            </a:pathLst>
          </a:custGeom>
          <a:solidFill>
            <a:srgbClr val="BA4E0E"/>
          </a:solidFill>
        </p:spPr>
        <p:txBody>
          <a:bodyPr wrap="square" lIns="0" tIns="0" rIns="0" bIns="0" rtlCol="0"/>
          <a:lstStyle/>
          <a:p>
            <a:endParaRPr/>
          </a:p>
        </p:txBody>
      </p:sp>
      <p:sp>
        <p:nvSpPr>
          <p:cNvPr id="32" name="object 32"/>
          <p:cNvSpPr/>
          <p:nvPr/>
        </p:nvSpPr>
        <p:spPr>
          <a:xfrm>
            <a:off x="4926188" y="9335193"/>
            <a:ext cx="316865" cy="218440"/>
          </a:xfrm>
          <a:custGeom>
            <a:avLst/>
            <a:gdLst/>
            <a:ahLst/>
            <a:cxnLst/>
            <a:rect l="l" t="t" r="r" b="b"/>
            <a:pathLst>
              <a:path w="316864" h="218440">
                <a:moveTo>
                  <a:pt x="316534" y="0"/>
                </a:moveTo>
                <a:lnTo>
                  <a:pt x="269240" y="2752"/>
                </a:lnTo>
                <a:lnTo>
                  <a:pt x="220511" y="14102"/>
                </a:lnTo>
                <a:lnTo>
                  <a:pt x="171947" y="33697"/>
                </a:lnTo>
                <a:lnTo>
                  <a:pt x="125148" y="61181"/>
                </a:lnTo>
                <a:lnTo>
                  <a:pt x="82833" y="95179"/>
                </a:lnTo>
                <a:lnTo>
                  <a:pt x="47272" y="133625"/>
                </a:lnTo>
                <a:lnTo>
                  <a:pt x="19361" y="175151"/>
                </a:lnTo>
                <a:lnTo>
                  <a:pt x="0" y="218391"/>
                </a:lnTo>
                <a:lnTo>
                  <a:pt x="47298" y="215638"/>
                </a:lnTo>
                <a:lnTo>
                  <a:pt x="96028" y="204288"/>
                </a:lnTo>
                <a:lnTo>
                  <a:pt x="144593" y="184693"/>
                </a:lnTo>
                <a:lnTo>
                  <a:pt x="191397" y="157209"/>
                </a:lnTo>
                <a:lnTo>
                  <a:pt x="233705" y="123216"/>
                </a:lnTo>
                <a:lnTo>
                  <a:pt x="269264" y="84769"/>
                </a:lnTo>
                <a:lnTo>
                  <a:pt x="297173" y="43240"/>
                </a:lnTo>
                <a:lnTo>
                  <a:pt x="316534" y="0"/>
                </a:lnTo>
                <a:close/>
              </a:path>
            </a:pathLst>
          </a:custGeom>
          <a:solidFill>
            <a:srgbClr val="F3BC22"/>
          </a:solidFill>
        </p:spPr>
        <p:txBody>
          <a:bodyPr wrap="square" lIns="0" tIns="0" rIns="0" bIns="0" rtlCol="0"/>
          <a:lstStyle/>
          <a:p>
            <a:endParaRPr/>
          </a:p>
        </p:txBody>
      </p:sp>
      <p:sp>
        <p:nvSpPr>
          <p:cNvPr id="36" name="object 36"/>
          <p:cNvSpPr txBox="1"/>
          <p:nvPr/>
        </p:nvSpPr>
        <p:spPr>
          <a:xfrm>
            <a:off x="2509034" y="9987782"/>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地球</a:t>
            </a:r>
            <a:endParaRPr sz="3300">
              <a:latin typeface="Gen Shin Gothic P Regular"/>
              <a:cs typeface="Gen Shin Gothic P Regular"/>
            </a:endParaRPr>
          </a:p>
        </p:txBody>
      </p:sp>
      <p:sp>
        <p:nvSpPr>
          <p:cNvPr id="37" name="object 37"/>
          <p:cNvSpPr txBox="1"/>
          <p:nvPr/>
        </p:nvSpPr>
        <p:spPr>
          <a:xfrm>
            <a:off x="5589988" y="9987782"/>
            <a:ext cx="911860" cy="528320"/>
          </a:xfrm>
          <a:prstGeom prst="rect">
            <a:avLst/>
          </a:prstGeom>
        </p:spPr>
        <p:txBody>
          <a:bodyPr vert="horz" wrap="square" lIns="0" tIns="12065" rIns="0" bIns="0" rtlCol="0">
            <a:spAutoFit/>
          </a:bodyPr>
          <a:lstStyle/>
          <a:p>
            <a:pPr marL="12700">
              <a:lnSpc>
                <a:spcPct val="100000"/>
              </a:lnSpc>
              <a:spcBef>
                <a:spcPts val="95"/>
              </a:spcBef>
            </a:pPr>
            <a:r>
              <a:rPr sz="3300" b="1" spc="185" dirty="0">
                <a:solidFill>
                  <a:srgbClr val="FFFFFF"/>
                </a:solidFill>
                <a:latin typeface="Gen Shin Gothic P Bold"/>
                <a:cs typeface="Gen Shin Gothic P Bold"/>
              </a:rPr>
              <a:t>宇宙</a:t>
            </a:r>
            <a:endParaRPr sz="3300">
              <a:latin typeface="Gen Shin Gothic P Regular"/>
              <a:cs typeface="Gen Shin Gothic P Regular"/>
            </a:endParaRPr>
          </a:p>
        </p:txBody>
      </p:sp>
      <p:sp>
        <p:nvSpPr>
          <p:cNvPr id="52" name="object 52"/>
          <p:cNvSpPr txBox="1"/>
          <p:nvPr/>
        </p:nvSpPr>
        <p:spPr>
          <a:xfrm>
            <a:off x="9184908" y="6089749"/>
            <a:ext cx="9176213" cy="512961"/>
          </a:xfrm>
          <a:prstGeom prst="rect">
            <a:avLst/>
          </a:prstGeom>
        </p:spPr>
        <p:txBody>
          <a:bodyPr vert="horz" wrap="square" lIns="0" tIns="12700" rIns="0" bIns="0" rtlCol="0">
            <a:spAutoFit/>
          </a:bodyPr>
          <a:lstStyle/>
          <a:p>
            <a:pPr marL="12700">
              <a:lnSpc>
                <a:spcPct val="100000"/>
              </a:lnSpc>
              <a:spcBef>
                <a:spcPts val="100"/>
              </a:spcBef>
            </a:pPr>
            <a:r>
              <a:rPr lang="ja-JP" altLang="en-US" sz="3250" b="1" spc="90">
                <a:solidFill>
                  <a:srgbClr val="FFFFFF"/>
                </a:solidFill>
                <a:latin typeface="Gen Shin Gothic P Bold"/>
                <a:cs typeface="Gen Shin Gothic P Bold"/>
              </a:rPr>
              <a:t>　</a:t>
            </a:r>
            <a:r>
              <a:rPr sz="3250" b="1" spc="90" dirty="0">
                <a:solidFill>
                  <a:srgbClr val="FFFFFF"/>
                </a:solidFill>
                <a:latin typeface="Gen Shin Gothic P Bold"/>
                <a:cs typeface="Gen Shin Gothic P Bold"/>
              </a:rPr>
              <a:t>・宇宙の身長は地球上にいる時の1.03倍になる</a:t>
            </a:r>
            <a:endParaRPr sz="3250" dirty="0">
              <a:latin typeface="Gen Shin Gothic P Regular"/>
              <a:cs typeface="Gen Shin Gothic P Regular"/>
            </a:endParaRPr>
          </a:p>
        </p:txBody>
      </p:sp>
      <p:sp>
        <p:nvSpPr>
          <p:cNvPr id="55" name="object 3">
            <a:extLst>
              <a:ext uri="{FF2B5EF4-FFF2-40B4-BE49-F238E27FC236}">
                <a16:creationId xmlns:a16="http://schemas.microsoft.com/office/drawing/2014/main" id="{9794358D-726B-0F41-A8B7-2E9942EA1808}"/>
              </a:ext>
            </a:extLst>
          </p:cNvPr>
          <p:cNvSpPr txBox="1">
            <a:spLocks noGrp="1"/>
          </p:cNvSpPr>
          <p:nvPr>
            <p:ph type="title"/>
          </p:nvPr>
        </p:nvSpPr>
        <p:spPr>
          <a:xfrm>
            <a:off x="4489450" y="847090"/>
            <a:ext cx="11565426" cy="845185"/>
          </a:xfrm>
          <a:prstGeom prst="rect">
            <a:avLst/>
          </a:prstGeom>
        </p:spPr>
        <p:txBody>
          <a:bodyPr vert="horz" wrap="square" lIns="0" tIns="15875" rIns="0" bIns="0" rtlCol="0">
            <a:spAutoFit/>
          </a:bodyPr>
          <a:lstStyle/>
          <a:p>
            <a:pPr marL="12700">
              <a:lnSpc>
                <a:spcPct val="100000"/>
              </a:lnSpc>
              <a:spcBef>
                <a:spcPts val="125"/>
              </a:spcBef>
            </a:pPr>
            <a:r>
              <a:rPr spc="145" dirty="0"/>
              <a:t>宇宙での身長を求めてみましょう！</a:t>
            </a:r>
          </a:p>
        </p:txBody>
      </p:sp>
      <p:sp>
        <p:nvSpPr>
          <p:cNvPr id="56" name="object 4">
            <a:extLst>
              <a:ext uri="{FF2B5EF4-FFF2-40B4-BE49-F238E27FC236}">
                <a16:creationId xmlns:a16="http://schemas.microsoft.com/office/drawing/2014/main" id="{AEB620BC-F11F-8446-8EB3-D9A59ABE485B}"/>
              </a:ext>
            </a:extLst>
          </p:cNvPr>
          <p:cNvSpPr txBox="1"/>
          <p:nvPr/>
        </p:nvSpPr>
        <p:spPr>
          <a:xfrm>
            <a:off x="4526804" y="566710"/>
            <a:ext cx="10537472" cy="371255"/>
          </a:xfrm>
          <a:prstGeom prst="rect">
            <a:avLst/>
          </a:prstGeom>
        </p:spPr>
        <p:txBody>
          <a:bodyPr vert="horz" wrap="square" lIns="0" tIns="17145" rIns="0" bIns="0" rtlCol="0">
            <a:spAutoFit/>
          </a:bodyPr>
          <a:lstStyle/>
          <a:p>
            <a:pPr marL="12700">
              <a:lnSpc>
                <a:spcPct val="100000"/>
              </a:lnSpc>
              <a:spcBef>
                <a:spcPts val="135"/>
              </a:spcBef>
              <a:tabLst>
                <a:tab pos="2745105" algn="l"/>
              </a:tabLst>
            </a:pPr>
            <a:r>
              <a:rPr sz="2300" b="1" spc="25" dirty="0">
                <a:solidFill>
                  <a:srgbClr val="FFFFFF"/>
                </a:solidFill>
                <a:latin typeface="Gen Shin Gothic P Bold"/>
                <a:cs typeface="Gen Shin Gothic P Bold"/>
              </a:rPr>
              <a:t>う </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ち</a:t>
            </a:r>
            <a:r>
              <a:rPr sz="2300" b="1" dirty="0">
                <a:solidFill>
                  <a:srgbClr val="FFFFFF"/>
                </a:solidFill>
                <a:latin typeface="Gen Shin Gothic P Bold"/>
                <a:cs typeface="Gen Shin Gothic P Bold"/>
              </a:rPr>
              <a:t> </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ゅ</a:t>
            </a:r>
            <a:r>
              <a:rPr sz="2300" b="1" dirty="0">
                <a:solidFill>
                  <a:srgbClr val="FFFFFF"/>
                </a:solidFill>
                <a:latin typeface="Gen Shin Gothic P Bold"/>
                <a:cs typeface="Gen Shin Gothic P Bold"/>
              </a:rPr>
              <a:t> </a:t>
            </a:r>
            <a:r>
              <a:rPr sz="2300" b="1" spc="-1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135" dirty="0">
                <a:solidFill>
                  <a:srgbClr val="FFFFFF"/>
                </a:solidFill>
                <a:latin typeface="Gen Shin Gothic P Bold"/>
                <a:cs typeface="Gen Shin Gothic P Bold"/>
              </a:rPr>
              <a:t>し</a:t>
            </a:r>
            <a:r>
              <a:rPr sz="2300" b="1" spc="145" dirty="0">
                <a:solidFill>
                  <a:srgbClr val="FFFFFF"/>
                </a:solidFill>
                <a:latin typeface="Gen Shin Gothic P Bold"/>
                <a:cs typeface="Gen Shin Gothic P Bold"/>
              </a:rPr>
              <a:t>ん</a:t>
            </a:r>
            <a:r>
              <a:rPr sz="2300" b="1" spc="135" dirty="0">
                <a:solidFill>
                  <a:srgbClr val="FFFFFF"/>
                </a:solidFill>
                <a:latin typeface="Gen Shin Gothic P Bold"/>
                <a:cs typeface="Gen Shin Gothic P Bold"/>
              </a:rPr>
              <a:t>ちょう</a:t>
            </a:r>
            <a:endParaRPr sz="2300" dirty="0">
              <a:latin typeface="Gen Shin Gothic P Regular"/>
              <a:cs typeface="Gen Shin Gothic P Regular"/>
            </a:endParaRPr>
          </a:p>
        </p:txBody>
      </p:sp>
      <p:sp>
        <p:nvSpPr>
          <p:cNvPr id="57" name="object 5">
            <a:extLst>
              <a:ext uri="{FF2B5EF4-FFF2-40B4-BE49-F238E27FC236}">
                <a16:creationId xmlns:a16="http://schemas.microsoft.com/office/drawing/2014/main" id="{F8AB6374-ADD9-3D46-99E3-C62BB5612AB9}"/>
              </a:ext>
            </a:extLst>
          </p:cNvPr>
          <p:cNvSpPr txBox="1"/>
          <p:nvPr/>
        </p:nvSpPr>
        <p:spPr>
          <a:xfrm>
            <a:off x="9445678" y="587784"/>
            <a:ext cx="1292172" cy="371255"/>
          </a:xfrm>
          <a:prstGeom prst="rect">
            <a:avLst/>
          </a:prstGeom>
        </p:spPr>
        <p:txBody>
          <a:bodyPr vert="horz" wrap="square" lIns="0" tIns="17145" rIns="0" bIns="0" rtlCol="0">
            <a:spAutoFit/>
          </a:bodyPr>
          <a:lstStyle/>
          <a:p>
            <a:pPr marL="12700">
              <a:lnSpc>
                <a:spcPct val="100000"/>
              </a:lnSpc>
              <a:spcBef>
                <a:spcPts val="135"/>
              </a:spcBef>
            </a:pPr>
            <a:r>
              <a:rPr sz="2300" b="1" spc="445" dirty="0">
                <a:solidFill>
                  <a:srgbClr val="FFFFFF"/>
                </a:solidFill>
                <a:latin typeface="Gen Shin Gothic P Bold"/>
                <a:cs typeface="Gen Shin Gothic P Bold"/>
              </a:rPr>
              <a:t>も</a:t>
            </a:r>
            <a:r>
              <a:rPr sz="2300" b="1" spc="25" dirty="0">
                <a:solidFill>
                  <a:srgbClr val="FFFFFF"/>
                </a:solidFill>
                <a:latin typeface="Gen Shin Gothic P Bold"/>
                <a:cs typeface="Gen Shin Gothic P Bold"/>
              </a:rPr>
              <a:t>と</a:t>
            </a:r>
            <a:r>
              <a:rPr sz="2300" b="1" spc="-110" dirty="0">
                <a:solidFill>
                  <a:srgbClr val="FFFFFF"/>
                </a:solidFill>
                <a:latin typeface="Gen Shin Gothic P Bold"/>
                <a:cs typeface="Gen Shin Gothic P Bold"/>
              </a:rPr>
              <a:t> </a:t>
            </a:r>
            <a:endParaRPr sz="2300" dirty="0">
              <a:latin typeface="Gen Shin Gothic P Regular"/>
              <a:cs typeface="Gen Shin Gothic P Regular"/>
            </a:endParaRPr>
          </a:p>
        </p:txBody>
      </p:sp>
      <p:grpSp>
        <p:nvGrpSpPr>
          <p:cNvPr id="60" name="グループ化 59">
            <a:extLst>
              <a:ext uri="{FF2B5EF4-FFF2-40B4-BE49-F238E27FC236}">
                <a16:creationId xmlns:a16="http://schemas.microsoft.com/office/drawing/2014/main" id="{40BD61BF-62C7-E848-B333-BEB706444B70}"/>
              </a:ext>
            </a:extLst>
          </p:cNvPr>
          <p:cNvGrpSpPr/>
          <p:nvPr/>
        </p:nvGrpSpPr>
        <p:grpSpPr>
          <a:xfrm>
            <a:off x="11112948" y="6976400"/>
            <a:ext cx="8181463" cy="3715591"/>
            <a:chOff x="11112948" y="6976400"/>
            <a:chExt cx="8181463" cy="3715591"/>
          </a:xfrm>
        </p:grpSpPr>
        <p:grpSp>
          <p:nvGrpSpPr>
            <p:cNvPr id="5" name="グループ化 4">
              <a:extLst>
                <a:ext uri="{FF2B5EF4-FFF2-40B4-BE49-F238E27FC236}">
                  <a16:creationId xmlns:a16="http://schemas.microsoft.com/office/drawing/2014/main" id="{61E5E485-DED0-9D40-B0DD-27617CC8AC5A}"/>
                </a:ext>
              </a:extLst>
            </p:cNvPr>
            <p:cNvGrpSpPr/>
            <p:nvPr/>
          </p:nvGrpSpPr>
          <p:grpSpPr>
            <a:xfrm>
              <a:off x="11112948" y="6976400"/>
              <a:ext cx="8181463" cy="3715591"/>
              <a:chOff x="11112948" y="6976400"/>
              <a:chExt cx="8181463" cy="3715591"/>
            </a:xfrm>
          </p:grpSpPr>
          <p:sp>
            <p:nvSpPr>
              <p:cNvPr id="33" name="object 33"/>
              <p:cNvSpPr/>
              <p:nvPr/>
            </p:nvSpPr>
            <p:spPr>
              <a:xfrm>
                <a:off x="11938902" y="8353012"/>
                <a:ext cx="6395720" cy="675640"/>
              </a:xfrm>
              <a:custGeom>
                <a:avLst/>
                <a:gdLst/>
                <a:ahLst/>
                <a:cxnLst/>
                <a:rect l="l" t="t" r="r" b="b"/>
                <a:pathLst>
                  <a:path w="6395719" h="675640">
                    <a:moveTo>
                      <a:pt x="6395212" y="0"/>
                    </a:moveTo>
                    <a:lnTo>
                      <a:pt x="6287884" y="0"/>
                    </a:lnTo>
                    <a:lnTo>
                      <a:pt x="6287884" y="284035"/>
                    </a:lnTo>
                    <a:lnTo>
                      <a:pt x="107340" y="284035"/>
                    </a:lnTo>
                    <a:lnTo>
                      <a:pt x="107340" y="0"/>
                    </a:lnTo>
                    <a:lnTo>
                      <a:pt x="0" y="0"/>
                    </a:lnTo>
                    <a:lnTo>
                      <a:pt x="0" y="284035"/>
                    </a:lnTo>
                    <a:lnTo>
                      <a:pt x="0" y="391375"/>
                    </a:lnTo>
                    <a:lnTo>
                      <a:pt x="0" y="675436"/>
                    </a:lnTo>
                    <a:lnTo>
                      <a:pt x="107340" y="675436"/>
                    </a:lnTo>
                    <a:lnTo>
                      <a:pt x="107340" y="391375"/>
                    </a:lnTo>
                    <a:lnTo>
                      <a:pt x="6287884" y="391375"/>
                    </a:lnTo>
                    <a:lnTo>
                      <a:pt x="6287884" y="675436"/>
                    </a:lnTo>
                    <a:lnTo>
                      <a:pt x="6395212" y="675436"/>
                    </a:lnTo>
                    <a:lnTo>
                      <a:pt x="6395212" y="0"/>
                    </a:lnTo>
                    <a:close/>
                  </a:path>
                </a:pathLst>
              </a:custGeom>
              <a:solidFill>
                <a:srgbClr val="FFFFFF"/>
              </a:solidFill>
            </p:spPr>
            <p:txBody>
              <a:bodyPr wrap="square" lIns="0" tIns="0" rIns="0" bIns="0" rtlCol="0"/>
              <a:lstStyle/>
              <a:p>
                <a:endParaRPr dirty="0"/>
              </a:p>
            </p:txBody>
          </p:sp>
          <p:sp>
            <p:nvSpPr>
              <p:cNvPr id="34" name="object 34"/>
              <p:cNvSpPr/>
              <p:nvPr/>
            </p:nvSpPr>
            <p:spPr>
              <a:xfrm>
                <a:off x="11938902" y="9086437"/>
                <a:ext cx="6395720" cy="371475"/>
              </a:xfrm>
              <a:custGeom>
                <a:avLst/>
                <a:gdLst/>
                <a:ahLst/>
                <a:cxnLst/>
                <a:rect l="l" t="t" r="r" b="b"/>
                <a:pathLst>
                  <a:path w="6395719" h="371475">
                    <a:moveTo>
                      <a:pt x="107340" y="322008"/>
                    </a:moveTo>
                    <a:lnTo>
                      <a:pt x="0" y="322008"/>
                    </a:lnTo>
                    <a:lnTo>
                      <a:pt x="0" y="371348"/>
                    </a:lnTo>
                    <a:lnTo>
                      <a:pt x="107340" y="371348"/>
                    </a:lnTo>
                    <a:lnTo>
                      <a:pt x="107340" y="322008"/>
                    </a:lnTo>
                    <a:close/>
                  </a:path>
                  <a:path w="6395719" h="371475">
                    <a:moveTo>
                      <a:pt x="107340" y="214668"/>
                    </a:moveTo>
                    <a:lnTo>
                      <a:pt x="0" y="214668"/>
                    </a:lnTo>
                    <a:lnTo>
                      <a:pt x="0" y="264007"/>
                    </a:lnTo>
                    <a:lnTo>
                      <a:pt x="107340" y="264007"/>
                    </a:lnTo>
                    <a:lnTo>
                      <a:pt x="107340" y="214668"/>
                    </a:lnTo>
                    <a:close/>
                  </a:path>
                  <a:path w="6395719" h="371475">
                    <a:moveTo>
                      <a:pt x="107340" y="107340"/>
                    </a:moveTo>
                    <a:lnTo>
                      <a:pt x="0" y="107340"/>
                    </a:lnTo>
                    <a:lnTo>
                      <a:pt x="0" y="156679"/>
                    </a:lnTo>
                    <a:lnTo>
                      <a:pt x="107340" y="156679"/>
                    </a:lnTo>
                    <a:lnTo>
                      <a:pt x="107340" y="107340"/>
                    </a:lnTo>
                    <a:close/>
                  </a:path>
                  <a:path w="6395719" h="371475">
                    <a:moveTo>
                      <a:pt x="107340" y="0"/>
                    </a:moveTo>
                    <a:lnTo>
                      <a:pt x="0" y="0"/>
                    </a:lnTo>
                    <a:lnTo>
                      <a:pt x="0" y="49339"/>
                    </a:lnTo>
                    <a:lnTo>
                      <a:pt x="107340" y="49339"/>
                    </a:lnTo>
                    <a:lnTo>
                      <a:pt x="107340" y="0"/>
                    </a:lnTo>
                    <a:close/>
                  </a:path>
                  <a:path w="6395719" h="371475">
                    <a:moveTo>
                      <a:pt x="4534789" y="322008"/>
                    </a:moveTo>
                    <a:lnTo>
                      <a:pt x="4427448" y="322008"/>
                    </a:lnTo>
                    <a:lnTo>
                      <a:pt x="4427448" y="371348"/>
                    </a:lnTo>
                    <a:lnTo>
                      <a:pt x="4534789" y="371348"/>
                    </a:lnTo>
                    <a:lnTo>
                      <a:pt x="4534789" y="322008"/>
                    </a:lnTo>
                    <a:close/>
                  </a:path>
                  <a:path w="6395719" h="371475">
                    <a:moveTo>
                      <a:pt x="4534789" y="214668"/>
                    </a:moveTo>
                    <a:lnTo>
                      <a:pt x="4427448" y="214668"/>
                    </a:lnTo>
                    <a:lnTo>
                      <a:pt x="4427448" y="264007"/>
                    </a:lnTo>
                    <a:lnTo>
                      <a:pt x="4534789" y="264007"/>
                    </a:lnTo>
                    <a:lnTo>
                      <a:pt x="4534789" y="214668"/>
                    </a:lnTo>
                    <a:close/>
                  </a:path>
                  <a:path w="6395719" h="371475">
                    <a:moveTo>
                      <a:pt x="4534789" y="107340"/>
                    </a:moveTo>
                    <a:lnTo>
                      <a:pt x="4427448" y="107340"/>
                    </a:lnTo>
                    <a:lnTo>
                      <a:pt x="4427448" y="156679"/>
                    </a:lnTo>
                    <a:lnTo>
                      <a:pt x="4534789" y="156679"/>
                    </a:lnTo>
                    <a:lnTo>
                      <a:pt x="4534789" y="107340"/>
                    </a:lnTo>
                    <a:close/>
                  </a:path>
                  <a:path w="6395719" h="371475">
                    <a:moveTo>
                      <a:pt x="4534789" y="0"/>
                    </a:moveTo>
                    <a:lnTo>
                      <a:pt x="4427448" y="0"/>
                    </a:lnTo>
                    <a:lnTo>
                      <a:pt x="4427448" y="49339"/>
                    </a:lnTo>
                    <a:lnTo>
                      <a:pt x="4534789" y="49339"/>
                    </a:lnTo>
                    <a:lnTo>
                      <a:pt x="4534789" y="0"/>
                    </a:lnTo>
                    <a:close/>
                  </a:path>
                  <a:path w="6395719" h="371475">
                    <a:moveTo>
                      <a:pt x="6395212" y="322008"/>
                    </a:moveTo>
                    <a:lnTo>
                      <a:pt x="6287884" y="322008"/>
                    </a:lnTo>
                    <a:lnTo>
                      <a:pt x="6287884" y="371348"/>
                    </a:lnTo>
                    <a:lnTo>
                      <a:pt x="6395212" y="371348"/>
                    </a:lnTo>
                    <a:lnTo>
                      <a:pt x="6395212" y="322008"/>
                    </a:lnTo>
                    <a:close/>
                  </a:path>
                  <a:path w="6395719" h="371475">
                    <a:moveTo>
                      <a:pt x="6395212" y="214668"/>
                    </a:moveTo>
                    <a:lnTo>
                      <a:pt x="6287884" y="214668"/>
                    </a:lnTo>
                    <a:lnTo>
                      <a:pt x="6287884" y="264007"/>
                    </a:lnTo>
                    <a:lnTo>
                      <a:pt x="6395212" y="264007"/>
                    </a:lnTo>
                    <a:lnTo>
                      <a:pt x="6395212" y="214668"/>
                    </a:lnTo>
                    <a:close/>
                  </a:path>
                  <a:path w="6395719" h="371475">
                    <a:moveTo>
                      <a:pt x="6395212" y="107340"/>
                    </a:moveTo>
                    <a:lnTo>
                      <a:pt x="6287884" y="107340"/>
                    </a:lnTo>
                    <a:lnTo>
                      <a:pt x="6287884" y="156679"/>
                    </a:lnTo>
                    <a:lnTo>
                      <a:pt x="6395212" y="156679"/>
                    </a:lnTo>
                    <a:lnTo>
                      <a:pt x="6395212" y="107340"/>
                    </a:lnTo>
                    <a:close/>
                  </a:path>
                  <a:path w="6395719" h="371475">
                    <a:moveTo>
                      <a:pt x="6395212" y="0"/>
                    </a:moveTo>
                    <a:lnTo>
                      <a:pt x="6287884" y="0"/>
                    </a:lnTo>
                    <a:lnTo>
                      <a:pt x="6287884" y="49339"/>
                    </a:lnTo>
                    <a:lnTo>
                      <a:pt x="6395212" y="49339"/>
                    </a:lnTo>
                    <a:lnTo>
                      <a:pt x="6395212" y="0"/>
                    </a:lnTo>
                    <a:close/>
                  </a:path>
                </a:pathLst>
              </a:custGeom>
              <a:solidFill>
                <a:srgbClr val="CCCCCC"/>
              </a:solidFill>
            </p:spPr>
            <p:txBody>
              <a:bodyPr wrap="square" lIns="0" tIns="0" rIns="0" bIns="0" rtlCol="0"/>
              <a:lstStyle/>
              <a:p>
                <a:endParaRPr/>
              </a:p>
            </p:txBody>
          </p:sp>
          <p:sp>
            <p:nvSpPr>
              <p:cNvPr id="35" name="object 35"/>
              <p:cNvSpPr/>
              <p:nvPr/>
            </p:nvSpPr>
            <p:spPr>
              <a:xfrm>
                <a:off x="11938902" y="8353012"/>
                <a:ext cx="6395720" cy="1838325"/>
              </a:xfrm>
              <a:custGeom>
                <a:avLst/>
                <a:gdLst/>
                <a:ahLst/>
                <a:cxnLst/>
                <a:rect l="l" t="t" r="r" b="b"/>
                <a:pathLst>
                  <a:path w="6395719" h="1838325">
                    <a:moveTo>
                      <a:pt x="4534789" y="0"/>
                    </a:moveTo>
                    <a:lnTo>
                      <a:pt x="4427448" y="0"/>
                    </a:lnTo>
                    <a:lnTo>
                      <a:pt x="4427448" y="675436"/>
                    </a:lnTo>
                    <a:lnTo>
                      <a:pt x="4534789" y="675436"/>
                    </a:lnTo>
                    <a:lnTo>
                      <a:pt x="4534789" y="0"/>
                    </a:lnTo>
                    <a:close/>
                  </a:path>
                  <a:path w="6395719" h="1838325">
                    <a:moveTo>
                      <a:pt x="6395212" y="1162761"/>
                    </a:moveTo>
                    <a:lnTo>
                      <a:pt x="6287884" y="1162761"/>
                    </a:lnTo>
                    <a:lnTo>
                      <a:pt x="6287884" y="1446809"/>
                    </a:lnTo>
                    <a:lnTo>
                      <a:pt x="4534789" y="1446809"/>
                    </a:lnTo>
                    <a:lnTo>
                      <a:pt x="4534789" y="1162761"/>
                    </a:lnTo>
                    <a:lnTo>
                      <a:pt x="4427448" y="1162761"/>
                    </a:lnTo>
                    <a:lnTo>
                      <a:pt x="4427448" y="1446809"/>
                    </a:lnTo>
                    <a:lnTo>
                      <a:pt x="107340" y="1446809"/>
                    </a:lnTo>
                    <a:lnTo>
                      <a:pt x="107340" y="1162761"/>
                    </a:lnTo>
                    <a:lnTo>
                      <a:pt x="0" y="1162761"/>
                    </a:lnTo>
                    <a:lnTo>
                      <a:pt x="0" y="1446809"/>
                    </a:lnTo>
                    <a:lnTo>
                      <a:pt x="0" y="1554149"/>
                    </a:lnTo>
                    <a:lnTo>
                      <a:pt x="0" y="1838198"/>
                    </a:lnTo>
                    <a:lnTo>
                      <a:pt x="107340" y="1838198"/>
                    </a:lnTo>
                    <a:lnTo>
                      <a:pt x="107340" y="1554149"/>
                    </a:lnTo>
                    <a:lnTo>
                      <a:pt x="4427448" y="1554149"/>
                    </a:lnTo>
                    <a:lnTo>
                      <a:pt x="4427448" y="1838198"/>
                    </a:lnTo>
                    <a:lnTo>
                      <a:pt x="4534789" y="1838198"/>
                    </a:lnTo>
                    <a:lnTo>
                      <a:pt x="4534789" y="1554149"/>
                    </a:lnTo>
                    <a:lnTo>
                      <a:pt x="6287884" y="1554149"/>
                    </a:lnTo>
                    <a:lnTo>
                      <a:pt x="6287884" y="1838198"/>
                    </a:lnTo>
                    <a:lnTo>
                      <a:pt x="6395212" y="1838198"/>
                    </a:lnTo>
                    <a:lnTo>
                      <a:pt x="6395212" y="1162761"/>
                    </a:lnTo>
                    <a:close/>
                  </a:path>
                </a:pathLst>
              </a:custGeom>
              <a:solidFill>
                <a:srgbClr val="FFFFFF"/>
              </a:solidFill>
            </p:spPr>
            <p:txBody>
              <a:bodyPr wrap="square" lIns="0" tIns="0" rIns="0" bIns="0" rtlCol="0"/>
              <a:lstStyle/>
              <a:p>
                <a:endParaRPr/>
              </a:p>
            </p:txBody>
          </p:sp>
          <p:sp>
            <p:nvSpPr>
              <p:cNvPr id="38" name="object 38"/>
              <p:cNvSpPr txBox="1"/>
              <p:nvPr/>
            </p:nvSpPr>
            <p:spPr>
              <a:xfrm>
                <a:off x="18540666" y="8417866"/>
                <a:ext cx="753745" cy="398145"/>
              </a:xfrm>
              <a:prstGeom prst="rect">
                <a:avLst/>
              </a:prstGeom>
            </p:spPr>
            <p:txBody>
              <a:bodyPr vert="horz" wrap="square" lIns="0" tIns="11430" rIns="0" bIns="0" rtlCol="0">
                <a:spAutoFit/>
              </a:bodyPr>
              <a:lstStyle/>
              <a:p>
                <a:pPr marL="12700">
                  <a:lnSpc>
                    <a:spcPct val="100000"/>
                  </a:lnSpc>
                  <a:spcBef>
                    <a:spcPts val="90"/>
                  </a:spcBef>
                </a:pPr>
                <a:r>
                  <a:rPr sz="2450" b="1" spc="55" dirty="0">
                    <a:solidFill>
                      <a:srgbClr val="FFFFFF"/>
                    </a:solidFill>
                    <a:latin typeface="Gen Shin Gothic P Bold"/>
                    <a:cs typeface="Gen Shin Gothic P Bold"/>
                  </a:rPr>
                  <a:t>(cm)</a:t>
                </a:r>
                <a:endParaRPr sz="2450">
                  <a:latin typeface="Gen Shin Gothic P Regular"/>
                  <a:cs typeface="Gen Shin Gothic P Regular"/>
                </a:endParaRPr>
              </a:p>
            </p:txBody>
          </p:sp>
          <p:sp>
            <p:nvSpPr>
              <p:cNvPr id="39" name="object 39"/>
              <p:cNvSpPr txBox="1"/>
              <p:nvPr/>
            </p:nvSpPr>
            <p:spPr>
              <a:xfrm>
                <a:off x="11112948" y="8443852"/>
                <a:ext cx="675640" cy="405765"/>
              </a:xfrm>
              <a:prstGeom prst="rect">
                <a:avLst/>
              </a:prstGeom>
            </p:spPr>
            <p:txBody>
              <a:bodyPr vert="horz" wrap="square" lIns="0" tIns="12065" rIns="0" bIns="0" rtlCol="0">
                <a:spAutoFit/>
              </a:bodyPr>
              <a:lstStyle/>
              <a:p>
                <a:pPr marL="12700">
                  <a:lnSpc>
                    <a:spcPct val="100000"/>
                  </a:lnSpc>
                  <a:spcBef>
                    <a:spcPts val="95"/>
                  </a:spcBef>
                </a:pPr>
                <a:r>
                  <a:rPr sz="2500" b="1" spc="55" dirty="0">
                    <a:solidFill>
                      <a:srgbClr val="FFFFFF"/>
                    </a:solidFill>
                    <a:latin typeface="Gen Shin Gothic P Bold"/>
                    <a:cs typeface="Gen Shin Gothic P Bold"/>
                  </a:rPr>
                  <a:t>身長</a:t>
                </a:r>
                <a:endParaRPr sz="2500">
                  <a:latin typeface="Gen Shin Gothic P Regular"/>
                  <a:cs typeface="Gen Shin Gothic P Regular"/>
                </a:endParaRPr>
              </a:p>
            </p:txBody>
          </p:sp>
          <p:sp>
            <p:nvSpPr>
              <p:cNvPr id="40" name="object 40"/>
              <p:cNvSpPr txBox="1"/>
              <p:nvPr/>
            </p:nvSpPr>
            <p:spPr>
              <a:xfrm>
                <a:off x="11886269" y="10286226"/>
                <a:ext cx="212090" cy="405765"/>
              </a:xfrm>
              <a:prstGeom prst="rect">
                <a:avLst/>
              </a:prstGeom>
            </p:spPr>
            <p:txBody>
              <a:bodyPr vert="horz" wrap="square" lIns="0" tIns="12065" rIns="0" bIns="0" rtlCol="0">
                <a:spAutoFit/>
              </a:bodyPr>
              <a:lstStyle/>
              <a:p>
                <a:pPr marL="12700">
                  <a:lnSpc>
                    <a:spcPct val="100000"/>
                  </a:lnSpc>
                  <a:spcBef>
                    <a:spcPts val="95"/>
                  </a:spcBef>
                </a:pPr>
                <a:r>
                  <a:rPr sz="2500" b="1" spc="-5" dirty="0">
                    <a:solidFill>
                      <a:srgbClr val="F8DE33"/>
                    </a:solidFill>
                    <a:latin typeface="Gen Shin Gothic P Bold"/>
                    <a:cs typeface="Gen Shin Gothic P Bold"/>
                  </a:rPr>
                  <a:t>0</a:t>
                </a:r>
                <a:endParaRPr sz="2500">
                  <a:latin typeface="Gen Shin Gothic P Regular"/>
                  <a:cs typeface="Gen Shin Gothic P Regular"/>
                </a:endParaRPr>
              </a:p>
            </p:txBody>
          </p:sp>
          <p:sp>
            <p:nvSpPr>
              <p:cNvPr id="41" name="object 41"/>
              <p:cNvSpPr txBox="1"/>
              <p:nvPr/>
            </p:nvSpPr>
            <p:spPr>
              <a:xfrm>
                <a:off x="16313717" y="10286226"/>
                <a:ext cx="212090" cy="405765"/>
              </a:xfrm>
              <a:prstGeom prst="rect">
                <a:avLst/>
              </a:prstGeom>
            </p:spPr>
            <p:txBody>
              <a:bodyPr vert="horz" wrap="square" lIns="0" tIns="12065" rIns="0" bIns="0" rtlCol="0">
                <a:spAutoFit/>
              </a:bodyPr>
              <a:lstStyle/>
              <a:p>
                <a:pPr marL="12700">
                  <a:lnSpc>
                    <a:spcPct val="100000"/>
                  </a:lnSpc>
                  <a:spcBef>
                    <a:spcPts val="95"/>
                  </a:spcBef>
                </a:pPr>
                <a:r>
                  <a:rPr sz="2500" b="1" spc="-5" dirty="0">
                    <a:solidFill>
                      <a:srgbClr val="F8DE33"/>
                    </a:solidFill>
                    <a:latin typeface="Gen Shin Gothic P Bold"/>
                    <a:cs typeface="Gen Shin Gothic P Bold"/>
                  </a:rPr>
                  <a:t>1</a:t>
                </a:r>
                <a:endParaRPr sz="2500">
                  <a:latin typeface="Gen Shin Gothic P Regular"/>
                  <a:cs typeface="Gen Shin Gothic P Regular"/>
                </a:endParaRPr>
              </a:p>
            </p:txBody>
          </p:sp>
          <p:sp>
            <p:nvSpPr>
              <p:cNvPr id="42" name="object 42"/>
              <p:cNvSpPr txBox="1"/>
              <p:nvPr/>
            </p:nvSpPr>
            <p:spPr>
              <a:xfrm>
                <a:off x="11275554" y="9606421"/>
                <a:ext cx="342900" cy="405765"/>
              </a:xfrm>
              <a:prstGeom prst="rect">
                <a:avLst/>
              </a:prstGeom>
            </p:spPr>
            <p:txBody>
              <a:bodyPr vert="horz" wrap="square" lIns="0" tIns="12065" rIns="0" bIns="0" rtlCol="0">
                <a:spAutoFit/>
              </a:bodyPr>
              <a:lstStyle/>
              <a:p>
                <a:pPr marL="12700">
                  <a:lnSpc>
                    <a:spcPct val="100000"/>
                  </a:lnSpc>
                  <a:spcBef>
                    <a:spcPts val="95"/>
                  </a:spcBef>
                </a:pPr>
                <a:r>
                  <a:rPr sz="2500" b="1" spc="-5" dirty="0">
                    <a:solidFill>
                      <a:srgbClr val="FFFFFF"/>
                    </a:solidFill>
                    <a:latin typeface="Gen Shin Gothic P Bold"/>
                    <a:cs typeface="Gen Shin Gothic P Bold"/>
                  </a:rPr>
                  <a:t>倍</a:t>
                </a:r>
                <a:endParaRPr sz="2500">
                  <a:latin typeface="Gen Shin Gothic P Regular"/>
                  <a:cs typeface="Gen Shin Gothic P Regular"/>
                </a:endParaRPr>
              </a:p>
            </p:txBody>
          </p:sp>
          <p:sp>
            <p:nvSpPr>
              <p:cNvPr id="43" name="object 43"/>
              <p:cNvSpPr txBox="1"/>
              <p:nvPr/>
            </p:nvSpPr>
            <p:spPr>
              <a:xfrm>
                <a:off x="17924332" y="10286226"/>
                <a:ext cx="720090" cy="405765"/>
              </a:xfrm>
              <a:prstGeom prst="rect">
                <a:avLst/>
              </a:prstGeom>
            </p:spPr>
            <p:txBody>
              <a:bodyPr vert="horz" wrap="square" lIns="0" tIns="12065" rIns="0" bIns="0" rtlCol="0">
                <a:spAutoFit/>
              </a:bodyPr>
              <a:lstStyle/>
              <a:p>
                <a:pPr marL="12700">
                  <a:lnSpc>
                    <a:spcPct val="100000"/>
                  </a:lnSpc>
                  <a:spcBef>
                    <a:spcPts val="95"/>
                  </a:spcBef>
                </a:pPr>
                <a:r>
                  <a:rPr sz="2500" b="1" spc="55" dirty="0">
                    <a:solidFill>
                      <a:srgbClr val="F8DE33"/>
                    </a:solidFill>
                    <a:latin typeface="Gen Shin Gothic P Bold"/>
                    <a:cs typeface="Gen Shin Gothic P Bold"/>
                  </a:rPr>
                  <a:t>1.03</a:t>
                </a:r>
                <a:endParaRPr sz="2500">
                  <a:latin typeface="Gen Shin Gothic P Regular"/>
                  <a:cs typeface="Gen Shin Gothic P Regular"/>
                </a:endParaRPr>
              </a:p>
            </p:txBody>
          </p:sp>
          <p:sp>
            <p:nvSpPr>
              <p:cNvPr id="44" name="object 44"/>
              <p:cNvSpPr txBox="1"/>
              <p:nvPr/>
            </p:nvSpPr>
            <p:spPr>
              <a:xfrm>
                <a:off x="15505875" y="6976400"/>
                <a:ext cx="1827530" cy="1106805"/>
              </a:xfrm>
              <a:prstGeom prst="rect">
                <a:avLst/>
              </a:prstGeom>
            </p:spPr>
            <p:txBody>
              <a:bodyPr vert="horz" wrap="square" lIns="0" tIns="172085" rIns="0" bIns="0" rtlCol="0">
                <a:spAutoFit/>
              </a:bodyPr>
              <a:lstStyle/>
              <a:p>
                <a:pPr marL="7620" algn="ctr">
                  <a:lnSpc>
                    <a:spcPct val="100000"/>
                  </a:lnSpc>
                  <a:spcBef>
                    <a:spcPts val="1355"/>
                  </a:spcBef>
                </a:pPr>
                <a:r>
                  <a:rPr sz="2500" b="1" spc="55" dirty="0">
                    <a:solidFill>
                      <a:srgbClr val="FFFFFF"/>
                    </a:solidFill>
                    <a:latin typeface="Gen Shin Gothic P Bold"/>
                    <a:cs typeface="Gen Shin Gothic P Bold"/>
                  </a:rPr>
                  <a:t>地球</a:t>
                </a:r>
                <a:endParaRPr sz="2500" dirty="0">
                  <a:latin typeface="Gen Shin Gothic P Regular"/>
                  <a:cs typeface="Gen Shin Gothic P Regular"/>
                </a:endParaRPr>
              </a:p>
              <a:p>
                <a:pPr algn="ctr">
                  <a:lnSpc>
                    <a:spcPct val="100000"/>
                  </a:lnSpc>
                  <a:spcBef>
                    <a:spcPts val="1255"/>
                  </a:spcBef>
                </a:pPr>
                <a:r>
                  <a:rPr sz="2500" b="1" spc="-100" dirty="0">
                    <a:solidFill>
                      <a:srgbClr val="FFFFFF"/>
                    </a:solidFill>
                    <a:latin typeface="Gen Shin Gothic P Bold"/>
                    <a:cs typeface="Gen Shin Gothic P Bold"/>
                  </a:rPr>
                  <a:t>あ</a:t>
                </a:r>
                <a:r>
                  <a:rPr sz="2500" b="1" spc="-110" dirty="0">
                    <a:solidFill>
                      <a:srgbClr val="FFFFFF"/>
                    </a:solidFill>
                    <a:latin typeface="Gen Shin Gothic P Bold"/>
                    <a:cs typeface="Gen Shin Gothic P Bold"/>
                  </a:rPr>
                  <a:t>な</a:t>
                </a:r>
                <a:r>
                  <a:rPr sz="2500" b="1" dirty="0">
                    <a:solidFill>
                      <a:srgbClr val="FFFFFF"/>
                    </a:solidFill>
                    <a:latin typeface="Gen Shin Gothic P Bold"/>
                    <a:cs typeface="Gen Shin Gothic P Bold"/>
                  </a:rPr>
                  <a:t>たの</a:t>
                </a:r>
                <a:r>
                  <a:rPr sz="2500" b="1" spc="-195" dirty="0">
                    <a:solidFill>
                      <a:srgbClr val="FFFFFF"/>
                    </a:solidFill>
                    <a:latin typeface="Gen Shin Gothic P Bold"/>
                    <a:cs typeface="Gen Shin Gothic P Bold"/>
                  </a:rPr>
                  <a:t>身</a:t>
                </a:r>
                <a:r>
                  <a:rPr sz="2500" b="1" spc="-5" dirty="0">
                    <a:solidFill>
                      <a:srgbClr val="FFFFFF"/>
                    </a:solidFill>
                    <a:latin typeface="Gen Shin Gothic P Bold"/>
                    <a:cs typeface="Gen Shin Gothic P Bold"/>
                  </a:rPr>
                  <a:t>長</a:t>
                </a:r>
                <a:endParaRPr sz="2500" dirty="0">
                  <a:latin typeface="Gen Shin Gothic P Regular"/>
                  <a:cs typeface="Gen Shin Gothic P Regular"/>
                </a:endParaRPr>
              </a:p>
            </p:txBody>
          </p:sp>
          <p:grpSp>
            <p:nvGrpSpPr>
              <p:cNvPr id="45" name="object 45"/>
              <p:cNvGrpSpPr/>
              <p:nvPr/>
            </p:nvGrpSpPr>
            <p:grpSpPr>
              <a:xfrm>
                <a:off x="15385899" y="7581063"/>
                <a:ext cx="3558540" cy="622935"/>
                <a:chOff x="15385899" y="7581063"/>
                <a:chExt cx="3558540" cy="622935"/>
              </a:xfrm>
            </p:grpSpPr>
            <p:sp>
              <p:nvSpPr>
                <p:cNvPr id="46" name="object 46"/>
                <p:cNvSpPr/>
                <p:nvPr/>
              </p:nvSpPr>
              <p:spPr>
                <a:xfrm>
                  <a:off x="15411934" y="7607098"/>
                  <a:ext cx="2023745" cy="570865"/>
                </a:xfrm>
                <a:custGeom>
                  <a:avLst/>
                  <a:gdLst/>
                  <a:ahLst/>
                  <a:cxnLst/>
                  <a:rect l="l" t="t" r="r" b="b"/>
                  <a:pathLst>
                    <a:path w="2023744" h="570865">
                      <a:moveTo>
                        <a:pt x="1898612" y="570663"/>
                      </a:moveTo>
                      <a:lnTo>
                        <a:pt x="124687" y="570663"/>
                      </a:lnTo>
                      <a:lnTo>
                        <a:pt x="76270" y="560825"/>
                      </a:lnTo>
                      <a:lnTo>
                        <a:pt x="36624" y="534038"/>
                      </a:lnTo>
                      <a:lnTo>
                        <a:pt x="9837" y="494392"/>
                      </a:lnTo>
                      <a:lnTo>
                        <a:pt x="0" y="445975"/>
                      </a:lnTo>
                      <a:lnTo>
                        <a:pt x="0" y="124687"/>
                      </a:lnTo>
                      <a:lnTo>
                        <a:pt x="9837" y="76270"/>
                      </a:lnTo>
                      <a:lnTo>
                        <a:pt x="36624" y="36624"/>
                      </a:lnTo>
                      <a:lnTo>
                        <a:pt x="76270" y="9837"/>
                      </a:lnTo>
                      <a:lnTo>
                        <a:pt x="124687" y="0"/>
                      </a:lnTo>
                      <a:lnTo>
                        <a:pt x="1898612" y="0"/>
                      </a:lnTo>
                      <a:lnTo>
                        <a:pt x="1947024" y="9837"/>
                      </a:lnTo>
                      <a:lnTo>
                        <a:pt x="1986671" y="36624"/>
                      </a:lnTo>
                      <a:lnTo>
                        <a:pt x="2013460" y="76270"/>
                      </a:lnTo>
                      <a:lnTo>
                        <a:pt x="2023299" y="124687"/>
                      </a:lnTo>
                      <a:lnTo>
                        <a:pt x="2023299" y="445975"/>
                      </a:lnTo>
                      <a:lnTo>
                        <a:pt x="2013460" y="494392"/>
                      </a:lnTo>
                      <a:lnTo>
                        <a:pt x="1986671" y="534038"/>
                      </a:lnTo>
                      <a:lnTo>
                        <a:pt x="1947024" y="560825"/>
                      </a:lnTo>
                      <a:lnTo>
                        <a:pt x="1898612" y="570663"/>
                      </a:lnTo>
                      <a:close/>
                    </a:path>
                  </a:pathLst>
                </a:custGeom>
                <a:ln w="51956">
                  <a:solidFill>
                    <a:srgbClr val="FFFFFF"/>
                  </a:solidFill>
                </a:ln>
              </p:spPr>
              <p:txBody>
                <a:bodyPr wrap="square" lIns="0" tIns="0" rIns="0" bIns="0" rtlCol="0"/>
                <a:lstStyle/>
                <a:p>
                  <a:endParaRPr/>
                </a:p>
              </p:txBody>
            </p:sp>
            <p:sp>
              <p:nvSpPr>
                <p:cNvPr id="47" name="object 47"/>
                <p:cNvSpPr/>
                <p:nvPr/>
              </p:nvSpPr>
              <p:spPr>
                <a:xfrm>
                  <a:off x="17658998" y="7607098"/>
                  <a:ext cx="1259205" cy="570865"/>
                </a:xfrm>
                <a:custGeom>
                  <a:avLst/>
                  <a:gdLst/>
                  <a:ahLst/>
                  <a:cxnLst/>
                  <a:rect l="l" t="t" r="r" b="b"/>
                  <a:pathLst>
                    <a:path w="1259205" h="570865">
                      <a:moveTo>
                        <a:pt x="1134237" y="0"/>
                      </a:moveTo>
                      <a:lnTo>
                        <a:pt x="124687" y="0"/>
                      </a:lnTo>
                      <a:lnTo>
                        <a:pt x="76270" y="9837"/>
                      </a:lnTo>
                      <a:lnTo>
                        <a:pt x="36624" y="36624"/>
                      </a:lnTo>
                      <a:lnTo>
                        <a:pt x="9837" y="76270"/>
                      </a:lnTo>
                      <a:lnTo>
                        <a:pt x="0" y="124687"/>
                      </a:lnTo>
                      <a:lnTo>
                        <a:pt x="0" y="445975"/>
                      </a:lnTo>
                      <a:lnTo>
                        <a:pt x="9837" y="494392"/>
                      </a:lnTo>
                      <a:lnTo>
                        <a:pt x="36624" y="534038"/>
                      </a:lnTo>
                      <a:lnTo>
                        <a:pt x="76270" y="560825"/>
                      </a:lnTo>
                      <a:lnTo>
                        <a:pt x="124687" y="570663"/>
                      </a:lnTo>
                      <a:lnTo>
                        <a:pt x="1134237" y="570663"/>
                      </a:lnTo>
                      <a:lnTo>
                        <a:pt x="1182649" y="560825"/>
                      </a:lnTo>
                      <a:lnTo>
                        <a:pt x="1222296" y="534038"/>
                      </a:lnTo>
                      <a:lnTo>
                        <a:pt x="1249085" y="494392"/>
                      </a:lnTo>
                      <a:lnTo>
                        <a:pt x="1258925" y="445975"/>
                      </a:lnTo>
                      <a:lnTo>
                        <a:pt x="1258925" y="124687"/>
                      </a:lnTo>
                      <a:lnTo>
                        <a:pt x="1249085" y="76270"/>
                      </a:lnTo>
                      <a:lnTo>
                        <a:pt x="1222296" y="36624"/>
                      </a:lnTo>
                      <a:lnTo>
                        <a:pt x="1182649" y="9837"/>
                      </a:lnTo>
                      <a:lnTo>
                        <a:pt x="1134237" y="0"/>
                      </a:lnTo>
                      <a:close/>
                    </a:path>
                  </a:pathLst>
                </a:custGeom>
                <a:solidFill>
                  <a:srgbClr val="F8DE33"/>
                </a:solidFill>
              </p:spPr>
              <p:txBody>
                <a:bodyPr wrap="square" lIns="0" tIns="0" rIns="0" bIns="0" rtlCol="0"/>
                <a:lstStyle/>
                <a:p>
                  <a:endParaRPr/>
                </a:p>
              </p:txBody>
            </p:sp>
            <p:sp>
              <p:nvSpPr>
                <p:cNvPr id="48" name="object 48"/>
                <p:cNvSpPr/>
                <p:nvPr/>
              </p:nvSpPr>
              <p:spPr>
                <a:xfrm>
                  <a:off x="17658998" y="7607098"/>
                  <a:ext cx="1259205" cy="570865"/>
                </a:xfrm>
                <a:custGeom>
                  <a:avLst/>
                  <a:gdLst/>
                  <a:ahLst/>
                  <a:cxnLst/>
                  <a:rect l="l" t="t" r="r" b="b"/>
                  <a:pathLst>
                    <a:path w="1259205" h="570865">
                      <a:moveTo>
                        <a:pt x="1134237" y="570663"/>
                      </a:moveTo>
                      <a:lnTo>
                        <a:pt x="124687" y="570663"/>
                      </a:lnTo>
                      <a:lnTo>
                        <a:pt x="76270" y="560825"/>
                      </a:lnTo>
                      <a:lnTo>
                        <a:pt x="36624" y="534038"/>
                      </a:lnTo>
                      <a:lnTo>
                        <a:pt x="9837" y="494392"/>
                      </a:lnTo>
                      <a:lnTo>
                        <a:pt x="0" y="445975"/>
                      </a:lnTo>
                      <a:lnTo>
                        <a:pt x="0" y="124687"/>
                      </a:lnTo>
                      <a:lnTo>
                        <a:pt x="9837" y="76270"/>
                      </a:lnTo>
                      <a:lnTo>
                        <a:pt x="36624" y="36624"/>
                      </a:lnTo>
                      <a:lnTo>
                        <a:pt x="76270" y="9837"/>
                      </a:lnTo>
                      <a:lnTo>
                        <a:pt x="124687" y="0"/>
                      </a:lnTo>
                      <a:lnTo>
                        <a:pt x="1134237" y="0"/>
                      </a:lnTo>
                      <a:lnTo>
                        <a:pt x="1182649" y="9837"/>
                      </a:lnTo>
                      <a:lnTo>
                        <a:pt x="1222296" y="36624"/>
                      </a:lnTo>
                      <a:lnTo>
                        <a:pt x="1249085" y="76270"/>
                      </a:lnTo>
                      <a:lnTo>
                        <a:pt x="1258925" y="124687"/>
                      </a:lnTo>
                      <a:lnTo>
                        <a:pt x="1258925" y="445975"/>
                      </a:lnTo>
                      <a:lnTo>
                        <a:pt x="1249085" y="494392"/>
                      </a:lnTo>
                      <a:lnTo>
                        <a:pt x="1222296" y="534038"/>
                      </a:lnTo>
                      <a:lnTo>
                        <a:pt x="1182649" y="560825"/>
                      </a:lnTo>
                      <a:lnTo>
                        <a:pt x="1134237" y="570663"/>
                      </a:lnTo>
                      <a:close/>
                    </a:path>
                  </a:pathLst>
                </a:custGeom>
                <a:ln w="51956">
                  <a:solidFill>
                    <a:srgbClr val="D2631E"/>
                  </a:solidFill>
                </a:ln>
              </p:spPr>
              <p:txBody>
                <a:bodyPr wrap="square" lIns="0" tIns="0" rIns="0" bIns="0" rtlCol="0"/>
                <a:lstStyle/>
                <a:p>
                  <a:endParaRPr/>
                </a:p>
              </p:txBody>
            </p:sp>
          </p:grpSp>
          <p:sp>
            <p:nvSpPr>
              <p:cNvPr id="49" name="object 49"/>
              <p:cNvSpPr txBox="1"/>
              <p:nvPr/>
            </p:nvSpPr>
            <p:spPr>
              <a:xfrm>
                <a:off x="17982307" y="7047396"/>
                <a:ext cx="675640" cy="1115695"/>
              </a:xfrm>
              <a:prstGeom prst="rect">
                <a:avLst/>
              </a:prstGeom>
            </p:spPr>
            <p:txBody>
              <a:bodyPr vert="horz" wrap="square" lIns="0" tIns="100965" rIns="0" bIns="0" rtlCol="0">
                <a:spAutoFit/>
              </a:bodyPr>
              <a:lstStyle/>
              <a:p>
                <a:pPr marL="12700">
                  <a:lnSpc>
                    <a:spcPct val="100000"/>
                  </a:lnSpc>
                  <a:spcBef>
                    <a:spcPts val="795"/>
                  </a:spcBef>
                </a:pPr>
                <a:r>
                  <a:rPr sz="2500" b="1" spc="55" dirty="0">
                    <a:solidFill>
                      <a:srgbClr val="FFFFFF"/>
                    </a:solidFill>
                    <a:latin typeface="Gen Shin Gothic P Bold"/>
                    <a:cs typeface="Gen Shin Gothic P Bold"/>
                  </a:rPr>
                  <a:t>宇宙</a:t>
                </a:r>
                <a:endParaRPr sz="2500">
                  <a:latin typeface="Gen Shin Gothic P Regular"/>
                  <a:cs typeface="Gen Shin Gothic P Regular"/>
                </a:endParaRPr>
              </a:p>
              <a:p>
                <a:pPr marL="187960">
                  <a:lnSpc>
                    <a:spcPct val="100000"/>
                  </a:lnSpc>
                  <a:spcBef>
                    <a:spcPts val="925"/>
                  </a:spcBef>
                </a:pPr>
                <a:r>
                  <a:rPr sz="3300" b="1" spc="-5" dirty="0">
                    <a:solidFill>
                      <a:srgbClr val="D2631E"/>
                    </a:solidFill>
                    <a:latin typeface="Gen Shin Gothic P Bold"/>
                    <a:cs typeface="Gen Shin Gothic P Bold"/>
                  </a:rPr>
                  <a:t>?</a:t>
                </a:r>
                <a:endParaRPr sz="3300">
                  <a:latin typeface="Gen Shin Gothic P Regular"/>
                  <a:cs typeface="Gen Shin Gothic P Regular"/>
                </a:endParaRPr>
              </a:p>
            </p:txBody>
          </p:sp>
        </p:grpSp>
        <p:sp>
          <p:nvSpPr>
            <p:cNvPr id="58" name="テキスト ボックス 57">
              <a:extLst>
                <a:ext uri="{FF2B5EF4-FFF2-40B4-BE49-F238E27FC236}">
                  <a16:creationId xmlns:a16="http://schemas.microsoft.com/office/drawing/2014/main" id="{5EDBA4D6-EE55-FD45-9BC3-9A3BD190796A}"/>
                </a:ext>
              </a:extLst>
            </p:cNvPr>
            <p:cNvSpPr txBox="1"/>
            <p:nvPr/>
          </p:nvSpPr>
          <p:spPr>
            <a:xfrm>
              <a:off x="11847614" y="7879780"/>
              <a:ext cx="1077528" cy="461665"/>
            </a:xfrm>
            <a:prstGeom prst="rect">
              <a:avLst/>
            </a:prstGeom>
            <a:noFill/>
          </p:spPr>
          <p:txBody>
            <a:bodyPr wrap="square">
              <a:spAutoFit/>
            </a:bodyPr>
            <a:lstStyle/>
            <a:p>
              <a:pPr marR="1204595" algn="r">
                <a:lnSpc>
                  <a:spcPct val="100000"/>
                </a:lnSpc>
                <a:spcBef>
                  <a:spcPts val="1939"/>
                </a:spcBef>
              </a:pPr>
              <a:r>
                <a:rPr lang="en-US" altLang="ja-JP" sz="2400" b="1" spc="-5" dirty="0">
                  <a:solidFill>
                    <a:srgbClr val="FFFFFF"/>
                  </a:solidFill>
                  <a:latin typeface="Gen Shin Gothic P Bold"/>
                  <a:cs typeface="Gen Shin Gothic P Bold"/>
                </a:rPr>
                <a:t>0</a:t>
              </a:r>
              <a:endParaRPr lang="ja-JP" altLang="en-US" sz="2400" dirty="0">
                <a:latin typeface="Gen Shin Gothic P Regular"/>
                <a:cs typeface="Gen Shin Gothic P Regular"/>
              </a:endParaRPr>
            </a:p>
          </p:txBody>
        </p:sp>
      </p:grpSp>
      <p:grpSp>
        <p:nvGrpSpPr>
          <p:cNvPr id="54" name="グループ化 53">
            <a:extLst>
              <a:ext uri="{FF2B5EF4-FFF2-40B4-BE49-F238E27FC236}">
                <a16:creationId xmlns:a16="http://schemas.microsoft.com/office/drawing/2014/main" id="{AE119E4E-6960-E840-B582-13B3D2F92B0B}"/>
              </a:ext>
            </a:extLst>
          </p:cNvPr>
          <p:cNvGrpSpPr/>
          <p:nvPr/>
        </p:nvGrpSpPr>
        <p:grpSpPr>
          <a:xfrm>
            <a:off x="8617539" y="6855814"/>
            <a:ext cx="5090160" cy="893134"/>
            <a:chOff x="8617539" y="6855814"/>
            <a:chExt cx="5090160" cy="893134"/>
          </a:xfrm>
        </p:grpSpPr>
        <p:sp>
          <p:nvSpPr>
            <p:cNvPr id="50" name="object 50"/>
            <p:cNvSpPr/>
            <p:nvPr/>
          </p:nvSpPr>
          <p:spPr>
            <a:xfrm>
              <a:off x="8617539" y="6881538"/>
              <a:ext cx="5090160" cy="867410"/>
            </a:xfrm>
            <a:custGeom>
              <a:avLst/>
              <a:gdLst/>
              <a:ahLst/>
              <a:cxnLst/>
              <a:rect l="l" t="t" r="r" b="b"/>
              <a:pathLst>
                <a:path w="5090159" h="867409">
                  <a:moveTo>
                    <a:pt x="4984905" y="0"/>
                  </a:moveTo>
                  <a:lnTo>
                    <a:pt x="104708" y="0"/>
                  </a:lnTo>
                  <a:lnTo>
                    <a:pt x="64052" y="8262"/>
                  </a:lnTo>
                  <a:lnTo>
                    <a:pt x="30758" y="30758"/>
                  </a:lnTo>
                  <a:lnTo>
                    <a:pt x="8262" y="64052"/>
                  </a:lnTo>
                  <a:lnTo>
                    <a:pt x="0" y="104708"/>
                  </a:lnTo>
                  <a:lnTo>
                    <a:pt x="0" y="762207"/>
                  </a:lnTo>
                  <a:lnTo>
                    <a:pt x="8262" y="802863"/>
                  </a:lnTo>
                  <a:lnTo>
                    <a:pt x="30758" y="836157"/>
                  </a:lnTo>
                  <a:lnTo>
                    <a:pt x="64052" y="858653"/>
                  </a:lnTo>
                  <a:lnTo>
                    <a:pt x="104708" y="866916"/>
                  </a:lnTo>
                  <a:lnTo>
                    <a:pt x="4984905" y="866916"/>
                  </a:lnTo>
                  <a:lnTo>
                    <a:pt x="5025562" y="858653"/>
                  </a:lnTo>
                  <a:lnTo>
                    <a:pt x="5058856" y="836157"/>
                  </a:lnTo>
                  <a:lnTo>
                    <a:pt x="5081352" y="802863"/>
                  </a:lnTo>
                  <a:lnTo>
                    <a:pt x="5089614" y="762207"/>
                  </a:lnTo>
                  <a:lnTo>
                    <a:pt x="5089614" y="104708"/>
                  </a:lnTo>
                  <a:lnTo>
                    <a:pt x="5081352" y="64052"/>
                  </a:lnTo>
                  <a:lnTo>
                    <a:pt x="5058856" y="30758"/>
                  </a:lnTo>
                  <a:lnTo>
                    <a:pt x="5025562" y="8262"/>
                  </a:lnTo>
                  <a:lnTo>
                    <a:pt x="4984905" y="0"/>
                  </a:lnTo>
                  <a:close/>
                </a:path>
              </a:pathLst>
            </a:custGeom>
            <a:solidFill>
              <a:srgbClr val="FFFFFF"/>
            </a:solidFill>
          </p:spPr>
          <p:txBody>
            <a:bodyPr wrap="square" lIns="0" tIns="0" rIns="0" bIns="0" rtlCol="0"/>
            <a:lstStyle/>
            <a:p>
              <a:endParaRPr/>
            </a:p>
          </p:txBody>
        </p:sp>
        <p:sp>
          <p:nvSpPr>
            <p:cNvPr id="51" name="object 51"/>
            <p:cNvSpPr txBox="1"/>
            <p:nvPr/>
          </p:nvSpPr>
          <p:spPr>
            <a:xfrm>
              <a:off x="8991724" y="7042155"/>
              <a:ext cx="4306570" cy="573234"/>
            </a:xfrm>
            <a:prstGeom prst="rect">
              <a:avLst/>
            </a:prstGeom>
          </p:spPr>
          <p:txBody>
            <a:bodyPr vert="horz" wrap="square" lIns="0" tIns="11430" rIns="0" bIns="0" rtlCol="0">
              <a:spAutoFit/>
            </a:bodyPr>
            <a:lstStyle/>
            <a:p>
              <a:pPr marL="12700">
                <a:lnSpc>
                  <a:spcPct val="100000"/>
                </a:lnSpc>
                <a:spcBef>
                  <a:spcPts val="90"/>
                </a:spcBef>
              </a:pPr>
              <a:r>
                <a:rPr sz="3650" b="1" spc="95" dirty="0">
                  <a:solidFill>
                    <a:srgbClr val="6C5757"/>
                  </a:solidFill>
                  <a:latin typeface="Gen Shin Gothic P Bold"/>
                  <a:cs typeface="Gen Shin Gothic P Bold"/>
                </a:rPr>
                <a:t>あなたの身長×1.03</a:t>
              </a:r>
              <a:endParaRPr sz="3650" dirty="0">
                <a:latin typeface="Gen Shin Gothic P Regular"/>
                <a:cs typeface="Gen Shin Gothic P Regular"/>
              </a:endParaRPr>
            </a:p>
          </p:txBody>
        </p:sp>
        <p:sp>
          <p:nvSpPr>
            <p:cNvPr id="59" name="テキスト ボックス 58">
              <a:extLst>
                <a:ext uri="{FF2B5EF4-FFF2-40B4-BE49-F238E27FC236}">
                  <a16:creationId xmlns:a16="http://schemas.microsoft.com/office/drawing/2014/main" id="{EB954B7C-6526-EF4D-8C2B-06685431BB3A}"/>
                </a:ext>
              </a:extLst>
            </p:cNvPr>
            <p:cNvSpPr txBox="1"/>
            <p:nvPr/>
          </p:nvSpPr>
          <p:spPr>
            <a:xfrm>
              <a:off x="9184908" y="6855814"/>
              <a:ext cx="4436695" cy="307777"/>
            </a:xfrm>
            <a:prstGeom prst="rect">
              <a:avLst/>
            </a:prstGeom>
            <a:noFill/>
          </p:spPr>
          <p:txBody>
            <a:bodyPr wrap="square">
              <a:spAutoFit/>
            </a:bodyPr>
            <a:lstStyle/>
            <a:p>
              <a:pPr marL="1711325">
                <a:lnSpc>
                  <a:spcPct val="100000"/>
                </a:lnSpc>
                <a:spcBef>
                  <a:spcPts val="2420"/>
                </a:spcBef>
              </a:pPr>
              <a:r>
                <a:rPr lang="ja-JP" altLang="en-US" sz="1400" b="1" spc="60">
                  <a:solidFill>
                    <a:srgbClr val="6C5757"/>
                  </a:solidFill>
                  <a:latin typeface="Gen Shin Gothic P Bold"/>
                  <a:cs typeface="Gen Shin Gothic P Bold"/>
                </a:rPr>
                <a:t>しん</a:t>
              </a:r>
              <a:r>
                <a:rPr lang="ja-JP" altLang="en-US" sz="1400" b="1" spc="65">
                  <a:solidFill>
                    <a:srgbClr val="6C5757"/>
                  </a:solidFill>
                  <a:latin typeface="Gen Shin Gothic P Bold"/>
                  <a:cs typeface="Gen Shin Gothic P Bold"/>
                </a:rPr>
                <a:t>ちょう</a:t>
              </a:r>
              <a:endParaRPr lang="ja-JP" altLang="en-US" sz="1400" dirty="0">
                <a:latin typeface="Gen Shin Gothic P Regular"/>
                <a:cs typeface="Gen Shin Gothic P Regular"/>
              </a:endParaRPr>
            </a:p>
          </p:txBody>
        </p:sp>
      </p:grpSp>
      <p:pic>
        <p:nvPicPr>
          <p:cNvPr id="64" name="図 63" descr="おもちゃ, 人形, 時計 が含まれている画像&#10;&#10;自動的に生成された説明">
            <a:extLst>
              <a:ext uri="{FF2B5EF4-FFF2-40B4-BE49-F238E27FC236}">
                <a16:creationId xmlns:a16="http://schemas.microsoft.com/office/drawing/2014/main" id="{70220AC1-EF21-F94E-A91E-6620874F8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99" y="3096742"/>
            <a:ext cx="6360769" cy="4550097"/>
          </a:xfrm>
          <a:prstGeom prst="rect">
            <a:avLst/>
          </a:prstGeom>
        </p:spPr>
      </p:pic>
      <p:sp>
        <p:nvSpPr>
          <p:cNvPr id="65" name="object 32">
            <a:extLst>
              <a:ext uri="{FF2B5EF4-FFF2-40B4-BE49-F238E27FC236}">
                <a16:creationId xmlns:a16="http://schemas.microsoft.com/office/drawing/2014/main" id="{E6C19FB1-BB29-DD47-BEC1-ABA068553D02}"/>
              </a:ext>
            </a:extLst>
          </p:cNvPr>
          <p:cNvSpPr txBox="1"/>
          <p:nvPr/>
        </p:nvSpPr>
        <p:spPr>
          <a:xfrm>
            <a:off x="6595814" y="2306100"/>
            <a:ext cx="1771043" cy="237244"/>
          </a:xfrm>
          <a:prstGeom prst="rect">
            <a:avLst/>
          </a:prstGeom>
        </p:spPr>
        <p:txBody>
          <a:bodyPr vert="horz" wrap="square" lIns="0" tIns="13970" rIns="0" bIns="0" rtlCol="0">
            <a:spAutoFit/>
          </a:bodyPr>
          <a:lstStyle/>
          <a:p>
            <a:pPr marL="12700">
              <a:lnSpc>
                <a:spcPct val="100000"/>
              </a:lnSpc>
              <a:spcBef>
                <a:spcPts val="110"/>
              </a:spcBef>
            </a:pPr>
            <a:r>
              <a:rPr sz="1450" b="1" spc="80" dirty="0">
                <a:solidFill>
                  <a:srgbClr val="FFFFFF"/>
                </a:solidFill>
                <a:latin typeface="Gen Shin Gothic P Bold"/>
                <a:cs typeface="Gen Shin Gothic P Bold"/>
              </a:rPr>
              <a:t>しん</a:t>
            </a:r>
            <a:r>
              <a:rPr sz="1450" b="1" spc="85" dirty="0">
                <a:solidFill>
                  <a:srgbClr val="FFFFFF"/>
                </a:solidFill>
                <a:latin typeface="Gen Shin Gothic P Bold"/>
                <a:cs typeface="Gen Shin Gothic P Bold"/>
              </a:rPr>
              <a:t>ちょう</a:t>
            </a:r>
            <a:endParaRPr sz="1450" dirty="0">
              <a:latin typeface="Gen Shin Gothic P Regular"/>
              <a:cs typeface="Gen Shin Gothic P Regular"/>
            </a:endParaRPr>
          </a:p>
        </p:txBody>
      </p:sp>
      <p:sp>
        <p:nvSpPr>
          <p:cNvPr id="66" name="object 32">
            <a:extLst>
              <a:ext uri="{FF2B5EF4-FFF2-40B4-BE49-F238E27FC236}">
                <a16:creationId xmlns:a16="http://schemas.microsoft.com/office/drawing/2014/main" id="{0FFDD6EB-02FE-3146-A675-C6E0C9AF3D52}"/>
              </a:ext>
            </a:extLst>
          </p:cNvPr>
          <p:cNvSpPr txBox="1"/>
          <p:nvPr/>
        </p:nvSpPr>
        <p:spPr>
          <a:xfrm>
            <a:off x="3472010" y="2330607"/>
            <a:ext cx="1771043" cy="237244"/>
          </a:xfrm>
          <a:prstGeom prst="rect">
            <a:avLst/>
          </a:prstGeom>
        </p:spPr>
        <p:txBody>
          <a:bodyPr vert="horz" wrap="square" lIns="0" tIns="13970" rIns="0" bIns="0" rtlCol="0">
            <a:spAutoFit/>
          </a:bodyPr>
          <a:lstStyle/>
          <a:p>
            <a:pPr marL="12700">
              <a:lnSpc>
                <a:spcPct val="100000"/>
              </a:lnSpc>
              <a:spcBef>
                <a:spcPts val="110"/>
              </a:spcBef>
            </a:pPr>
            <a:r>
              <a:rPr sz="1450" b="1" spc="80" dirty="0">
                <a:solidFill>
                  <a:srgbClr val="FFFFFF"/>
                </a:solidFill>
                <a:latin typeface="Gen Shin Gothic P Bold"/>
                <a:cs typeface="Gen Shin Gothic P Bold"/>
              </a:rPr>
              <a:t>しん</a:t>
            </a:r>
            <a:r>
              <a:rPr sz="1450" b="1" spc="85" dirty="0">
                <a:solidFill>
                  <a:srgbClr val="FFFFFF"/>
                </a:solidFill>
                <a:latin typeface="Gen Shin Gothic P Bold"/>
                <a:cs typeface="Gen Shin Gothic P Bold"/>
              </a:rPr>
              <a:t>ちょう</a:t>
            </a:r>
            <a:endParaRPr sz="1450" dirty="0">
              <a:latin typeface="Gen Shin Gothic P Regular"/>
              <a:cs typeface="Gen Shin Gothic P Regular"/>
            </a:endParaRPr>
          </a:p>
        </p:txBody>
      </p:sp>
      <p:sp>
        <p:nvSpPr>
          <p:cNvPr id="67" name="object 32">
            <a:extLst>
              <a:ext uri="{FF2B5EF4-FFF2-40B4-BE49-F238E27FC236}">
                <a16:creationId xmlns:a16="http://schemas.microsoft.com/office/drawing/2014/main" id="{3191E59A-6BE6-D042-8980-9B9F5051FB28}"/>
              </a:ext>
            </a:extLst>
          </p:cNvPr>
          <p:cNvSpPr txBox="1"/>
          <p:nvPr/>
        </p:nvSpPr>
        <p:spPr>
          <a:xfrm>
            <a:off x="4941640" y="2322946"/>
            <a:ext cx="791556" cy="237244"/>
          </a:xfrm>
          <a:prstGeom prst="rect">
            <a:avLst/>
          </a:prstGeom>
        </p:spPr>
        <p:txBody>
          <a:bodyPr vert="horz" wrap="square" lIns="0" tIns="13970" rIns="0" bIns="0" rtlCol="0">
            <a:spAutoFit/>
          </a:bodyPr>
          <a:lstStyle/>
          <a:p>
            <a:pPr marL="12700">
              <a:lnSpc>
                <a:spcPct val="100000"/>
              </a:lnSpc>
              <a:spcBef>
                <a:spcPts val="110"/>
              </a:spcBef>
            </a:pPr>
            <a:r>
              <a:rPr lang="ja-JP" altLang="en-US" sz="1450">
                <a:solidFill>
                  <a:schemeClr val="bg1"/>
                </a:solidFill>
                <a:latin typeface="Gen Shin Gothic P Regular"/>
                <a:cs typeface="Gen Shin Gothic P Regular"/>
              </a:rPr>
              <a:t>うちゅう</a:t>
            </a:r>
            <a:endParaRPr sz="1450" dirty="0">
              <a:solidFill>
                <a:schemeClr val="bg1"/>
              </a:solidFill>
              <a:latin typeface="Gen Shin Gothic P Regular"/>
              <a:cs typeface="Gen Shin Gothic P Regular"/>
            </a:endParaRPr>
          </a:p>
        </p:txBody>
      </p:sp>
      <p:pic>
        <p:nvPicPr>
          <p:cNvPr id="68" name="図 67">
            <a:extLst>
              <a:ext uri="{FF2B5EF4-FFF2-40B4-BE49-F238E27FC236}">
                <a16:creationId xmlns:a16="http://schemas.microsoft.com/office/drawing/2014/main" id="{43E89E9D-55BE-8E44-A384-B1CC8DACF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4650" y="922293"/>
            <a:ext cx="15353677" cy="1028784"/>
          </a:xfrm>
          <a:prstGeom prst="rect">
            <a:avLst/>
          </a:prstGeom>
        </p:spPr>
      </p:pic>
      <p:pic>
        <p:nvPicPr>
          <p:cNvPr id="69" name="図 68" descr="挿絵 が含まれている画像&#10;&#10;自動的に生成された説明">
            <a:extLst>
              <a:ext uri="{FF2B5EF4-FFF2-40B4-BE49-F238E27FC236}">
                <a16:creationId xmlns:a16="http://schemas.microsoft.com/office/drawing/2014/main" id="{D1F4D1A6-F450-134C-BC37-0E51E0E5C4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4548050" y="1049020"/>
            <a:ext cx="12590600" cy="1926553"/>
          </a:xfrm>
          <a:prstGeom prst="rect">
            <a:avLst/>
          </a:prstGeom>
        </p:spPr>
        <p:txBody>
          <a:bodyPr vert="horz" wrap="square" lIns="0" tIns="11430" rIns="0" bIns="0" rtlCol="0">
            <a:spAutoFit/>
          </a:bodyPr>
          <a:lstStyle/>
          <a:p>
            <a:pPr marL="2174875" marR="5080" indent="-2162810">
              <a:lnSpc>
                <a:spcPct val="131900"/>
              </a:lnSpc>
              <a:spcBef>
                <a:spcPts val="90"/>
              </a:spcBef>
            </a:pPr>
            <a:r>
              <a:rPr sz="4950" spc="125" dirty="0"/>
              <a:t>それ</a:t>
            </a:r>
            <a:r>
              <a:rPr sz="4950" spc="120" dirty="0"/>
              <a:t>ぞ</a:t>
            </a:r>
            <a:r>
              <a:rPr sz="4950" spc="135" dirty="0"/>
              <a:t>れの人間は一人一人違</a:t>
            </a:r>
            <a:r>
              <a:rPr sz="4950" spc="-160" dirty="0"/>
              <a:t>っ</a:t>
            </a:r>
            <a:r>
              <a:rPr sz="4950" spc="120" dirty="0"/>
              <a:t>ている</a:t>
            </a:r>
            <a:r>
              <a:rPr sz="4950" spc="25" dirty="0"/>
              <a:t>が</a:t>
            </a:r>
            <a:r>
              <a:rPr sz="4950" spc="5" dirty="0"/>
              <a:t>、 </a:t>
            </a:r>
            <a:r>
              <a:rPr sz="4950" spc="130" dirty="0"/>
              <a:t>集団の中には傾向があ</a:t>
            </a:r>
            <a:r>
              <a:rPr sz="4950" spc="114" dirty="0"/>
              <a:t>る</a:t>
            </a:r>
            <a:r>
              <a:rPr sz="4950" spc="120" dirty="0"/>
              <a:t>。</a:t>
            </a:r>
            <a:endParaRPr sz="4950" dirty="0"/>
          </a:p>
        </p:txBody>
      </p:sp>
      <p:sp>
        <p:nvSpPr>
          <p:cNvPr id="4" name="object 4"/>
          <p:cNvSpPr txBox="1"/>
          <p:nvPr/>
        </p:nvSpPr>
        <p:spPr>
          <a:xfrm>
            <a:off x="6710417" y="1921598"/>
            <a:ext cx="6918714" cy="381635"/>
          </a:xfrm>
          <a:prstGeom prst="rect">
            <a:avLst/>
          </a:prstGeom>
        </p:spPr>
        <p:txBody>
          <a:bodyPr vert="horz" wrap="square" lIns="0" tIns="17145" rIns="0" bIns="0" rtlCol="0">
            <a:spAutoFit/>
          </a:bodyPr>
          <a:lstStyle/>
          <a:p>
            <a:pPr marL="12700">
              <a:lnSpc>
                <a:spcPct val="100000"/>
              </a:lnSpc>
              <a:spcBef>
                <a:spcPts val="135"/>
              </a:spcBef>
              <a:tabLst>
                <a:tab pos="1933575" algn="l"/>
                <a:tab pos="3806825" algn="l"/>
              </a:tabLst>
            </a:pPr>
            <a:r>
              <a:rPr sz="2300" b="1" spc="140" dirty="0">
                <a:solidFill>
                  <a:srgbClr val="FFFFFF"/>
                </a:solidFill>
                <a:latin typeface="Gen Shin Gothic P Bold"/>
                <a:cs typeface="Gen Shin Gothic P Bold"/>
              </a:rPr>
              <a:t>しゅうだ</a:t>
            </a:r>
            <a:r>
              <a:rPr sz="2300" b="1" spc="35" dirty="0">
                <a:solidFill>
                  <a:srgbClr val="FFFFFF"/>
                </a:solidFill>
                <a:latin typeface="Gen Shin Gothic P Bold"/>
                <a:cs typeface="Gen Shin Gothic P Bold"/>
              </a:rPr>
              <a:t>ん	</a:t>
            </a:r>
            <a:r>
              <a:rPr sz="2300" b="1" spc="455" dirty="0">
                <a:solidFill>
                  <a:srgbClr val="FFFFFF"/>
                </a:solidFill>
                <a:latin typeface="Gen Shin Gothic P Bold"/>
                <a:cs typeface="Gen Shin Gothic P Bold"/>
              </a:rPr>
              <a:t>な</a:t>
            </a:r>
            <a:r>
              <a:rPr sz="2300" b="1" spc="30" dirty="0">
                <a:solidFill>
                  <a:srgbClr val="FFFFFF"/>
                </a:solidFill>
                <a:latin typeface="Gen Shin Gothic P Bold"/>
                <a:cs typeface="Gen Shin Gothic P Bold"/>
              </a:rPr>
              <a:t>か	け</a:t>
            </a:r>
            <a:r>
              <a:rPr sz="2300" b="1" spc="40"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い</a:t>
            </a:r>
            <a:r>
              <a:rPr sz="2300" b="1" spc="40"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こ</a:t>
            </a:r>
            <a:r>
              <a:rPr sz="2300" b="1" spc="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endParaRPr sz="2300" dirty="0">
              <a:latin typeface="Gen Shin Gothic P Regular"/>
              <a:cs typeface="Gen Shin Gothic P Regular"/>
            </a:endParaRPr>
          </a:p>
        </p:txBody>
      </p:sp>
      <p:sp>
        <p:nvSpPr>
          <p:cNvPr id="5" name="object 5"/>
          <p:cNvSpPr txBox="1"/>
          <p:nvPr/>
        </p:nvSpPr>
        <p:spPr>
          <a:xfrm>
            <a:off x="7705334" y="907684"/>
            <a:ext cx="6918715" cy="381635"/>
          </a:xfrm>
          <a:prstGeom prst="rect">
            <a:avLst/>
          </a:prstGeom>
        </p:spPr>
        <p:txBody>
          <a:bodyPr vert="horz" wrap="square" lIns="0" tIns="17145" rIns="0" bIns="0" rtlCol="0">
            <a:spAutoFit/>
          </a:bodyPr>
          <a:lstStyle/>
          <a:p>
            <a:pPr marL="12700">
              <a:lnSpc>
                <a:spcPct val="100000"/>
              </a:lnSpc>
              <a:spcBef>
                <a:spcPts val="135"/>
              </a:spcBef>
              <a:tabLst>
                <a:tab pos="1928495" algn="l"/>
                <a:tab pos="2390140" algn="l"/>
                <a:tab pos="2802890" algn="l"/>
                <a:tab pos="3200400" algn="l"/>
                <a:tab pos="3662045" algn="l"/>
                <a:tab pos="4074795" algn="l"/>
                <a:tab pos="4580255" algn="l"/>
              </a:tabLst>
            </a:pPr>
            <a:r>
              <a:rPr sz="2300" b="1" spc="270" dirty="0">
                <a:solidFill>
                  <a:srgbClr val="FFFFFF"/>
                </a:solidFill>
                <a:latin typeface="Gen Shin Gothic P Bold"/>
                <a:cs typeface="Gen Shin Gothic P Bold"/>
              </a:rPr>
              <a:t>にんげ</a:t>
            </a:r>
            <a:r>
              <a:rPr sz="2300" b="1" spc="30" dirty="0">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sz="2300" b="1" spc="15" dirty="0">
                <a:solidFill>
                  <a:srgbClr val="FFFFFF"/>
                </a:solidFill>
                <a:latin typeface="Gen Shin Gothic P Bold"/>
                <a:cs typeface="Gen Shin Gothic P Bold"/>
              </a:rPr>
              <a:t>ひ</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と</a:t>
            </a:r>
            <a:r>
              <a:rPr sz="2300" b="1"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り</a:t>
            </a:r>
            <a:r>
              <a:rPr sz="2300" b="1" dirty="0">
                <a:solidFill>
                  <a:srgbClr val="FFFFFF"/>
                </a:solidFill>
                <a:latin typeface="Gen Shin Gothic P Bold"/>
                <a:cs typeface="Gen Shin Gothic P Bold"/>
              </a:rPr>
              <a:t>	</a:t>
            </a:r>
            <a:r>
              <a:rPr sz="2300" b="1" spc="15" dirty="0">
                <a:solidFill>
                  <a:srgbClr val="FFFFFF"/>
                </a:solidFill>
                <a:latin typeface="Gen Shin Gothic P Bold"/>
                <a:cs typeface="Gen Shin Gothic P Bold"/>
              </a:rPr>
              <a:t>ひ</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と</a:t>
            </a:r>
            <a:r>
              <a:rPr sz="2300" b="1"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り</a:t>
            </a:r>
            <a:r>
              <a:rPr sz="2300" b="1" dirty="0">
                <a:solidFill>
                  <a:srgbClr val="FFFFFF"/>
                </a:solidFill>
                <a:latin typeface="Gen Shin Gothic P Bold"/>
                <a:cs typeface="Gen Shin Gothic P Bold"/>
              </a:rPr>
              <a:t>	</a:t>
            </a:r>
            <a:r>
              <a:rPr sz="3450" b="1" spc="540" baseline="2415" dirty="0">
                <a:solidFill>
                  <a:srgbClr val="FFFFFF"/>
                </a:solidFill>
                <a:latin typeface="Gen Shin Gothic P Bold"/>
                <a:cs typeface="Gen Shin Gothic P Bold"/>
              </a:rPr>
              <a:t>ちが</a:t>
            </a:r>
            <a:endParaRPr sz="3450" baseline="2415" dirty="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E2BEAF81-06A3-3B47-AD2F-2C3B537A7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pic>
        <p:nvPicPr>
          <p:cNvPr id="7" name="Picture 7">
            <a:extLst>
              <a:ext uri="{FF2B5EF4-FFF2-40B4-BE49-F238E27FC236}">
                <a16:creationId xmlns:a16="http://schemas.microsoft.com/office/drawing/2014/main" id="{DB442C96-B26B-4F05-8F7E-F296F843DF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9650" y="3444875"/>
            <a:ext cx="6629400" cy="715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3">
            <a:extLst>
              <a:ext uri="{FF2B5EF4-FFF2-40B4-BE49-F238E27FC236}">
                <a16:creationId xmlns:a16="http://schemas.microsoft.com/office/drawing/2014/main" id="{8518104B-30C3-4822-8A6C-EE57D61504D4}"/>
              </a:ext>
            </a:extLst>
          </p:cNvPr>
          <p:cNvSpPr txBox="1"/>
          <p:nvPr/>
        </p:nvSpPr>
        <p:spPr>
          <a:xfrm>
            <a:off x="2584450" y="10074275"/>
            <a:ext cx="816211" cy="312265"/>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©NASA</a:t>
            </a:r>
            <a:endParaRPr sz="1950" dirty="0">
              <a:latin typeface="Gen Shin Gothic P Regular"/>
              <a:cs typeface="Gen Shin Gothic P Regular"/>
            </a:endParaRPr>
          </a:p>
        </p:txBody>
      </p:sp>
      <p:sp>
        <p:nvSpPr>
          <p:cNvPr id="9" name="object 19">
            <a:extLst>
              <a:ext uri="{FF2B5EF4-FFF2-40B4-BE49-F238E27FC236}">
                <a16:creationId xmlns:a16="http://schemas.microsoft.com/office/drawing/2014/main" id="{83B6B2C4-79B9-4954-8E63-73E2BD2BF7BA}"/>
              </a:ext>
            </a:extLst>
          </p:cNvPr>
          <p:cNvSpPr txBox="1"/>
          <p:nvPr/>
        </p:nvSpPr>
        <p:spPr>
          <a:xfrm>
            <a:off x="9442450" y="4934781"/>
            <a:ext cx="9296400" cy="4101187"/>
          </a:xfrm>
          <a:prstGeom prst="rect">
            <a:avLst/>
          </a:prstGeom>
        </p:spPr>
        <p:txBody>
          <a:bodyPr vert="horz" wrap="square" lIns="0" tIns="215900" rIns="0" bIns="0" rtlCol="0">
            <a:spAutoFit/>
          </a:bodyPr>
          <a:lstStyle/>
          <a:p>
            <a:pPr algn="ctr">
              <a:lnSpc>
                <a:spcPct val="150000"/>
              </a:lnSpc>
              <a:spcBef>
                <a:spcPts val="1700"/>
              </a:spcBef>
            </a:pPr>
            <a:r>
              <a:rPr lang="en-US" altLang="ja-JP" sz="3600" b="1" dirty="0">
                <a:solidFill>
                  <a:schemeClr val="bg1"/>
                </a:solidFill>
                <a:latin typeface="Gen Shin Gothic P Regular"/>
                <a:cs typeface="Gen Shin Gothic P Regular"/>
              </a:rPr>
              <a:t>NASA</a:t>
            </a:r>
            <a:r>
              <a:rPr lang="ja-JP" altLang="en-US" sz="3600" b="1" dirty="0">
                <a:solidFill>
                  <a:schemeClr val="bg1"/>
                </a:solidFill>
                <a:latin typeface="Gen Shin Gothic P Regular"/>
                <a:cs typeface="Gen Shin Gothic P Regular"/>
              </a:rPr>
              <a:t>のスダカール・ラジュール博士は</a:t>
            </a:r>
            <a:endParaRPr lang="en-US" altLang="ja-JP" sz="3600" b="1" dirty="0">
              <a:solidFill>
                <a:schemeClr val="bg1"/>
              </a:solidFill>
              <a:latin typeface="Gen Shin Gothic P Regular"/>
              <a:cs typeface="Gen Shin Gothic P Regular"/>
            </a:endParaRPr>
          </a:p>
          <a:p>
            <a:pPr algn="ctr">
              <a:lnSpc>
                <a:spcPct val="150000"/>
              </a:lnSpc>
              <a:spcBef>
                <a:spcPts val="1700"/>
              </a:spcBef>
            </a:pPr>
            <a:r>
              <a:rPr lang="ja-JP" altLang="en-US" sz="3600" b="1" dirty="0">
                <a:solidFill>
                  <a:schemeClr val="bg1"/>
                </a:solidFill>
                <a:latin typeface="Gen Shin Gothic P Regular"/>
                <a:cs typeface="Gen Shin Gothic P Regular"/>
              </a:rPr>
              <a:t>宇宙での身長の合計と地上の身長の合計から</a:t>
            </a:r>
            <a:endParaRPr lang="en-US" altLang="ja-JP" sz="3600" b="1" dirty="0">
              <a:solidFill>
                <a:schemeClr val="bg1"/>
              </a:solidFill>
              <a:latin typeface="Gen Shin Gothic P Regular"/>
              <a:cs typeface="Gen Shin Gothic P Regular"/>
            </a:endParaRPr>
          </a:p>
          <a:p>
            <a:pPr algn="ctr">
              <a:lnSpc>
                <a:spcPct val="150000"/>
              </a:lnSpc>
              <a:spcBef>
                <a:spcPts val="1700"/>
              </a:spcBef>
            </a:pPr>
            <a:r>
              <a:rPr lang="ja-JP" altLang="en-US" sz="3600" b="1" dirty="0">
                <a:solidFill>
                  <a:schemeClr val="bg1"/>
                </a:solidFill>
                <a:latin typeface="Gen Shin Gothic P Regular"/>
                <a:cs typeface="Gen Shin Gothic P Regular"/>
              </a:rPr>
              <a:t>宇宙では地上の身長の約</a:t>
            </a:r>
            <a:r>
              <a:rPr lang="en-US" altLang="ja-JP" sz="3600" b="1" dirty="0">
                <a:solidFill>
                  <a:schemeClr val="bg1"/>
                </a:solidFill>
                <a:latin typeface="Gen Shin Gothic P Regular"/>
                <a:cs typeface="Gen Shin Gothic P Regular"/>
              </a:rPr>
              <a:t>1.03</a:t>
            </a:r>
            <a:r>
              <a:rPr lang="ja-JP" altLang="en-US" sz="3600" b="1" dirty="0">
                <a:solidFill>
                  <a:schemeClr val="bg1"/>
                </a:solidFill>
                <a:latin typeface="Gen Shin Gothic P Regular"/>
                <a:cs typeface="Gen Shin Gothic P Regular"/>
              </a:rPr>
              <a:t>倍になることに</a:t>
            </a:r>
            <a:endParaRPr lang="en-US" altLang="ja-JP" sz="3600" b="1" dirty="0">
              <a:solidFill>
                <a:schemeClr val="bg1"/>
              </a:solidFill>
              <a:latin typeface="Gen Shin Gothic P Regular"/>
              <a:cs typeface="Gen Shin Gothic P Regular"/>
            </a:endParaRPr>
          </a:p>
          <a:p>
            <a:pPr algn="ctr">
              <a:lnSpc>
                <a:spcPct val="150000"/>
              </a:lnSpc>
              <a:spcBef>
                <a:spcPts val="1700"/>
              </a:spcBef>
            </a:pPr>
            <a:r>
              <a:rPr lang="ja-JP" altLang="en-US" sz="3600" b="1" dirty="0">
                <a:solidFill>
                  <a:schemeClr val="bg1"/>
                </a:solidFill>
                <a:latin typeface="Gen Shin Gothic P Regular"/>
                <a:cs typeface="Gen Shin Gothic P Regular"/>
              </a:rPr>
              <a:t>気がついた。</a:t>
            </a:r>
            <a:endParaRPr sz="3600" b="1" dirty="0">
              <a:solidFill>
                <a:schemeClr val="bg1"/>
              </a:solidFill>
              <a:latin typeface="Gen Shin Gothic P Regular"/>
              <a:cs typeface="Gen Shin Gothic P Regular"/>
            </a:endParaRPr>
          </a:p>
        </p:txBody>
      </p:sp>
      <p:sp>
        <p:nvSpPr>
          <p:cNvPr id="10" name="object 4">
            <a:extLst>
              <a:ext uri="{FF2B5EF4-FFF2-40B4-BE49-F238E27FC236}">
                <a16:creationId xmlns:a16="http://schemas.microsoft.com/office/drawing/2014/main" id="{3210C50F-830D-4969-8973-2AECA404DC20}"/>
              </a:ext>
            </a:extLst>
          </p:cNvPr>
          <p:cNvSpPr txBox="1"/>
          <p:nvPr/>
        </p:nvSpPr>
        <p:spPr>
          <a:xfrm>
            <a:off x="16452850" y="5045075"/>
            <a:ext cx="958979" cy="294311"/>
          </a:xfrm>
          <a:prstGeom prst="rect">
            <a:avLst/>
          </a:prstGeom>
        </p:spPr>
        <p:txBody>
          <a:bodyPr vert="horz" wrap="square" lIns="0" tIns="17145" rIns="0" bIns="0" rtlCol="0">
            <a:spAutoFit/>
          </a:bodyPr>
          <a:lstStyle/>
          <a:p>
            <a:pPr marL="12700">
              <a:lnSpc>
                <a:spcPct val="100000"/>
              </a:lnSpc>
              <a:spcBef>
                <a:spcPts val="135"/>
              </a:spcBef>
              <a:tabLst>
                <a:tab pos="1933575" algn="l"/>
                <a:tab pos="3806825" algn="l"/>
              </a:tabLst>
            </a:pPr>
            <a:r>
              <a:rPr lang="ja-JP" altLang="en-US" b="1" spc="140" dirty="0">
                <a:solidFill>
                  <a:srgbClr val="FFFFFF"/>
                </a:solidFill>
                <a:latin typeface="Gen Shin Gothic P Bold"/>
                <a:cs typeface="Gen Shin Gothic P Bold"/>
              </a:rPr>
              <a:t>はかせ</a:t>
            </a:r>
            <a:endParaRPr dirty="0">
              <a:latin typeface="Gen Shin Gothic P Regular"/>
              <a:cs typeface="Gen Shin Gothic P Regular"/>
            </a:endParaRPr>
          </a:p>
        </p:txBody>
      </p:sp>
      <p:sp>
        <p:nvSpPr>
          <p:cNvPr id="11" name="object 4">
            <a:extLst>
              <a:ext uri="{FF2B5EF4-FFF2-40B4-BE49-F238E27FC236}">
                <a16:creationId xmlns:a16="http://schemas.microsoft.com/office/drawing/2014/main" id="{C4BFF70A-4DA1-490B-8F72-925FE16CAEA6}"/>
              </a:ext>
            </a:extLst>
          </p:cNvPr>
          <p:cNvSpPr txBox="1"/>
          <p:nvPr/>
        </p:nvSpPr>
        <p:spPr>
          <a:xfrm>
            <a:off x="9690284" y="6111875"/>
            <a:ext cx="9048566" cy="294311"/>
          </a:xfrm>
          <a:prstGeom prst="rect">
            <a:avLst/>
          </a:prstGeom>
        </p:spPr>
        <p:txBody>
          <a:bodyPr vert="horz" wrap="square" lIns="0" tIns="17145" rIns="0" bIns="0" rtlCol="0">
            <a:spAutoFit/>
          </a:bodyPr>
          <a:lstStyle/>
          <a:p>
            <a:pPr marL="12700">
              <a:lnSpc>
                <a:spcPct val="100000"/>
              </a:lnSpc>
              <a:spcBef>
                <a:spcPts val="135"/>
              </a:spcBef>
              <a:tabLst>
                <a:tab pos="1933575" algn="l"/>
                <a:tab pos="3806825" algn="l"/>
              </a:tabLst>
            </a:pPr>
            <a:r>
              <a:rPr lang="ja-JP" altLang="en-US" b="1" spc="140" dirty="0">
                <a:solidFill>
                  <a:srgbClr val="FFFFFF"/>
                </a:solidFill>
                <a:latin typeface="Gen Shin Gothic P Bold"/>
                <a:cs typeface="Gen Shin Gothic P Bold"/>
              </a:rPr>
              <a:t>うちゅう　　　　　　しんちょう　　ごうけい　　ちじょう　　　　しんちょう　　ごうけい</a:t>
            </a:r>
            <a:endParaRPr dirty="0">
              <a:latin typeface="Gen Shin Gothic P Regular"/>
              <a:cs typeface="Gen Shin Gothic P Regular"/>
            </a:endParaRPr>
          </a:p>
        </p:txBody>
      </p:sp>
      <p:sp>
        <p:nvSpPr>
          <p:cNvPr id="12" name="object 4">
            <a:extLst>
              <a:ext uri="{FF2B5EF4-FFF2-40B4-BE49-F238E27FC236}">
                <a16:creationId xmlns:a16="http://schemas.microsoft.com/office/drawing/2014/main" id="{C41E567C-EB2D-480C-8017-7D1D50CEB036}"/>
              </a:ext>
            </a:extLst>
          </p:cNvPr>
          <p:cNvSpPr txBox="1"/>
          <p:nvPr/>
        </p:nvSpPr>
        <p:spPr>
          <a:xfrm>
            <a:off x="9690284" y="7155207"/>
            <a:ext cx="9048566" cy="294311"/>
          </a:xfrm>
          <a:prstGeom prst="rect">
            <a:avLst/>
          </a:prstGeom>
        </p:spPr>
        <p:txBody>
          <a:bodyPr vert="horz" wrap="square" lIns="0" tIns="17145" rIns="0" bIns="0" rtlCol="0">
            <a:spAutoFit/>
          </a:bodyPr>
          <a:lstStyle/>
          <a:p>
            <a:pPr marL="12700">
              <a:lnSpc>
                <a:spcPct val="100000"/>
              </a:lnSpc>
              <a:spcBef>
                <a:spcPts val="135"/>
              </a:spcBef>
              <a:tabLst>
                <a:tab pos="1933575" algn="l"/>
                <a:tab pos="3806825" algn="l"/>
              </a:tabLst>
            </a:pPr>
            <a:r>
              <a:rPr lang="ja-JP" altLang="en-US" b="1" spc="140" dirty="0">
                <a:solidFill>
                  <a:srgbClr val="FFFFFF"/>
                </a:solidFill>
                <a:latin typeface="Gen Shin Gothic P Bold"/>
                <a:cs typeface="Gen Shin Gothic P Bold"/>
              </a:rPr>
              <a:t>　うちゅう　　　　　　ちじょう　　　しんちょう　　やく　　　　　ばい</a:t>
            </a:r>
            <a:endParaRPr dirty="0">
              <a:latin typeface="Gen Shin Gothic P Regular"/>
              <a:cs typeface="Gen Shin Gothic P Regular"/>
            </a:endParaRPr>
          </a:p>
        </p:txBody>
      </p:sp>
      <p:sp>
        <p:nvSpPr>
          <p:cNvPr id="13" name="object 4">
            <a:extLst>
              <a:ext uri="{FF2B5EF4-FFF2-40B4-BE49-F238E27FC236}">
                <a16:creationId xmlns:a16="http://schemas.microsoft.com/office/drawing/2014/main" id="{D30500F2-31CD-4C7D-8B79-145306E064CA}"/>
              </a:ext>
            </a:extLst>
          </p:cNvPr>
          <p:cNvSpPr txBox="1"/>
          <p:nvPr/>
        </p:nvSpPr>
        <p:spPr>
          <a:xfrm>
            <a:off x="12946429" y="8198539"/>
            <a:ext cx="682702" cy="294311"/>
          </a:xfrm>
          <a:prstGeom prst="rect">
            <a:avLst/>
          </a:prstGeom>
        </p:spPr>
        <p:txBody>
          <a:bodyPr vert="horz" wrap="square" lIns="0" tIns="17145" rIns="0" bIns="0" rtlCol="0">
            <a:spAutoFit/>
          </a:bodyPr>
          <a:lstStyle/>
          <a:p>
            <a:pPr marL="12700">
              <a:lnSpc>
                <a:spcPct val="100000"/>
              </a:lnSpc>
              <a:spcBef>
                <a:spcPts val="135"/>
              </a:spcBef>
              <a:tabLst>
                <a:tab pos="1933575" algn="l"/>
                <a:tab pos="3806825" algn="l"/>
              </a:tabLst>
            </a:pPr>
            <a:r>
              <a:rPr lang="ja-JP" altLang="en-US" b="1" spc="140" dirty="0">
                <a:solidFill>
                  <a:srgbClr val="FFFFFF"/>
                </a:solidFill>
                <a:latin typeface="Gen Shin Gothic P Bold"/>
                <a:cs typeface="Gen Shin Gothic P Bold"/>
              </a:rPr>
              <a:t>き</a:t>
            </a:r>
            <a:endParaRPr dirty="0">
              <a:latin typeface="Gen Shin Gothic P Regular"/>
              <a:cs typeface="Gen Shin Gothic P Regul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sp>
        <p:nvSpPr>
          <p:cNvPr id="3" name="object 3"/>
          <p:cNvSpPr txBox="1">
            <a:spLocks noGrp="1"/>
          </p:cNvSpPr>
          <p:nvPr>
            <p:ph type="title"/>
          </p:nvPr>
        </p:nvSpPr>
        <p:spPr>
          <a:xfrm>
            <a:off x="4548050" y="1049020"/>
            <a:ext cx="12271098" cy="1926553"/>
          </a:xfrm>
          <a:prstGeom prst="rect">
            <a:avLst/>
          </a:prstGeom>
        </p:spPr>
        <p:txBody>
          <a:bodyPr vert="horz" wrap="square" lIns="0" tIns="11430" rIns="0" bIns="0" rtlCol="0">
            <a:spAutoFit/>
          </a:bodyPr>
          <a:lstStyle/>
          <a:p>
            <a:pPr marL="2174875" marR="5080" indent="-2162810">
              <a:lnSpc>
                <a:spcPct val="131900"/>
              </a:lnSpc>
              <a:spcBef>
                <a:spcPts val="90"/>
              </a:spcBef>
            </a:pPr>
            <a:r>
              <a:rPr sz="4950" spc="125" dirty="0"/>
              <a:t>それ</a:t>
            </a:r>
            <a:r>
              <a:rPr sz="4950" spc="120" dirty="0"/>
              <a:t>ぞ</a:t>
            </a:r>
            <a:r>
              <a:rPr sz="4950" spc="135" dirty="0"/>
              <a:t>れの人間は一人一人違</a:t>
            </a:r>
            <a:r>
              <a:rPr sz="4950" spc="-160" dirty="0"/>
              <a:t>っ</a:t>
            </a:r>
            <a:r>
              <a:rPr sz="4950" spc="120" dirty="0"/>
              <a:t>ている</a:t>
            </a:r>
            <a:r>
              <a:rPr sz="4950" spc="25" dirty="0"/>
              <a:t>が</a:t>
            </a:r>
            <a:r>
              <a:rPr sz="4950" spc="5" dirty="0"/>
              <a:t>、 </a:t>
            </a:r>
            <a:r>
              <a:rPr sz="4950" spc="130" dirty="0"/>
              <a:t>集団の中には傾向があ</a:t>
            </a:r>
            <a:r>
              <a:rPr sz="4950" spc="114" dirty="0"/>
              <a:t>る</a:t>
            </a:r>
            <a:r>
              <a:rPr sz="4950" spc="120" dirty="0"/>
              <a:t>。</a:t>
            </a:r>
            <a:endParaRPr sz="4950" dirty="0"/>
          </a:p>
        </p:txBody>
      </p:sp>
      <p:sp>
        <p:nvSpPr>
          <p:cNvPr id="4" name="object 4"/>
          <p:cNvSpPr txBox="1"/>
          <p:nvPr/>
        </p:nvSpPr>
        <p:spPr>
          <a:xfrm>
            <a:off x="6710416" y="1921599"/>
            <a:ext cx="5528515" cy="377958"/>
          </a:xfrm>
          <a:prstGeom prst="rect">
            <a:avLst/>
          </a:prstGeom>
        </p:spPr>
        <p:txBody>
          <a:bodyPr vert="horz" wrap="square" lIns="0" tIns="17145" rIns="0" bIns="0" rtlCol="0">
            <a:spAutoFit/>
          </a:bodyPr>
          <a:lstStyle/>
          <a:p>
            <a:pPr marL="12700">
              <a:lnSpc>
                <a:spcPct val="100000"/>
              </a:lnSpc>
              <a:spcBef>
                <a:spcPts val="135"/>
              </a:spcBef>
              <a:tabLst>
                <a:tab pos="1933575" algn="l"/>
                <a:tab pos="3806825" algn="l"/>
              </a:tabLst>
            </a:pPr>
            <a:r>
              <a:rPr sz="2300" b="1" spc="140" dirty="0">
                <a:solidFill>
                  <a:srgbClr val="FFFFFF"/>
                </a:solidFill>
                <a:latin typeface="Gen Shin Gothic P Bold"/>
                <a:cs typeface="Gen Shin Gothic P Bold"/>
              </a:rPr>
              <a:t>しゅうだ</a:t>
            </a:r>
            <a:r>
              <a:rPr sz="2300" b="1" spc="35" dirty="0">
                <a:solidFill>
                  <a:srgbClr val="FFFFFF"/>
                </a:solidFill>
                <a:latin typeface="Gen Shin Gothic P Bold"/>
                <a:cs typeface="Gen Shin Gothic P Bold"/>
              </a:rPr>
              <a:t>ん	</a:t>
            </a:r>
            <a:r>
              <a:rPr sz="2300" b="1" spc="455" dirty="0">
                <a:solidFill>
                  <a:srgbClr val="FFFFFF"/>
                </a:solidFill>
                <a:latin typeface="Gen Shin Gothic P Bold"/>
                <a:cs typeface="Gen Shin Gothic P Bold"/>
              </a:rPr>
              <a:t>な</a:t>
            </a:r>
            <a:r>
              <a:rPr sz="2300" b="1" spc="30" dirty="0">
                <a:solidFill>
                  <a:srgbClr val="FFFFFF"/>
                </a:solidFill>
                <a:latin typeface="Gen Shin Gothic P Bold"/>
                <a:cs typeface="Gen Shin Gothic P Bold"/>
              </a:rPr>
              <a:t>か	け</a:t>
            </a:r>
            <a:r>
              <a:rPr sz="2300" b="1" spc="40"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い</a:t>
            </a:r>
            <a:r>
              <a:rPr sz="2300" b="1" spc="40"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こ</a:t>
            </a:r>
            <a:r>
              <a:rPr sz="2300" b="1" spc="40"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う</a:t>
            </a:r>
            <a:endParaRPr sz="2300" dirty="0">
              <a:latin typeface="Gen Shin Gothic P Regular"/>
              <a:cs typeface="Gen Shin Gothic P Regular"/>
            </a:endParaRPr>
          </a:p>
        </p:txBody>
      </p:sp>
      <p:sp>
        <p:nvSpPr>
          <p:cNvPr id="5" name="object 5"/>
          <p:cNvSpPr txBox="1"/>
          <p:nvPr/>
        </p:nvSpPr>
        <p:spPr>
          <a:xfrm>
            <a:off x="7705335" y="907685"/>
            <a:ext cx="5528516" cy="377958"/>
          </a:xfrm>
          <a:prstGeom prst="rect">
            <a:avLst/>
          </a:prstGeom>
        </p:spPr>
        <p:txBody>
          <a:bodyPr vert="horz" wrap="square" lIns="0" tIns="17145" rIns="0" bIns="0" rtlCol="0">
            <a:spAutoFit/>
          </a:bodyPr>
          <a:lstStyle/>
          <a:p>
            <a:pPr marL="12700">
              <a:lnSpc>
                <a:spcPct val="100000"/>
              </a:lnSpc>
              <a:spcBef>
                <a:spcPts val="135"/>
              </a:spcBef>
              <a:tabLst>
                <a:tab pos="1928495" algn="l"/>
                <a:tab pos="2390140" algn="l"/>
                <a:tab pos="2802890" algn="l"/>
                <a:tab pos="3200400" algn="l"/>
                <a:tab pos="3662045" algn="l"/>
                <a:tab pos="4074795" algn="l"/>
                <a:tab pos="4580255" algn="l"/>
              </a:tabLst>
            </a:pPr>
            <a:r>
              <a:rPr sz="2300" b="1" spc="270" dirty="0">
                <a:solidFill>
                  <a:srgbClr val="FFFFFF"/>
                </a:solidFill>
                <a:latin typeface="Gen Shin Gothic P Bold"/>
                <a:cs typeface="Gen Shin Gothic P Bold"/>
              </a:rPr>
              <a:t>にんげ</a:t>
            </a:r>
            <a:r>
              <a:rPr sz="2300" b="1" spc="30" dirty="0">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sz="2300" b="1" spc="15" dirty="0">
                <a:solidFill>
                  <a:srgbClr val="FFFFFF"/>
                </a:solidFill>
                <a:latin typeface="Gen Shin Gothic P Bold"/>
                <a:cs typeface="Gen Shin Gothic P Bold"/>
              </a:rPr>
              <a:t>ひ</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と</a:t>
            </a:r>
            <a:r>
              <a:rPr sz="2300" b="1"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り</a:t>
            </a:r>
            <a:r>
              <a:rPr sz="2300" b="1" dirty="0">
                <a:solidFill>
                  <a:srgbClr val="FFFFFF"/>
                </a:solidFill>
                <a:latin typeface="Gen Shin Gothic P Bold"/>
                <a:cs typeface="Gen Shin Gothic P Bold"/>
              </a:rPr>
              <a:t>	</a:t>
            </a:r>
            <a:r>
              <a:rPr sz="2300" b="1" spc="15" dirty="0">
                <a:solidFill>
                  <a:srgbClr val="FFFFFF"/>
                </a:solidFill>
                <a:latin typeface="Gen Shin Gothic P Bold"/>
                <a:cs typeface="Gen Shin Gothic P Bold"/>
              </a:rPr>
              <a:t>ひ</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と</a:t>
            </a:r>
            <a:r>
              <a:rPr sz="2300" b="1"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り</a:t>
            </a:r>
            <a:r>
              <a:rPr sz="2300" b="1" dirty="0">
                <a:solidFill>
                  <a:srgbClr val="FFFFFF"/>
                </a:solidFill>
                <a:latin typeface="Gen Shin Gothic P Bold"/>
                <a:cs typeface="Gen Shin Gothic P Bold"/>
              </a:rPr>
              <a:t>	</a:t>
            </a:r>
            <a:r>
              <a:rPr sz="3450" b="1" spc="540" baseline="2415" dirty="0">
                <a:solidFill>
                  <a:srgbClr val="FFFFFF"/>
                </a:solidFill>
                <a:latin typeface="Gen Shin Gothic P Bold"/>
                <a:cs typeface="Gen Shin Gothic P Bold"/>
              </a:rPr>
              <a:t>ちが</a:t>
            </a:r>
            <a:endParaRPr sz="3450" baseline="2415" dirty="0">
              <a:latin typeface="Gen Shin Gothic P Regular"/>
              <a:cs typeface="Gen Shin Gothic P Regular"/>
            </a:endParaRPr>
          </a:p>
        </p:txBody>
      </p:sp>
      <p:grpSp>
        <p:nvGrpSpPr>
          <p:cNvPr id="11" name="グループ化 10">
            <a:extLst>
              <a:ext uri="{FF2B5EF4-FFF2-40B4-BE49-F238E27FC236}">
                <a16:creationId xmlns:a16="http://schemas.microsoft.com/office/drawing/2014/main" id="{1FCCB494-53AE-4848-ACF9-A1CD2C1D77CB}"/>
              </a:ext>
            </a:extLst>
          </p:cNvPr>
          <p:cNvGrpSpPr/>
          <p:nvPr/>
        </p:nvGrpSpPr>
        <p:grpSpPr>
          <a:xfrm>
            <a:off x="4319173" y="8393693"/>
            <a:ext cx="13962477" cy="859604"/>
            <a:chOff x="4319173" y="8393693"/>
            <a:chExt cx="13962477" cy="859604"/>
          </a:xfrm>
        </p:grpSpPr>
        <p:sp>
          <p:nvSpPr>
            <p:cNvPr id="8" name="object 8"/>
            <p:cNvSpPr txBox="1"/>
            <p:nvPr/>
          </p:nvSpPr>
          <p:spPr>
            <a:xfrm>
              <a:off x="14307820" y="8546465"/>
              <a:ext cx="468630" cy="232410"/>
            </a:xfrm>
            <a:prstGeom prst="rect">
              <a:avLst/>
            </a:prstGeom>
          </p:spPr>
          <p:txBody>
            <a:bodyPr vert="horz" wrap="square" lIns="0" tIns="13335" rIns="0" bIns="0" rtlCol="0">
              <a:spAutoFit/>
            </a:bodyPr>
            <a:lstStyle/>
            <a:p>
              <a:pPr marL="12700">
                <a:lnSpc>
                  <a:spcPct val="100000"/>
                </a:lnSpc>
                <a:spcBef>
                  <a:spcPts val="105"/>
                </a:spcBef>
              </a:pPr>
              <a:r>
                <a:rPr sz="1350" b="1" spc="75" dirty="0">
                  <a:solidFill>
                    <a:srgbClr val="FFFFFF"/>
                  </a:solidFill>
                  <a:latin typeface="Gen Shin Gothic P Bold"/>
                  <a:cs typeface="Gen Shin Gothic P Bold"/>
                </a:rPr>
                <a:t>つ</a:t>
              </a:r>
              <a:r>
                <a:rPr sz="1350" b="1" spc="-40" dirty="0">
                  <a:solidFill>
                    <a:srgbClr val="FFFFFF"/>
                  </a:solidFill>
                  <a:latin typeface="Gen Shin Gothic P Bold"/>
                  <a:cs typeface="Gen Shin Gothic P Bold"/>
                </a:rPr>
                <a:t> </a:t>
              </a:r>
              <a:r>
                <a:rPr sz="1350" b="1" spc="-5" dirty="0">
                  <a:solidFill>
                    <a:srgbClr val="FFFFFF"/>
                  </a:solidFill>
                  <a:latin typeface="Gen Shin Gothic P Bold"/>
                  <a:cs typeface="Gen Shin Gothic P Bold"/>
                </a:rPr>
                <a:t>か</a:t>
              </a:r>
              <a:r>
                <a:rPr sz="1350" b="1" spc="80" dirty="0">
                  <a:solidFill>
                    <a:srgbClr val="FFFFFF"/>
                  </a:solidFill>
                  <a:latin typeface="Gen Shin Gothic P Bold"/>
                  <a:cs typeface="Gen Shin Gothic P Bold"/>
                </a:rPr>
                <a:t> </a:t>
              </a:r>
              <a:endParaRPr sz="1350" dirty="0">
                <a:latin typeface="Gen Shin Gothic P Regular"/>
                <a:cs typeface="Gen Shin Gothic P Regular"/>
              </a:endParaRPr>
            </a:p>
          </p:txBody>
        </p:sp>
        <p:grpSp>
          <p:nvGrpSpPr>
            <p:cNvPr id="14" name="グループ化 13">
              <a:extLst>
                <a:ext uri="{FF2B5EF4-FFF2-40B4-BE49-F238E27FC236}">
                  <a16:creationId xmlns:a16="http://schemas.microsoft.com/office/drawing/2014/main" id="{C8F87B6E-3C6B-034E-971A-EF31EAF1D539}"/>
                </a:ext>
              </a:extLst>
            </p:cNvPr>
            <p:cNvGrpSpPr/>
            <p:nvPr/>
          </p:nvGrpSpPr>
          <p:grpSpPr>
            <a:xfrm>
              <a:off x="4319173" y="8393693"/>
              <a:ext cx="13962477" cy="859604"/>
              <a:chOff x="4319173" y="8393693"/>
              <a:chExt cx="13962477" cy="859604"/>
            </a:xfrm>
          </p:grpSpPr>
          <p:sp>
            <p:nvSpPr>
              <p:cNvPr id="6" name="object 6"/>
              <p:cNvSpPr txBox="1"/>
              <p:nvPr/>
            </p:nvSpPr>
            <p:spPr>
              <a:xfrm>
                <a:off x="6089650" y="8488002"/>
                <a:ext cx="831850" cy="232410"/>
              </a:xfrm>
              <a:prstGeom prst="rect">
                <a:avLst/>
              </a:prstGeom>
            </p:spPr>
            <p:txBody>
              <a:bodyPr vert="horz" wrap="square" lIns="0" tIns="13335" rIns="0" bIns="0" rtlCol="0">
                <a:spAutoFit/>
              </a:bodyPr>
              <a:lstStyle/>
              <a:p>
                <a:pPr marL="12700">
                  <a:lnSpc>
                    <a:spcPct val="100000"/>
                  </a:lnSpc>
                  <a:spcBef>
                    <a:spcPts val="105"/>
                  </a:spcBef>
                </a:pPr>
                <a:r>
                  <a:rPr sz="1350" b="1" spc="20" dirty="0">
                    <a:solidFill>
                      <a:srgbClr val="FFFFFF"/>
                    </a:solidFill>
                    <a:latin typeface="Gen Shin Gothic P Bold"/>
                    <a:cs typeface="Gen Shin Gothic P Bold"/>
                  </a:rPr>
                  <a:t>け</a:t>
                </a:r>
                <a:r>
                  <a:rPr sz="1350" b="1" spc="-20" dirty="0">
                    <a:solidFill>
                      <a:srgbClr val="FFFFFF"/>
                    </a:solidFill>
                    <a:latin typeface="Gen Shin Gothic P Bold"/>
                    <a:cs typeface="Gen Shin Gothic P Bold"/>
                  </a:rPr>
                  <a:t> </a:t>
                </a:r>
                <a:r>
                  <a:rPr sz="1350" b="1" spc="20" dirty="0">
                    <a:solidFill>
                      <a:srgbClr val="FFFFFF"/>
                    </a:solidFill>
                    <a:latin typeface="Gen Shin Gothic P Bold"/>
                    <a:cs typeface="Gen Shin Gothic P Bold"/>
                  </a:rPr>
                  <a:t>い</a:t>
                </a:r>
                <a:r>
                  <a:rPr sz="1350" b="1" spc="-20" dirty="0">
                    <a:solidFill>
                      <a:srgbClr val="FFFFFF"/>
                    </a:solidFill>
                    <a:latin typeface="Gen Shin Gothic P Bold"/>
                    <a:cs typeface="Gen Shin Gothic P Bold"/>
                  </a:rPr>
                  <a:t> </a:t>
                </a:r>
                <a:r>
                  <a:rPr sz="1350" b="1" spc="20" dirty="0">
                    <a:solidFill>
                      <a:srgbClr val="FFFFFF"/>
                    </a:solidFill>
                    <a:latin typeface="Gen Shin Gothic P Bold"/>
                    <a:cs typeface="Gen Shin Gothic P Bold"/>
                  </a:rPr>
                  <a:t>さ</a:t>
                </a:r>
                <a:r>
                  <a:rPr sz="1350" b="1" spc="-15" dirty="0">
                    <a:solidFill>
                      <a:srgbClr val="FFFFFF"/>
                    </a:solidFill>
                    <a:latin typeface="Gen Shin Gothic P Bold"/>
                    <a:cs typeface="Gen Shin Gothic P Bold"/>
                  </a:rPr>
                  <a:t> </a:t>
                </a:r>
                <a:r>
                  <a:rPr sz="1350" b="1" spc="-5" dirty="0">
                    <a:solidFill>
                      <a:srgbClr val="FFFFFF"/>
                    </a:solidFill>
                    <a:latin typeface="Gen Shin Gothic P Bold"/>
                    <a:cs typeface="Gen Shin Gothic P Bold"/>
                  </a:rPr>
                  <a:t>ん</a:t>
                </a:r>
                <a:r>
                  <a:rPr sz="1350" b="1" spc="25" dirty="0">
                    <a:solidFill>
                      <a:srgbClr val="FFFFFF"/>
                    </a:solidFill>
                    <a:latin typeface="Gen Shin Gothic P Bold"/>
                    <a:cs typeface="Gen Shin Gothic P Bold"/>
                  </a:rPr>
                  <a:t> </a:t>
                </a:r>
                <a:endParaRPr sz="1350" dirty="0">
                  <a:latin typeface="Gen Shin Gothic P Regular"/>
                  <a:cs typeface="Gen Shin Gothic P Regular"/>
                </a:endParaRPr>
              </a:p>
            </p:txBody>
          </p:sp>
          <p:sp>
            <p:nvSpPr>
              <p:cNvPr id="7" name="object 7"/>
              <p:cNvSpPr txBox="1"/>
              <p:nvPr/>
            </p:nvSpPr>
            <p:spPr>
              <a:xfrm>
                <a:off x="8299450" y="8393693"/>
                <a:ext cx="6008370" cy="221214"/>
              </a:xfrm>
              <a:prstGeom prst="rect">
                <a:avLst/>
              </a:prstGeom>
            </p:spPr>
            <p:txBody>
              <a:bodyPr vert="horz" wrap="square" lIns="0" tIns="13335" rIns="0" bIns="0" rtlCol="0">
                <a:spAutoFit/>
              </a:bodyPr>
              <a:lstStyle/>
              <a:p>
                <a:pPr marL="12700">
                  <a:lnSpc>
                    <a:spcPct val="100000"/>
                  </a:lnSpc>
                  <a:spcBef>
                    <a:spcPts val="105"/>
                  </a:spcBef>
                  <a:tabLst>
                    <a:tab pos="2774950" algn="l"/>
                    <a:tab pos="4862830" algn="l"/>
                  </a:tabLst>
                </a:pPr>
                <a:r>
                  <a:rPr sz="1350" b="1" spc="110" dirty="0">
                    <a:solidFill>
                      <a:srgbClr val="FF917C"/>
                    </a:solidFill>
                    <a:latin typeface="Gen Shin Gothic P Bold"/>
                    <a:cs typeface="Gen Shin Gothic P Bold"/>
                  </a:rPr>
                  <a:t>し</a:t>
                </a:r>
                <a:r>
                  <a:rPr sz="1350" b="1" dirty="0">
                    <a:solidFill>
                      <a:srgbClr val="FF917C"/>
                    </a:solidFill>
                    <a:latin typeface="Gen Shin Gothic P Bold"/>
                    <a:cs typeface="Gen Shin Gothic P Bold"/>
                  </a:rPr>
                  <a:t> </a:t>
                </a:r>
                <a:r>
                  <a:rPr sz="1350" b="1" spc="110" dirty="0">
                    <a:solidFill>
                      <a:srgbClr val="FF917C"/>
                    </a:solidFill>
                    <a:latin typeface="Gen Shin Gothic P Bold"/>
                    <a:cs typeface="Gen Shin Gothic P Bold"/>
                  </a:rPr>
                  <a:t>ょ</a:t>
                </a:r>
                <a:r>
                  <a:rPr sz="1350" b="1" dirty="0">
                    <a:solidFill>
                      <a:srgbClr val="FF917C"/>
                    </a:solidFill>
                    <a:latin typeface="Gen Shin Gothic P Bold"/>
                    <a:cs typeface="Gen Shin Gothic P Bold"/>
                  </a:rPr>
                  <a:t> </a:t>
                </a:r>
                <a:r>
                  <a:rPr sz="1350" b="1" spc="110" dirty="0">
                    <a:solidFill>
                      <a:srgbClr val="FF917C"/>
                    </a:solidFill>
                    <a:latin typeface="Gen Shin Gothic P Bold"/>
                    <a:cs typeface="Gen Shin Gothic P Bold"/>
                  </a:rPr>
                  <a:t>う</a:t>
                </a:r>
                <a:r>
                  <a:rPr sz="1350" b="1" spc="5" dirty="0">
                    <a:solidFill>
                      <a:srgbClr val="FF917C"/>
                    </a:solidFill>
                    <a:latin typeface="Gen Shin Gothic P Bold"/>
                    <a:cs typeface="Gen Shin Gothic P Bold"/>
                  </a:rPr>
                  <a:t> </a:t>
                </a:r>
                <a:r>
                  <a:rPr sz="1350" b="1" spc="114" dirty="0">
                    <a:solidFill>
                      <a:srgbClr val="FF917C"/>
                    </a:solidFill>
                    <a:latin typeface="Gen Shin Gothic P Bold"/>
                    <a:cs typeface="Gen Shin Gothic P Bold"/>
                  </a:rPr>
                  <a:t>す</a:t>
                </a:r>
                <a:r>
                  <a:rPr sz="1350" b="1" dirty="0">
                    <a:solidFill>
                      <a:srgbClr val="FF917C"/>
                    </a:solidFill>
                    <a:latin typeface="Gen Shin Gothic P Bold"/>
                    <a:cs typeface="Gen Shin Gothic P Bold"/>
                  </a:rPr>
                  <a:t> う</a:t>
                </a:r>
                <a:r>
                  <a:rPr lang="ja-JP" altLang="en-US" sz="1350" b="1" dirty="0">
                    <a:solidFill>
                      <a:srgbClr val="FF917C"/>
                    </a:solidFill>
                    <a:latin typeface="Gen Shin Gothic P Bold"/>
                    <a:cs typeface="Gen Shin Gothic P Bold"/>
                  </a:rPr>
                  <a:t>	　</a:t>
                </a:r>
                <a:r>
                  <a:rPr sz="1350" b="1" spc="-25" dirty="0">
                    <a:solidFill>
                      <a:srgbClr val="FF917C"/>
                    </a:solidFill>
                    <a:latin typeface="Gen Shin Gothic P Bold"/>
                    <a:cs typeface="Gen Shin Gothic P Bold"/>
                  </a:rPr>
                  <a:t>ざ</a:t>
                </a:r>
                <a:r>
                  <a:rPr sz="1350" b="1" spc="229" dirty="0">
                    <a:solidFill>
                      <a:srgbClr val="FF917C"/>
                    </a:solidFill>
                    <a:latin typeface="Gen Shin Gothic P Bold"/>
                    <a:cs typeface="Gen Shin Gothic P Bold"/>
                  </a:rPr>
                  <a:t> </a:t>
                </a:r>
                <a:r>
                  <a:rPr sz="1350" b="1" spc="5" dirty="0">
                    <a:solidFill>
                      <a:srgbClr val="FF917C"/>
                    </a:solidFill>
                    <a:latin typeface="Gen Shin Gothic P Bold"/>
                    <a:cs typeface="Gen Shin Gothic P Bold"/>
                  </a:rPr>
                  <a:t>ん	</a:t>
                </a:r>
                <a:r>
                  <a:rPr lang="ja-JP" altLang="en-US" sz="1350" b="1" spc="5" dirty="0">
                    <a:solidFill>
                      <a:srgbClr val="FF917C"/>
                    </a:solidFill>
                    <a:latin typeface="Gen Shin Gothic P Bold"/>
                    <a:cs typeface="Gen Shin Gothic P Bold"/>
                  </a:rPr>
                  <a:t>　　</a:t>
                </a:r>
                <a:r>
                  <a:rPr sz="1350" b="1" spc="-25" dirty="0">
                    <a:solidFill>
                      <a:srgbClr val="FF917C"/>
                    </a:solidFill>
                    <a:latin typeface="Gen Shin Gothic P Bold"/>
                    <a:cs typeface="Gen Shin Gothic P Bold"/>
                  </a:rPr>
                  <a:t>ざ</a:t>
                </a:r>
                <a:r>
                  <a:rPr sz="1350" b="1" spc="145" dirty="0">
                    <a:solidFill>
                      <a:srgbClr val="FF917C"/>
                    </a:solidFill>
                    <a:latin typeface="Gen Shin Gothic P Bold"/>
                    <a:cs typeface="Gen Shin Gothic P Bold"/>
                  </a:rPr>
                  <a:t> </a:t>
                </a:r>
                <a:r>
                  <a:rPr sz="1350" b="1" spc="5" dirty="0">
                    <a:solidFill>
                      <a:srgbClr val="FF917C"/>
                    </a:solidFill>
                    <a:latin typeface="Gen Shin Gothic P Bold"/>
                    <a:cs typeface="Gen Shin Gothic P Bold"/>
                  </a:rPr>
                  <a:t>ん</a:t>
                </a:r>
                <a:endParaRPr sz="1350" dirty="0">
                  <a:latin typeface="Gen Shin Gothic P Regular"/>
                  <a:cs typeface="Gen Shin Gothic P Regular"/>
                </a:endParaRPr>
              </a:p>
            </p:txBody>
          </p:sp>
          <p:sp>
            <p:nvSpPr>
              <p:cNvPr id="9" name="object 9"/>
              <p:cNvSpPr txBox="1"/>
              <p:nvPr/>
            </p:nvSpPr>
            <p:spPr>
              <a:xfrm>
                <a:off x="4319173" y="8415888"/>
                <a:ext cx="13962477" cy="837409"/>
              </a:xfrm>
              <a:prstGeom prst="rect">
                <a:avLst/>
              </a:prstGeom>
            </p:spPr>
            <p:txBody>
              <a:bodyPr vert="horz" wrap="square" lIns="0" tIns="181610" rIns="0" bIns="0" rtlCol="0">
                <a:spAutoFit/>
              </a:bodyPr>
              <a:lstStyle/>
              <a:p>
                <a:pPr marL="12700">
                  <a:lnSpc>
                    <a:spcPct val="100000"/>
                  </a:lnSpc>
                  <a:spcBef>
                    <a:spcPts val="1430"/>
                  </a:spcBef>
                </a:pPr>
                <a:r>
                  <a:rPr sz="3400" b="1" spc="85" dirty="0" err="1">
                    <a:solidFill>
                      <a:srgbClr val="FFFFFF"/>
                    </a:solidFill>
                    <a:latin typeface="Gen Shin Gothic P Bold"/>
                    <a:cs typeface="Gen Shin Gothic P Bold"/>
                  </a:rPr>
                  <a:t>もち</a:t>
                </a:r>
                <a:r>
                  <a:rPr sz="3400" b="1" spc="80" dirty="0" err="1">
                    <a:solidFill>
                      <a:srgbClr val="FFFFFF"/>
                    </a:solidFill>
                    <a:latin typeface="Gen Shin Gothic P Bold"/>
                    <a:cs typeface="Gen Shin Gothic P Bold"/>
                  </a:rPr>
                  <a:t>ろん計算には</a:t>
                </a:r>
                <a:r>
                  <a:rPr sz="3400" b="1" spc="125" dirty="0" err="1">
                    <a:solidFill>
                      <a:srgbClr val="FFFFFF"/>
                    </a:solidFill>
                    <a:latin typeface="Gen Shin Gothic P Bold"/>
                    <a:cs typeface="Gen Shin Gothic P Bold"/>
                  </a:rPr>
                  <a:t>、</a:t>
                </a:r>
                <a:r>
                  <a:rPr sz="4250" b="1" spc="125" dirty="0" err="1">
                    <a:solidFill>
                      <a:srgbClr val="FF917C"/>
                    </a:solidFill>
                    <a:latin typeface="Gen Shin Gothic P Bold"/>
                    <a:cs typeface="Gen Shin Gothic P Bold"/>
                  </a:rPr>
                  <a:t>小数のかけ算やわり算</a:t>
                </a:r>
                <a:r>
                  <a:rPr sz="3400" b="1" spc="80" dirty="0" err="1">
                    <a:solidFill>
                      <a:srgbClr val="FFFFFF"/>
                    </a:solidFill>
                    <a:latin typeface="Gen Shin Gothic P Bold"/>
                    <a:cs typeface="Gen Shin Gothic P Bold"/>
                  </a:rPr>
                  <a:t>も使</a:t>
                </a:r>
                <a:r>
                  <a:rPr sz="3400" b="1" spc="-95" dirty="0" err="1">
                    <a:solidFill>
                      <a:srgbClr val="FFFFFF"/>
                    </a:solidFill>
                    <a:latin typeface="Gen Shin Gothic P Bold"/>
                    <a:cs typeface="Gen Shin Gothic P Bold"/>
                  </a:rPr>
                  <a:t>わ</a:t>
                </a:r>
                <a:r>
                  <a:rPr sz="3400" b="1" spc="-30" dirty="0" err="1">
                    <a:solidFill>
                      <a:srgbClr val="FFFFFF"/>
                    </a:solidFill>
                    <a:latin typeface="Gen Shin Gothic P Bold"/>
                    <a:cs typeface="Gen Shin Gothic P Bold"/>
                  </a:rPr>
                  <a:t>れ</a:t>
                </a:r>
                <a:r>
                  <a:rPr sz="3400" b="1" spc="85" dirty="0" err="1">
                    <a:solidFill>
                      <a:srgbClr val="FFFFFF"/>
                    </a:solidFill>
                    <a:latin typeface="Gen Shin Gothic P Bold"/>
                    <a:cs typeface="Gen Shin Gothic P Bold"/>
                  </a:rPr>
                  <a:t>ていま</a:t>
                </a:r>
                <a:r>
                  <a:rPr sz="3400" b="1" spc="-254" dirty="0" err="1">
                    <a:solidFill>
                      <a:srgbClr val="FFFFFF"/>
                    </a:solidFill>
                    <a:latin typeface="Gen Shin Gothic P Bold"/>
                    <a:cs typeface="Gen Shin Gothic P Bold"/>
                  </a:rPr>
                  <a:t>す</a:t>
                </a:r>
                <a:r>
                  <a:rPr sz="3400" b="1" spc="-55" dirty="0">
                    <a:solidFill>
                      <a:srgbClr val="FFFFFF"/>
                    </a:solidFill>
                    <a:latin typeface="Gen Shin Gothic P Bold"/>
                    <a:cs typeface="Gen Shin Gothic P Bold"/>
                  </a:rPr>
                  <a:t>。</a:t>
                </a:r>
                <a:endParaRPr sz="3400" dirty="0">
                  <a:latin typeface="Gen Shin Gothic P Regular"/>
                  <a:cs typeface="Gen Shin Gothic P Regular"/>
                </a:endParaRPr>
              </a:p>
            </p:txBody>
          </p:sp>
        </p:grpSp>
      </p:grpSp>
      <p:pic>
        <p:nvPicPr>
          <p:cNvPr id="12" name="図 11" descr="挿絵 が含まれている画像&#10;&#10;自動的に生成された説明">
            <a:extLst>
              <a:ext uri="{FF2B5EF4-FFF2-40B4-BE49-F238E27FC236}">
                <a16:creationId xmlns:a16="http://schemas.microsoft.com/office/drawing/2014/main" id="{3C780714-0AED-F244-B2F4-5103A1AE45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grpSp>
        <p:nvGrpSpPr>
          <p:cNvPr id="10" name="グループ化 9">
            <a:extLst>
              <a:ext uri="{FF2B5EF4-FFF2-40B4-BE49-F238E27FC236}">
                <a16:creationId xmlns:a16="http://schemas.microsoft.com/office/drawing/2014/main" id="{39F916A4-B0F4-5C42-8978-0ACB0100C3E3}"/>
              </a:ext>
            </a:extLst>
          </p:cNvPr>
          <p:cNvGrpSpPr/>
          <p:nvPr/>
        </p:nvGrpSpPr>
        <p:grpSpPr>
          <a:xfrm>
            <a:off x="4442410" y="9510083"/>
            <a:ext cx="11219278" cy="750307"/>
            <a:chOff x="4442410" y="9510083"/>
            <a:chExt cx="11219278" cy="750307"/>
          </a:xfrm>
        </p:grpSpPr>
        <p:sp>
          <p:nvSpPr>
            <p:cNvPr id="13" name="object 9">
              <a:extLst>
                <a:ext uri="{FF2B5EF4-FFF2-40B4-BE49-F238E27FC236}">
                  <a16:creationId xmlns:a16="http://schemas.microsoft.com/office/drawing/2014/main" id="{5EBE5E7B-074D-9641-BC43-9FA5E4714D4B}"/>
                </a:ext>
              </a:extLst>
            </p:cNvPr>
            <p:cNvSpPr txBox="1"/>
            <p:nvPr/>
          </p:nvSpPr>
          <p:spPr>
            <a:xfrm>
              <a:off x="4442410" y="9816486"/>
              <a:ext cx="11219278" cy="443904"/>
            </a:xfrm>
            <a:prstGeom prst="rect">
              <a:avLst/>
            </a:prstGeom>
          </p:spPr>
          <p:txBody>
            <a:bodyPr vert="horz" wrap="square" lIns="0" tIns="181610" rIns="0" bIns="0" rtlCol="0">
              <a:spAutoFit/>
            </a:bodyPr>
            <a:lstStyle/>
            <a:p>
              <a:pPr marL="2298700">
                <a:lnSpc>
                  <a:spcPts val="1570"/>
                </a:lnSpc>
                <a:spcBef>
                  <a:spcPts val="425"/>
                </a:spcBef>
                <a:tabLst>
                  <a:tab pos="6747509" algn="l"/>
                </a:tabLst>
              </a:pPr>
              <a:r>
                <a:rPr sz="3400" b="1" spc="75" dirty="0" err="1">
                  <a:solidFill>
                    <a:srgbClr val="FFFFFF"/>
                  </a:solidFill>
                  <a:latin typeface="Gen Shin Gothic P Bold"/>
                  <a:cs typeface="Gen Shin Gothic P Bold"/>
                </a:rPr>
                <a:t>私たちが</a:t>
              </a:r>
              <a:r>
                <a:rPr sz="3400" b="1" spc="-10" dirty="0" err="1">
                  <a:solidFill>
                    <a:srgbClr val="FFFFFF"/>
                  </a:solidFill>
                  <a:latin typeface="Gen Shin Gothic P Bold"/>
                  <a:cs typeface="Gen Shin Gothic P Bold"/>
                </a:rPr>
                <a:t>し</a:t>
              </a:r>
              <a:r>
                <a:rPr sz="3400" b="1" spc="85" dirty="0" err="1">
                  <a:solidFill>
                    <a:srgbClr val="FFFFFF"/>
                  </a:solidFill>
                  <a:latin typeface="Gen Shin Gothic P Bold"/>
                  <a:cs typeface="Gen Shin Gothic P Bold"/>
                </a:rPr>
                <a:t>ていることと同</a:t>
              </a:r>
              <a:r>
                <a:rPr sz="3400" b="1" spc="90" dirty="0" err="1">
                  <a:solidFill>
                    <a:srgbClr val="FFFFFF"/>
                  </a:solidFill>
                  <a:latin typeface="Gen Shin Gothic P Bold"/>
                  <a:cs typeface="Gen Shin Gothic P Bold"/>
                </a:rPr>
                <a:t>じですね</a:t>
              </a:r>
              <a:r>
                <a:rPr sz="3400" b="1" spc="90" dirty="0">
                  <a:solidFill>
                    <a:srgbClr val="FFFFFF"/>
                  </a:solidFill>
                  <a:latin typeface="Gen Shin Gothic P Bold"/>
                  <a:cs typeface="Gen Shin Gothic P Bold"/>
                </a:rPr>
                <a:t>！</a:t>
              </a:r>
              <a:endParaRPr sz="3400" dirty="0">
                <a:latin typeface="Gen Shin Gothic P Regular"/>
                <a:cs typeface="Gen Shin Gothic P Regular"/>
              </a:endParaRPr>
            </a:p>
          </p:txBody>
        </p:sp>
        <p:sp>
          <p:nvSpPr>
            <p:cNvPr id="15" name="object 6">
              <a:extLst>
                <a:ext uri="{FF2B5EF4-FFF2-40B4-BE49-F238E27FC236}">
                  <a16:creationId xmlns:a16="http://schemas.microsoft.com/office/drawing/2014/main" id="{377EB5DD-7264-1D48-AAB1-1DC982A3862E}"/>
                </a:ext>
              </a:extLst>
            </p:cNvPr>
            <p:cNvSpPr txBox="1"/>
            <p:nvPr/>
          </p:nvSpPr>
          <p:spPr>
            <a:xfrm>
              <a:off x="6710416" y="9510083"/>
              <a:ext cx="831850" cy="221214"/>
            </a:xfrm>
            <a:prstGeom prst="rect">
              <a:avLst/>
            </a:prstGeom>
          </p:spPr>
          <p:txBody>
            <a:bodyPr vert="horz" wrap="square" lIns="0" tIns="13335" rIns="0" bIns="0" rtlCol="0">
              <a:spAutoFit/>
            </a:bodyPr>
            <a:lstStyle/>
            <a:p>
              <a:pPr marL="12700">
                <a:lnSpc>
                  <a:spcPct val="100000"/>
                </a:lnSpc>
                <a:spcBef>
                  <a:spcPts val="105"/>
                </a:spcBef>
              </a:pPr>
              <a:r>
                <a:rPr lang="ja-JP" altLang="en-US" sz="1350" b="1" spc="20">
                  <a:solidFill>
                    <a:srgbClr val="FFFFFF"/>
                  </a:solidFill>
                  <a:latin typeface="Gen Shin Gothic P Bold"/>
                  <a:cs typeface="Gen Shin Gothic P Regular"/>
                </a:rPr>
                <a:t>わたし</a:t>
              </a:r>
              <a:endParaRPr sz="1350" dirty="0">
                <a:latin typeface="Gen Shin Gothic P Regular"/>
                <a:cs typeface="Gen Shin Gothic P Regular"/>
              </a:endParaRPr>
            </a:p>
          </p:txBody>
        </p:sp>
        <p:sp>
          <p:nvSpPr>
            <p:cNvPr id="16" name="object 6">
              <a:extLst>
                <a:ext uri="{FF2B5EF4-FFF2-40B4-BE49-F238E27FC236}">
                  <a16:creationId xmlns:a16="http://schemas.microsoft.com/office/drawing/2014/main" id="{935D5879-0BD9-AC42-BD4C-3AE662A2D740}"/>
                </a:ext>
              </a:extLst>
            </p:cNvPr>
            <p:cNvSpPr txBox="1"/>
            <p:nvPr/>
          </p:nvSpPr>
          <p:spPr>
            <a:xfrm>
              <a:off x="11658600" y="9510083"/>
              <a:ext cx="831850" cy="221214"/>
            </a:xfrm>
            <a:prstGeom prst="rect">
              <a:avLst/>
            </a:prstGeom>
          </p:spPr>
          <p:txBody>
            <a:bodyPr vert="horz" wrap="square" lIns="0" tIns="13335" rIns="0" bIns="0" rtlCol="0">
              <a:spAutoFit/>
            </a:bodyPr>
            <a:lstStyle/>
            <a:p>
              <a:pPr marL="12700">
                <a:lnSpc>
                  <a:spcPct val="100000"/>
                </a:lnSpc>
                <a:spcBef>
                  <a:spcPts val="105"/>
                </a:spcBef>
              </a:pPr>
              <a:r>
                <a:rPr lang="ja-JP" altLang="en-US" sz="1350" dirty="0">
                  <a:solidFill>
                    <a:schemeClr val="bg1"/>
                  </a:solidFill>
                  <a:latin typeface="Gen Shin Gothic P Regular"/>
                  <a:cs typeface="Gen Shin Gothic P Regular"/>
                </a:rPr>
                <a:t>おな</a:t>
              </a:r>
              <a:endParaRPr sz="1350" dirty="0">
                <a:solidFill>
                  <a:schemeClr val="bg1"/>
                </a:solidFill>
                <a:latin typeface="Gen Shin Gothic P Regular"/>
                <a:cs typeface="Gen Shin Gothic P Regul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20675"/>
            <a:ext cx="19571741" cy="10681002"/>
          </a:xfrm>
          <a:prstGeom prst="rect">
            <a:avLst/>
          </a:prstGeom>
        </p:spPr>
      </p:pic>
      <p:sp>
        <p:nvSpPr>
          <p:cNvPr id="3" name="object 3"/>
          <p:cNvSpPr txBox="1">
            <a:spLocks noGrp="1"/>
          </p:cNvSpPr>
          <p:nvPr>
            <p:ph type="title"/>
          </p:nvPr>
        </p:nvSpPr>
        <p:spPr>
          <a:xfrm>
            <a:off x="7116540" y="847090"/>
            <a:ext cx="6669309" cy="845185"/>
          </a:xfrm>
          <a:prstGeom prst="rect">
            <a:avLst/>
          </a:prstGeom>
        </p:spPr>
        <p:txBody>
          <a:bodyPr vert="horz" wrap="square" lIns="0" tIns="15875" rIns="0" bIns="0" rtlCol="0">
            <a:spAutoFit/>
          </a:bodyPr>
          <a:lstStyle/>
          <a:p>
            <a:pPr marL="12700">
              <a:lnSpc>
                <a:spcPct val="100000"/>
              </a:lnSpc>
              <a:spcBef>
                <a:spcPts val="125"/>
              </a:spcBef>
            </a:pPr>
            <a:r>
              <a:rPr spc="145" dirty="0"/>
              <a:t>人の身長は変わる！</a:t>
            </a:r>
          </a:p>
        </p:txBody>
      </p:sp>
      <p:sp>
        <p:nvSpPr>
          <p:cNvPr id="4" name="object 4"/>
          <p:cNvSpPr txBox="1"/>
          <p:nvPr/>
        </p:nvSpPr>
        <p:spPr>
          <a:xfrm>
            <a:off x="7181977" y="545768"/>
            <a:ext cx="3912235" cy="381635"/>
          </a:xfrm>
          <a:prstGeom prst="rect">
            <a:avLst/>
          </a:prstGeom>
        </p:spPr>
        <p:txBody>
          <a:bodyPr vert="horz" wrap="square" lIns="0" tIns="17145" rIns="0" bIns="0" rtlCol="0">
            <a:spAutoFit/>
          </a:bodyPr>
          <a:lstStyle/>
          <a:p>
            <a:pPr marL="12700">
              <a:lnSpc>
                <a:spcPct val="100000"/>
              </a:lnSpc>
              <a:spcBef>
                <a:spcPts val="135"/>
              </a:spcBef>
              <a:tabLst>
                <a:tab pos="1331595" algn="l"/>
                <a:tab pos="3593465" algn="l"/>
              </a:tabLst>
            </a:pPr>
            <a:r>
              <a:rPr sz="2300" b="1" spc="285" dirty="0">
                <a:solidFill>
                  <a:srgbClr val="FFFFFF"/>
                </a:solidFill>
                <a:latin typeface="Gen Shin Gothic P Bold"/>
                <a:cs typeface="Gen Shin Gothic P Bold"/>
              </a:rPr>
              <a:t>ひ</a:t>
            </a:r>
            <a:r>
              <a:rPr sz="2300" b="1" spc="25" dirty="0">
                <a:solidFill>
                  <a:srgbClr val="FFFFFF"/>
                </a:solidFill>
                <a:latin typeface="Gen Shin Gothic P Bold"/>
                <a:cs typeface="Gen Shin Gothic P Bold"/>
              </a:rPr>
              <a:t>と</a:t>
            </a:r>
            <a:r>
              <a:rPr sz="2300" b="1" dirty="0">
                <a:solidFill>
                  <a:srgbClr val="FFFFFF"/>
                </a:solidFill>
                <a:latin typeface="Gen Shin Gothic P Bold"/>
                <a:cs typeface="Gen Shin Gothic P Bold"/>
              </a:rPr>
              <a:t>	</a:t>
            </a:r>
            <a:r>
              <a:rPr sz="2300" b="1" spc="320" dirty="0">
                <a:solidFill>
                  <a:srgbClr val="FFFFFF"/>
                </a:solidFill>
                <a:latin typeface="Gen Shin Gothic P Bold"/>
                <a:cs typeface="Gen Shin Gothic P Bold"/>
              </a:rPr>
              <a:t>しんちょ</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か</a:t>
            </a:r>
            <a:endParaRPr sz="2300">
              <a:latin typeface="Gen Shin Gothic P Regular"/>
              <a:cs typeface="Gen Shin Gothic P Regular"/>
            </a:endParaRPr>
          </a:p>
        </p:txBody>
      </p:sp>
      <p:sp>
        <p:nvSpPr>
          <p:cNvPr id="6" name="正方形/長方形 5">
            <a:extLst>
              <a:ext uri="{FF2B5EF4-FFF2-40B4-BE49-F238E27FC236}">
                <a16:creationId xmlns:a16="http://schemas.microsoft.com/office/drawing/2014/main" id="{10B7E4D8-B3F2-4B01-AAA3-27CA5E0FE03F}"/>
              </a:ext>
            </a:extLst>
          </p:cNvPr>
          <p:cNvSpPr/>
          <p:nvPr/>
        </p:nvSpPr>
        <p:spPr>
          <a:xfrm>
            <a:off x="3774723" y="2412858"/>
            <a:ext cx="11916127" cy="59436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pic>
        <p:nvPicPr>
          <p:cNvPr id="10" name="図 9" descr="ユニフォームを着た男性&#10;&#10;自動的に生成された説明">
            <a:extLst>
              <a:ext uri="{FF2B5EF4-FFF2-40B4-BE49-F238E27FC236}">
                <a16:creationId xmlns:a16="http://schemas.microsoft.com/office/drawing/2014/main" id="{04CC73CC-26D6-3942-92EA-69C0160CF79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74469" y="2352110"/>
            <a:ext cx="11916127" cy="6065095"/>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DB6A973D-CAE3-E84C-90E4-052034D943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grpSp>
        <p:nvGrpSpPr>
          <p:cNvPr id="7" name="グループ化 6">
            <a:extLst>
              <a:ext uri="{FF2B5EF4-FFF2-40B4-BE49-F238E27FC236}">
                <a16:creationId xmlns:a16="http://schemas.microsoft.com/office/drawing/2014/main" id="{AAEB28F1-5226-0646-B7F9-D8B92CF51728}"/>
              </a:ext>
            </a:extLst>
          </p:cNvPr>
          <p:cNvGrpSpPr/>
          <p:nvPr/>
        </p:nvGrpSpPr>
        <p:grpSpPr>
          <a:xfrm>
            <a:off x="3776140" y="8480627"/>
            <a:ext cx="13582802" cy="2223686"/>
            <a:chOff x="3936848" y="8333564"/>
            <a:chExt cx="13582802" cy="2223686"/>
          </a:xfrm>
        </p:grpSpPr>
        <p:sp>
          <p:nvSpPr>
            <p:cNvPr id="5" name="object 5"/>
            <p:cNvSpPr txBox="1"/>
            <p:nvPr/>
          </p:nvSpPr>
          <p:spPr>
            <a:xfrm>
              <a:off x="3936848" y="8333564"/>
              <a:ext cx="13582802" cy="2223686"/>
            </a:xfrm>
            <a:prstGeom prst="rect">
              <a:avLst/>
            </a:prstGeom>
          </p:spPr>
          <p:txBody>
            <a:bodyPr vert="horz" wrap="square" lIns="0" tIns="15240" rIns="0" bIns="0" rtlCol="0">
              <a:spAutoFit/>
            </a:bodyPr>
            <a:lstStyle/>
            <a:p>
              <a:pPr marL="12700">
                <a:lnSpc>
                  <a:spcPts val="1705"/>
                </a:lnSpc>
                <a:spcBef>
                  <a:spcPts val="120"/>
                </a:spcBef>
                <a:tabLst>
                  <a:tab pos="2823845" algn="l"/>
                </a:tabLst>
              </a:pPr>
              <a:r>
                <a:rPr sz="1450" b="1" spc="15" dirty="0">
                  <a:solidFill>
                    <a:srgbClr val="FFFFFF"/>
                  </a:solidFill>
                  <a:latin typeface="Gen Shin Gothic P Bold"/>
                  <a:cs typeface="Gen Shin Gothic P Bold"/>
                </a:rPr>
                <a:t>	</a:t>
              </a:r>
              <a:endParaRPr lang="en-US" sz="1450" b="1" spc="15" dirty="0">
                <a:solidFill>
                  <a:srgbClr val="FFFFFF"/>
                </a:solidFill>
                <a:latin typeface="Gen Shin Gothic P Bold"/>
                <a:cs typeface="Gen Shin Gothic P Bold"/>
              </a:endParaRPr>
            </a:p>
            <a:p>
              <a:pPr marL="12700">
                <a:lnSpc>
                  <a:spcPts val="1705"/>
                </a:lnSpc>
                <a:spcBef>
                  <a:spcPts val="120"/>
                </a:spcBef>
                <a:tabLst>
                  <a:tab pos="2823845" algn="l"/>
                </a:tabLst>
              </a:pPr>
              <a:endParaRPr lang="en-US" sz="1450" b="1" spc="15" dirty="0">
                <a:solidFill>
                  <a:srgbClr val="FFFFFF"/>
                </a:solidFill>
                <a:latin typeface="Gen Shin Gothic P Bold"/>
                <a:cs typeface="Gen Shin Gothic P Bold"/>
              </a:endParaRPr>
            </a:p>
            <a:p>
              <a:pPr marL="12700">
                <a:lnSpc>
                  <a:spcPts val="1705"/>
                </a:lnSpc>
                <a:spcBef>
                  <a:spcPts val="120"/>
                </a:spcBef>
                <a:tabLst>
                  <a:tab pos="2823845" algn="l"/>
                </a:tabLst>
              </a:pPr>
              <a:r>
                <a:rPr sz="3650" b="1" spc="125" dirty="0" err="1">
                  <a:solidFill>
                    <a:srgbClr val="FFFFFF"/>
                  </a:solidFill>
                  <a:latin typeface="Gen Shin Gothic P Bold"/>
                  <a:cs typeface="Gen Shin Gothic P Bold"/>
                </a:rPr>
                <a:t>私たちのいる地球ではどうかな</a:t>
              </a:r>
              <a:r>
                <a:rPr sz="3650" b="1" spc="125" dirty="0">
                  <a:solidFill>
                    <a:srgbClr val="FFFFFF"/>
                  </a:solidFill>
                  <a:latin typeface="Gen Shin Gothic P Bold"/>
                  <a:cs typeface="Gen Shin Gothic P Bold"/>
                </a:rPr>
                <a:t>？</a:t>
              </a:r>
              <a:endParaRPr lang="en-US" sz="3650" dirty="0">
                <a:latin typeface="Gen Shin Gothic P Regular"/>
                <a:cs typeface="Gen Shin Gothic P Bold"/>
              </a:endParaRPr>
            </a:p>
            <a:p>
              <a:pPr marL="12700">
                <a:lnSpc>
                  <a:spcPts val="1705"/>
                </a:lnSpc>
                <a:spcBef>
                  <a:spcPts val="120"/>
                </a:spcBef>
                <a:tabLst>
                  <a:tab pos="2823845" algn="l"/>
                </a:tabLst>
              </a:pPr>
              <a:r>
                <a:rPr lang="ja-JP" altLang="en-US" sz="1450" dirty="0">
                  <a:latin typeface="Gen Shin Gothic P Regular"/>
                  <a:cs typeface="Gen Shin Gothic P Regular"/>
                </a:rPr>
                <a:t>　</a:t>
              </a:r>
              <a:endParaRPr sz="1450" dirty="0">
                <a:latin typeface="Gen Shin Gothic P Regular"/>
                <a:cs typeface="Gen Shin Gothic P Regular"/>
              </a:endParaRPr>
            </a:p>
            <a:p>
              <a:pPr marL="93345">
                <a:lnSpc>
                  <a:spcPts val="4255"/>
                </a:lnSpc>
              </a:pPr>
              <a:r>
                <a:rPr sz="3650" b="1" spc="120" dirty="0" err="1">
                  <a:solidFill>
                    <a:srgbClr val="FFFFFF"/>
                  </a:solidFill>
                  <a:latin typeface="Gen Shin Gothic P Bold"/>
                  <a:cs typeface="Gen Shin Gothic P Bold"/>
                </a:rPr>
                <a:t>朝起きてすぐの身長と夜寝る前の身長を測</a:t>
              </a:r>
              <a:r>
                <a:rPr sz="3650" b="1" spc="-75" dirty="0" err="1">
                  <a:solidFill>
                    <a:srgbClr val="FFFFFF"/>
                  </a:solidFill>
                  <a:latin typeface="Gen Shin Gothic P Bold"/>
                  <a:cs typeface="Gen Shin Gothic P Bold"/>
                </a:rPr>
                <a:t>っ</a:t>
              </a:r>
              <a:r>
                <a:rPr sz="3650" b="1" spc="125" dirty="0" err="1">
                  <a:solidFill>
                    <a:srgbClr val="FFFFFF"/>
                  </a:solidFill>
                  <a:latin typeface="Gen Shin Gothic P Bold"/>
                  <a:cs typeface="Gen Shin Gothic P Bold"/>
                </a:rPr>
                <a:t>て</a:t>
              </a:r>
              <a:endParaRPr lang="en-US" sz="3650" b="1" spc="125" dirty="0">
                <a:solidFill>
                  <a:srgbClr val="FFFFFF"/>
                </a:solidFill>
                <a:latin typeface="Gen Shin Gothic P Bold"/>
                <a:cs typeface="Gen Shin Gothic P Bold"/>
              </a:endParaRPr>
            </a:p>
            <a:p>
              <a:pPr marL="93345">
                <a:lnSpc>
                  <a:spcPct val="150000"/>
                </a:lnSpc>
              </a:pPr>
              <a:r>
                <a:rPr lang="ja-JP" altLang="en-US" sz="3650" b="1" spc="125" dirty="0">
                  <a:solidFill>
                    <a:srgbClr val="FFFFFF"/>
                  </a:solidFill>
                  <a:latin typeface="Gen Shin Gothic P Bold"/>
                  <a:cs typeface="Gen Shin Gothic P Bold"/>
                </a:rPr>
                <a:t>朝の身長は夜寝る前の身長の何倍になるか求めてみよう</a:t>
              </a:r>
              <a:r>
                <a:rPr sz="3650" b="1" spc="135" dirty="0">
                  <a:solidFill>
                    <a:srgbClr val="FFFFFF"/>
                  </a:solidFill>
                  <a:latin typeface="Gen Shin Gothic P Bold"/>
                  <a:cs typeface="Gen Shin Gothic P Bold"/>
                </a:rPr>
                <a:t>！</a:t>
              </a:r>
              <a:endParaRPr sz="3650" dirty="0">
                <a:latin typeface="Gen Shin Gothic P Regular"/>
                <a:cs typeface="Gen Shin Gothic P Regular"/>
              </a:endParaRPr>
            </a:p>
          </p:txBody>
        </p:sp>
        <p:sp>
          <p:nvSpPr>
            <p:cNvPr id="9" name="object 6">
              <a:extLst>
                <a:ext uri="{FF2B5EF4-FFF2-40B4-BE49-F238E27FC236}">
                  <a16:creationId xmlns:a16="http://schemas.microsoft.com/office/drawing/2014/main" id="{460DCA62-C382-704A-A8D3-29011AAF985A}"/>
                </a:ext>
              </a:extLst>
            </p:cNvPr>
            <p:cNvSpPr txBox="1"/>
            <p:nvPr/>
          </p:nvSpPr>
          <p:spPr>
            <a:xfrm>
              <a:off x="3952064" y="8333564"/>
              <a:ext cx="831850" cy="221214"/>
            </a:xfrm>
            <a:prstGeom prst="rect">
              <a:avLst/>
            </a:prstGeom>
          </p:spPr>
          <p:txBody>
            <a:bodyPr vert="horz" wrap="square" lIns="0" tIns="13335" rIns="0" bIns="0" rtlCol="0">
              <a:spAutoFit/>
            </a:bodyPr>
            <a:lstStyle/>
            <a:p>
              <a:pPr marL="12700">
                <a:lnSpc>
                  <a:spcPct val="100000"/>
                </a:lnSpc>
                <a:spcBef>
                  <a:spcPts val="105"/>
                </a:spcBef>
              </a:pPr>
              <a:r>
                <a:rPr lang="ja-JP" altLang="en-US" sz="1350" b="1" spc="20">
                  <a:solidFill>
                    <a:srgbClr val="FFFFFF"/>
                  </a:solidFill>
                  <a:latin typeface="Gen Shin Gothic P Bold"/>
                  <a:cs typeface="Gen Shin Gothic P Regular"/>
                </a:rPr>
                <a:t>わたし</a:t>
              </a:r>
              <a:endParaRPr sz="1350" dirty="0">
                <a:latin typeface="Gen Shin Gothic P Regular"/>
                <a:cs typeface="Gen Shin Gothic P Regular"/>
              </a:endParaRPr>
            </a:p>
          </p:txBody>
        </p:sp>
        <p:sp>
          <p:nvSpPr>
            <p:cNvPr id="13" name="object 6">
              <a:extLst>
                <a:ext uri="{FF2B5EF4-FFF2-40B4-BE49-F238E27FC236}">
                  <a16:creationId xmlns:a16="http://schemas.microsoft.com/office/drawing/2014/main" id="{20C01922-1A49-CB4F-8E47-BC72DCAED30B}"/>
                </a:ext>
              </a:extLst>
            </p:cNvPr>
            <p:cNvSpPr txBox="1"/>
            <p:nvPr/>
          </p:nvSpPr>
          <p:spPr>
            <a:xfrm>
              <a:off x="7004050" y="8334011"/>
              <a:ext cx="831850" cy="221214"/>
            </a:xfrm>
            <a:prstGeom prst="rect">
              <a:avLst/>
            </a:prstGeom>
          </p:spPr>
          <p:txBody>
            <a:bodyPr vert="horz" wrap="square" lIns="0" tIns="13335" rIns="0" bIns="0" rtlCol="0">
              <a:spAutoFit/>
            </a:bodyPr>
            <a:lstStyle/>
            <a:p>
              <a:pPr marL="12700">
                <a:lnSpc>
                  <a:spcPct val="100000"/>
                </a:lnSpc>
                <a:spcBef>
                  <a:spcPts val="105"/>
                </a:spcBef>
              </a:pPr>
              <a:r>
                <a:rPr lang="ja-JP" altLang="en-US" sz="1350">
                  <a:solidFill>
                    <a:schemeClr val="bg1"/>
                  </a:solidFill>
                  <a:latin typeface="Gen Shin Gothic P Regular"/>
                  <a:cs typeface="Gen Shin Gothic P Regular"/>
                </a:rPr>
                <a:t>ちきゅう</a:t>
              </a:r>
              <a:endParaRPr sz="1350" dirty="0">
                <a:solidFill>
                  <a:schemeClr val="bg1"/>
                </a:solidFill>
                <a:latin typeface="Gen Shin Gothic P Regular"/>
                <a:cs typeface="Gen Shin Gothic P Regular"/>
              </a:endParaRPr>
            </a:p>
          </p:txBody>
        </p:sp>
        <p:sp>
          <p:nvSpPr>
            <p:cNvPr id="14" name="object 6">
              <a:extLst>
                <a:ext uri="{FF2B5EF4-FFF2-40B4-BE49-F238E27FC236}">
                  <a16:creationId xmlns:a16="http://schemas.microsoft.com/office/drawing/2014/main" id="{312D82AD-5A31-744A-A8F1-D435C5538D8B}"/>
                </a:ext>
              </a:extLst>
            </p:cNvPr>
            <p:cNvSpPr txBox="1"/>
            <p:nvPr/>
          </p:nvSpPr>
          <p:spPr>
            <a:xfrm>
              <a:off x="4074440" y="9072228"/>
              <a:ext cx="831850" cy="228908"/>
            </a:xfrm>
            <a:prstGeom prst="rect">
              <a:avLst/>
            </a:prstGeom>
          </p:spPr>
          <p:txBody>
            <a:bodyPr vert="horz" wrap="square" lIns="0" tIns="13335" rIns="0" bIns="0" rtlCol="0">
              <a:spAutoFit/>
            </a:bodyPr>
            <a:lstStyle/>
            <a:p>
              <a:pPr marL="12700">
                <a:lnSpc>
                  <a:spcPct val="100000"/>
                </a:lnSpc>
                <a:spcBef>
                  <a:spcPts val="105"/>
                </a:spcBef>
              </a:pPr>
              <a:r>
                <a:rPr lang="ja-JP" altLang="en-US" sz="1400" dirty="0">
                  <a:solidFill>
                    <a:schemeClr val="bg1"/>
                  </a:solidFill>
                  <a:latin typeface="Gen Shin Gothic P Regular"/>
                  <a:cs typeface="Gen Shin Gothic P Regular"/>
                </a:rPr>
                <a:t>あさ　　お</a:t>
              </a:r>
              <a:endParaRPr sz="1400" dirty="0">
                <a:solidFill>
                  <a:schemeClr val="bg1"/>
                </a:solidFill>
                <a:latin typeface="Gen Shin Gothic P Regular"/>
                <a:cs typeface="Gen Shin Gothic P Regular"/>
              </a:endParaRPr>
            </a:p>
          </p:txBody>
        </p:sp>
        <p:sp>
          <p:nvSpPr>
            <p:cNvPr id="15" name="object 6">
              <a:extLst>
                <a:ext uri="{FF2B5EF4-FFF2-40B4-BE49-F238E27FC236}">
                  <a16:creationId xmlns:a16="http://schemas.microsoft.com/office/drawing/2014/main" id="{BD66AF61-0878-ED47-B9CD-C2404BEC6CC2}"/>
                </a:ext>
              </a:extLst>
            </p:cNvPr>
            <p:cNvSpPr txBox="1"/>
            <p:nvPr/>
          </p:nvSpPr>
          <p:spPr>
            <a:xfrm>
              <a:off x="7504948" y="9045420"/>
              <a:ext cx="831849" cy="228909"/>
            </a:xfrm>
            <a:prstGeom prst="rect">
              <a:avLst/>
            </a:prstGeom>
          </p:spPr>
          <p:txBody>
            <a:bodyPr vert="horz" wrap="square" lIns="0" tIns="13335" rIns="0" bIns="0" rtlCol="0">
              <a:spAutoFit/>
            </a:bodyPr>
            <a:lstStyle/>
            <a:p>
              <a:pPr marL="12700">
                <a:lnSpc>
                  <a:spcPct val="100000"/>
                </a:lnSpc>
                <a:spcBef>
                  <a:spcPts val="105"/>
                </a:spcBef>
              </a:pPr>
              <a:r>
                <a:rPr lang="ja-JP" altLang="en-US" sz="1400">
                  <a:solidFill>
                    <a:schemeClr val="bg1"/>
                  </a:solidFill>
                  <a:latin typeface="Gen Shin Gothic P Regular"/>
                  <a:cs typeface="Gen Shin Gothic P Regular"/>
                </a:rPr>
                <a:t>しんちょう</a:t>
              </a:r>
              <a:endParaRPr sz="1400" dirty="0">
                <a:solidFill>
                  <a:schemeClr val="bg1"/>
                </a:solidFill>
                <a:latin typeface="Gen Shin Gothic P Regular"/>
                <a:cs typeface="Gen Shin Gothic P Regular"/>
              </a:endParaRPr>
            </a:p>
          </p:txBody>
        </p:sp>
        <p:sp>
          <p:nvSpPr>
            <p:cNvPr id="16" name="object 6">
              <a:extLst>
                <a:ext uri="{FF2B5EF4-FFF2-40B4-BE49-F238E27FC236}">
                  <a16:creationId xmlns:a16="http://schemas.microsoft.com/office/drawing/2014/main" id="{D007BE0B-E281-6440-B547-1579B0694293}"/>
                </a:ext>
              </a:extLst>
            </p:cNvPr>
            <p:cNvSpPr txBox="1"/>
            <p:nvPr/>
          </p:nvSpPr>
          <p:spPr>
            <a:xfrm>
              <a:off x="8872403" y="9072229"/>
              <a:ext cx="951048" cy="228908"/>
            </a:xfrm>
            <a:prstGeom prst="rect">
              <a:avLst/>
            </a:prstGeom>
          </p:spPr>
          <p:txBody>
            <a:bodyPr vert="horz" wrap="square" lIns="0" tIns="13335" rIns="0" bIns="0" rtlCol="0">
              <a:spAutoFit/>
            </a:bodyPr>
            <a:lstStyle/>
            <a:p>
              <a:pPr marL="12700">
                <a:lnSpc>
                  <a:spcPct val="100000"/>
                </a:lnSpc>
                <a:spcBef>
                  <a:spcPts val="105"/>
                </a:spcBef>
              </a:pPr>
              <a:r>
                <a:rPr lang="ja-JP" altLang="en-US" sz="1400" dirty="0">
                  <a:solidFill>
                    <a:schemeClr val="bg1"/>
                  </a:solidFill>
                  <a:latin typeface="Gen Shin Gothic P Regular"/>
                  <a:cs typeface="Gen Shin Gothic P Regular"/>
                </a:rPr>
                <a:t>よる　　 ね</a:t>
              </a:r>
              <a:endParaRPr sz="1400" dirty="0">
                <a:solidFill>
                  <a:schemeClr val="bg1"/>
                </a:solidFill>
                <a:latin typeface="Gen Shin Gothic P Regular"/>
                <a:cs typeface="Gen Shin Gothic P Regular"/>
              </a:endParaRPr>
            </a:p>
          </p:txBody>
        </p:sp>
        <p:sp>
          <p:nvSpPr>
            <p:cNvPr id="17" name="object 6">
              <a:extLst>
                <a:ext uri="{FF2B5EF4-FFF2-40B4-BE49-F238E27FC236}">
                  <a16:creationId xmlns:a16="http://schemas.microsoft.com/office/drawing/2014/main" id="{7519ADA8-872E-114D-99CF-0FBA541DF2F6}"/>
                </a:ext>
              </a:extLst>
            </p:cNvPr>
            <p:cNvSpPr txBox="1"/>
            <p:nvPr/>
          </p:nvSpPr>
          <p:spPr>
            <a:xfrm>
              <a:off x="10365158" y="9072227"/>
              <a:ext cx="831849" cy="228909"/>
            </a:xfrm>
            <a:prstGeom prst="rect">
              <a:avLst/>
            </a:prstGeom>
          </p:spPr>
          <p:txBody>
            <a:bodyPr vert="horz" wrap="square" lIns="0" tIns="13335" rIns="0" bIns="0" rtlCol="0">
              <a:spAutoFit/>
            </a:bodyPr>
            <a:lstStyle/>
            <a:p>
              <a:pPr marL="12700">
                <a:lnSpc>
                  <a:spcPct val="100000"/>
                </a:lnSpc>
                <a:spcBef>
                  <a:spcPts val="105"/>
                </a:spcBef>
              </a:pPr>
              <a:r>
                <a:rPr lang="ja-JP" altLang="en-US" sz="1400" dirty="0">
                  <a:solidFill>
                    <a:schemeClr val="bg1"/>
                  </a:solidFill>
                  <a:latin typeface="Gen Shin Gothic P Regular"/>
                  <a:cs typeface="Gen Shin Gothic P Regular"/>
                </a:rPr>
                <a:t>まえ</a:t>
              </a:r>
              <a:endParaRPr sz="1400" dirty="0">
                <a:solidFill>
                  <a:schemeClr val="bg1"/>
                </a:solidFill>
                <a:latin typeface="Gen Shin Gothic P Regular"/>
                <a:cs typeface="Gen Shin Gothic P Regular"/>
              </a:endParaRPr>
            </a:p>
          </p:txBody>
        </p:sp>
        <p:sp>
          <p:nvSpPr>
            <p:cNvPr id="18" name="object 6">
              <a:extLst>
                <a:ext uri="{FF2B5EF4-FFF2-40B4-BE49-F238E27FC236}">
                  <a16:creationId xmlns:a16="http://schemas.microsoft.com/office/drawing/2014/main" id="{EF33C672-2201-6448-86E5-CE75031EB0BD}"/>
                </a:ext>
              </a:extLst>
            </p:cNvPr>
            <p:cNvSpPr txBox="1"/>
            <p:nvPr/>
          </p:nvSpPr>
          <p:spPr>
            <a:xfrm>
              <a:off x="11351380" y="9044940"/>
              <a:ext cx="831849" cy="228909"/>
            </a:xfrm>
            <a:prstGeom prst="rect">
              <a:avLst/>
            </a:prstGeom>
          </p:spPr>
          <p:txBody>
            <a:bodyPr vert="horz" wrap="square" lIns="0" tIns="13335" rIns="0" bIns="0" rtlCol="0">
              <a:spAutoFit/>
            </a:bodyPr>
            <a:lstStyle/>
            <a:p>
              <a:pPr marL="12700">
                <a:lnSpc>
                  <a:spcPct val="100000"/>
                </a:lnSpc>
                <a:spcBef>
                  <a:spcPts val="105"/>
                </a:spcBef>
              </a:pPr>
              <a:r>
                <a:rPr lang="ja-JP" altLang="en-US" sz="1400">
                  <a:solidFill>
                    <a:schemeClr val="bg1"/>
                  </a:solidFill>
                  <a:latin typeface="Gen Shin Gothic P Regular"/>
                  <a:cs typeface="Gen Shin Gothic P Regular"/>
                </a:rPr>
                <a:t>しんちょう</a:t>
              </a:r>
              <a:endParaRPr sz="1400" dirty="0">
                <a:solidFill>
                  <a:schemeClr val="bg1"/>
                </a:solidFill>
                <a:latin typeface="Gen Shin Gothic P Regular"/>
                <a:cs typeface="Gen Shin Gothic P Regular"/>
              </a:endParaRPr>
            </a:p>
          </p:txBody>
        </p:sp>
        <p:sp>
          <p:nvSpPr>
            <p:cNvPr id="19" name="object 6">
              <a:extLst>
                <a:ext uri="{FF2B5EF4-FFF2-40B4-BE49-F238E27FC236}">
                  <a16:creationId xmlns:a16="http://schemas.microsoft.com/office/drawing/2014/main" id="{A4305D1D-2CA8-E34B-91CA-AF1D92D12618}"/>
                </a:ext>
              </a:extLst>
            </p:cNvPr>
            <p:cNvSpPr txBox="1"/>
            <p:nvPr/>
          </p:nvSpPr>
          <p:spPr>
            <a:xfrm>
              <a:off x="12684722" y="9044939"/>
              <a:ext cx="831849" cy="228909"/>
            </a:xfrm>
            <a:prstGeom prst="rect">
              <a:avLst/>
            </a:prstGeom>
          </p:spPr>
          <p:txBody>
            <a:bodyPr vert="horz" wrap="square" lIns="0" tIns="13335" rIns="0" bIns="0" rtlCol="0">
              <a:spAutoFit/>
            </a:bodyPr>
            <a:lstStyle/>
            <a:p>
              <a:pPr marL="12700">
                <a:lnSpc>
                  <a:spcPct val="100000"/>
                </a:lnSpc>
                <a:spcBef>
                  <a:spcPts val="105"/>
                </a:spcBef>
              </a:pPr>
              <a:r>
                <a:rPr lang="ja-JP" altLang="en-US" sz="1400">
                  <a:solidFill>
                    <a:schemeClr val="bg1"/>
                  </a:solidFill>
                  <a:latin typeface="Gen Shin Gothic P Regular"/>
                  <a:cs typeface="Gen Shin Gothic P Regular"/>
                </a:rPr>
                <a:t>はか</a:t>
              </a:r>
              <a:endParaRPr sz="1400" dirty="0">
                <a:solidFill>
                  <a:schemeClr val="bg1"/>
                </a:solidFill>
                <a:latin typeface="Gen Shin Gothic P Regular"/>
                <a:cs typeface="Gen Shin Gothic P Regular"/>
              </a:endParaRPr>
            </a:p>
          </p:txBody>
        </p:sp>
        <p:sp>
          <p:nvSpPr>
            <p:cNvPr id="20" name="object 6">
              <a:extLst>
                <a:ext uri="{FF2B5EF4-FFF2-40B4-BE49-F238E27FC236}">
                  <a16:creationId xmlns:a16="http://schemas.microsoft.com/office/drawing/2014/main" id="{EE1F3A04-A3C7-3E4A-AE54-917198A9325E}"/>
                </a:ext>
              </a:extLst>
            </p:cNvPr>
            <p:cNvSpPr txBox="1"/>
            <p:nvPr/>
          </p:nvSpPr>
          <p:spPr>
            <a:xfrm>
              <a:off x="4123574" y="9756314"/>
              <a:ext cx="9392997" cy="228909"/>
            </a:xfrm>
            <a:prstGeom prst="rect">
              <a:avLst/>
            </a:prstGeom>
          </p:spPr>
          <p:txBody>
            <a:bodyPr vert="horz" wrap="square" lIns="0" tIns="13335" rIns="0" bIns="0" rtlCol="0">
              <a:spAutoFit/>
            </a:bodyPr>
            <a:lstStyle/>
            <a:p>
              <a:pPr marL="12700">
                <a:lnSpc>
                  <a:spcPct val="100000"/>
                </a:lnSpc>
                <a:spcBef>
                  <a:spcPts val="105"/>
                </a:spcBef>
              </a:pPr>
              <a:r>
                <a:rPr lang="ja-JP" altLang="en-US" sz="1400" dirty="0">
                  <a:solidFill>
                    <a:schemeClr val="bg1"/>
                  </a:solidFill>
                  <a:latin typeface="Gen Shin Gothic P Regular"/>
                  <a:cs typeface="Gen Shin Gothic P Regular"/>
                </a:rPr>
                <a:t>あさ　　　　　　しんちょう　　　　　　よる　　ね　　　　　まえ　　　　　　しんちょう　　　　　　なんばい　　　　　　　　　　　　　　　　　もと</a:t>
              </a:r>
              <a:endParaRPr sz="1400" dirty="0">
                <a:solidFill>
                  <a:schemeClr val="bg1"/>
                </a:solidFill>
                <a:latin typeface="Gen Shin Gothic P Regular"/>
                <a:cs typeface="Gen Shin Gothic P Regul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sp>
        <p:nvSpPr>
          <p:cNvPr id="3" name="object 3"/>
          <p:cNvSpPr txBox="1">
            <a:spLocks noGrp="1"/>
          </p:cNvSpPr>
          <p:nvPr>
            <p:ph type="title"/>
          </p:nvPr>
        </p:nvSpPr>
        <p:spPr>
          <a:xfrm>
            <a:off x="7812005" y="724480"/>
            <a:ext cx="4298951" cy="939360"/>
          </a:xfrm>
          <a:prstGeom prst="rect">
            <a:avLst/>
          </a:prstGeom>
        </p:spPr>
        <p:txBody>
          <a:bodyPr vert="horz" wrap="square" lIns="0" tIns="15875" rIns="0" bIns="0" rtlCol="0">
            <a:spAutoFit/>
          </a:bodyPr>
          <a:lstStyle/>
          <a:p>
            <a:pPr marL="12700">
              <a:lnSpc>
                <a:spcPct val="100000"/>
              </a:lnSpc>
              <a:spcBef>
                <a:spcPts val="125"/>
              </a:spcBef>
            </a:pPr>
            <a:r>
              <a:rPr spc="155" dirty="0"/>
              <a:t>ミッション</a:t>
            </a:r>
            <a:r>
              <a:rPr sz="6000" spc="155" dirty="0"/>
              <a:t>X</a:t>
            </a:r>
          </a:p>
        </p:txBody>
      </p:sp>
      <p:grpSp>
        <p:nvGrpSpPr>
          <p:cNvPr id="4" name="object 4"/>
          <p:cNvGrpSpPr/>
          <p:nvPr/>
        </p:nvGrpSpPr>
        <p:grpSpPr>
          <a:xfrm>
            <a:off x="3871421" y="3257503"/>
            <a:ext cx="12851130" cy="7234555"/>
            <a:chOff x="3871421" y="3257503"/>
            <a:chExt cx="12851130" cy="7234555"/>
          </a:xfrm>
        </p:grpSpPr>
        <p:pic>
          <p:nvPicPr>
            <p:cNvPr id="5" name="object 5"/>
            <p:cNvPicPr/>
            <p:nvPr/>
          </p:nvPicPr>
          <p:blipFill>
            <a:blip r:embed="rId4" cstate="print"/>
            <a:stretch>
              <a:fillRect/>
            </a:stretch>
          </p:blipFill>
          <p:spPr>
            <a:xfrm>
              <a:off x="3871421" y="3257503"/>
              <a:ext cx="5732172" cy="4362495"/>
            </a:xfrm>
            <a:prstGeom prst="rect">
              <a:avLst/>
            </a:prstGeom>
          </p:spPr>
        </p:pic>
        <p:sp>
          <p:nvSpPr>
            <p:cNvPr id="6" name="object 6"/>
            <p:cNvSpPr/>
            <p:nvPr/>
          </p:nvSpPr>
          <p:spPr>
            <a:xfrm>
              <a:off x="11324463" y="3433959"/>
              <a:ext cx="4926330" cy="4008120"/>
            </a:xfrm>
            <a:custGeom>
              <a:avLst/>
              <a:gdLst/>
              <a:ahLst/>
              <a:cxnLst/>
              <a:rect l="l" t="t" r="r" b="b"/>
              <a:pathLst>
                <a:path w="4926330" h="4008120">
                  <a:moveTo>
                    <a:pt x="3702774" y="2038756"/>
                  </a:moveTo>
                  <a:lnTo>
                    <a:pt x="3702608" y="1989467"/>
                  </a:lnTo>
                  <a:lnTo>
                    <a:pt x="3701072" y="1940509"/>
                  </a:lnTo>
                  <a:lnTo>
                    <a:pt x="3697897" y="1891982"/>
                  </a:lnTo>
                  <a:lnTo>
                    <a:pt x="3692829" y="1843989"/>
                  </a:lnTo>
                  <a:lnTo>
                    <a:pt x="3684270" y="1789379"/>
                  </a:lnTo>
                  <a:lnTo>
                    <a:pt x="3672395" y="1735810"/>
                  </a:lnTo>
                  <a:lnTo>
                    <a:pt x="3657333" y="1686191"/>
                  </a:lnTo>
                  <a:lnTo>
                    <a:pt x="3638816" y="1640535"/>
                  </a:lnTo>
                  <a:lnTo>
                    <a:pt x="3617049" y="1598650"/>
                  </a:lnTo>
                  <a:lnTo>
                    <a:pt x="3592245" y="1560410"/>
                  </a:lnTo>
                  <a:lnTo>
                    <a:pt x="3564572" y="1525663"/>
                  </a:lnTo>
                  <a:lnTo>
                    <a:pt x="3534257" y="1494256"/>
                  </a:lnTo>
                  <a:lnTo>
                    <a:pt x="3501466" y="1466037"/>
                  </a:lnTo>
                  <a:lnTo>
                    <a:pt x="3466427" y="1440853"/>
                  </a:lnTo>
                  <a:lnTo>
                    <a:pt x="3429317" y="1418564"/>
                  </a:lnTo>
                  <a:lnTo>
                    <a:pt x="3390328" y="1399019"/>
                  </a:lnTo>
                  <a:lnTo>
                    <a:pt x="3349675" y="1382052"/>
                  </a:lnTo>
                  <a:lnTo>
                    <a:pt x="3307550" y="1367536"/>
                  </a:lnTo>
                  <a:lnTo>
                    <a:pt x="3264128" y="1355305"/>
                  </a:lnTo>
                  <a:lnTo>
                    <a:pt x="3219640" y="1345209"/>
                  </a:lnTo>
                  <a:lnTo>
                    <a:pt x="3174250" y="1337106"/>
                  </a:lnTo>
                  <a:lnTo>
                    <a:pt x="3128187" y="1330845"/>
                  </a:lnTo>
                  <a:lnTo>
                    <a:pt x="3081617" y="1326261"/>
                  </a:lnTo>
                  <a:lnTo>
                    <a:pt x="3034766" y="1323225"/>
                  </a:lnTo>
                  <a:lnTo>
                    <a:pt x="2987802" y="1321574"/>
                  </a:lnTo>
                  <a:lnTo>
                    <a:pt x="2940939" y="1321155"/>
                  </a:lnTo>
                  <a:lnTo>
                    <a:pt x="2894368" y="1321828"/>
                  </a:lnTo>
                  <a:lnTo>
                    <a:pt x="2848292" y="1323441"/>
                  </a:lnTo>
                  <a:lnTo>
                    <a:pt x="2802902" y="1325854"/>
                  </a:lnTo>
                  <a:lnTo>
                    <a:pt x="2758402" y="1328889"/>
                  </a:lnTo>
                  <a:lnTo>
                    <a:pt x="2706128" y="1333246"/>
                  </a:lnTo>
                  <a:lnTo>
                    <a:pt x="2653919" y="1338338"/>
                  </a:lnTo>
                  <a:lnTo>
                    <a:pt x="2601772" y="1344002"/>
                  </a:lnTo>
                  <a:lnTo>
                    <a:pt x="2393353" y="1368615"/>
                  </a:lnTo>
                  <a:lnTo>
                    <a:pt x="2341219" y="1374368"/>
                  </a:lnTo>
                  <a:lnTo>
                    <a:pt x="2289035" y="1379613"/>
                  </a:lnTo>
                  <a:lnTo>
                    <a:pt x="2236800" y="1384160"/>
                  </a:lnTo>
                  <a:lnTo>
                    <a:pt x="2184476" y="1387830"/>
                  </a:lnTo>
                  <a:lnTo>
                    <a:pt x="2135047" y="1390421"/>
                  </a:lnTo>
                  <a:lnTo>
                    <a:pt x="2085594" y="1392237"/>
                  </a:lnTo>
                  <a:lnTo>
                    <a:pt x="2036140" y="1393355"/>
                  </a:lnTo>
                  <a:lnTo>
                    <a:pt x="1986686" y="1393837"/>
                  </a:lnTo>
                  <a:lnTo>
                    <a:pt x="1937232" y="1393736"/>
                  </a:lnTo>
                  <a:lnTo>
                    <a:pt x="1887766" y="1393126"/>
                  </a:lnTo>
                  <a:lnTo>
                    <a:pt x="1838299" y="1392085"/>
                  </a:lnTo>
                  <a:lnTo>
                    <a:pt x="1788845" y="1390650"/>
                  </a:lnTo>
                  <a:lnTo>
                    <a:pt x="1739392" y="1388897"/>
                  </a:lnTo>
                  <a:lnTo>
                    <a:pt x="1640522" y="1384706"/>
                  </a:lnTo>
                  <a:lnTo>
                    <a:pt x="1541703" y="1380032"/>
                  </a:lnTo>
                  <a:lnTo>
                    <a:pt x="1498079" y="1377073"/>
                  </a:lnTo>
                  <a:lnTo>
                    <a:pt x="1451952" y="1372831"/>
                  </a:lnTo>
                  <a:lnTo>
                    <a:pt x="1403959" y="1368158"/>
                  </a:lnTo>
                  <a:lnTo>
                    <a:pt x="1354772" y="1363941"/>
                  </a:lnTo>
                  <a:lnTo>
                    <a:pt x="1305039" y="1361033"/>
                  </a:lnTo>
                  <a:lnTo>
                    <a:pt x="1255420" y="1360309"/>
                  </a:lnTo>
                  <a:lnTo>
                    <a:pt x="1206563" y="1362633"/>
                  </a:lnTo>
                  <a:lnTo>
                    <a:pt x="1159129" y="1368882"/>
                  </a:lnTo>
                  <a:lnTo>
                    <a:pt x="1113777" y="1379918"/>
                  </a:lnTo>
                  <a:lnTo>
                    <a:pt x="1071168" y="1396593"/>
                  </a:lnTo>
                  <a:lnTo>
                    <a:pt x="1031938" y="1419809"/>
                  </a:lnTo>
                  <a:lnTo>
                    <a:pt x="996759" y="1450403"/>
                  </a:lnTo>
                  <a:lnTo>
                    <a:pt x="971118" y="1481963"/>
                  </a:lnTo>
                  <a:lnTo>
                    <a:pt x="949401" y="1518132"/>
                  </a:lnTo>
                  <a:lnTo>
                    <a:pt x="931291" y="1558404"/>
                  </a:lnTo>
                  <a:lnTo>
                    <a:pt x="916508" y="1602232"/>
                  </a:lnTo>
                  <a:lnTo>
                    <a:pt x="904735" y="1649095"/>
                  </a:lnTo>
                  <a:lnTo>
                    <a:pt x="895692" y="1698498"/>
                  </a:lnTo>
                  <a:lnTo>
                    <a:pt x="889063" y="1749894"/>
                  </a:lnTo>
                  <a:lnTo>
                    <a:pt x="884555" y="1802777"/>
                  </a:lnTo>
                  <a:lnTo>
                    <a:pt x="881875" y="1856613"/>
                  </a:lnTo>
                  <a:lnTo>
                    <a:pt x="880719" y="1910892"/>
                  </a:lnTo>
                  <a:lnTo>
                    <a:pt x="880783" y="1965083"/>
                  </a:lnTo>
                  <a:lnTo>
                    <a:pt x="881773" y="2018665"/>
                  </a:lnTo>
                  <a:lnTo>
                    <a:pt x="883386" y="2071128"/>
                  </a:lnTo>
                  <a:lnTo>
                    <a:pt x="888974" y="2216543"/>
                  </a:lnTo>
                  <a:lnTo>
                    <a:pt x="890092" y="2259279"/>
                  </a:lnTo>
                  <a:lnTo>
                    <a:pt x="890333" y="2298281"/>
                  </a:lnTo>
                  <a:lnTo>
                    <a:pt x="889939" y="2397734"/>
                  </a:lnTo>
                  <a:lnTo>
                    <a:pt x="890181" y="2497188"/>
                  </a:lnTo>
                  <a:lnTo>
                    <a:pt x="894245" y="2944711"/>
                  </a:lnTo>
                  <a:lnTo>
                    <a:pt x="894715" y="3044152"/>
                  </a:lnTo>
                  <a:lnTo>
                    <a:pt x="894626" y="3143605"/>
                  </a:lnTo>
                  <a:lnTo>
                    <a:pt x="893813" y="3243059"/>
                  </a:lnTo>
                  <a:lnTo>
                    <a:pt x="893064" y="3292779"/>
                  </a:lnTo>
                  <a:lnTo>
                    <a:pt x="894219" y="3340176"/>
                  </a:lnTo>
                  <a:lnTo>
                    <a:pt x="895946" y="3488550"/>
                  </a:lnTo>
                  <a:lnTo>
                    <a:pt x="896988" y="3538931"/>
                  </a:lnTo>
                  <a:lnTo>
                    <a:pt x="898779" y="3589185"/>
                  </a:lnTo>
                  <a:lnTo>
                    <a:pt x="901623" y="3638981"/>
                  </a:lnTo>
                  <a:lnTo>
                    <a:pt x="905865" y="3687965"/>
                  </a:lnTo>
                  <a:lnTo>
                    <a:pt x="911783" y="3735794"/>
                  </a:lnTo>
                  <a:lnTo>
                    <a:pt x="919695" y="3782123"/>
                  </a:lnTo>
                  <a:lnTo>
                    <a:pt x="931849" y="3827576"/>
                  </a:lnTo>
                  <a:lnTo>
                    <a:pt x="950137" y="3871036"/>
                  </a:lnTo>
                  <a:lnTo>
                    <a:pt x="974661" y="3910838"/>
                  </a:lnTo>
                  <a:lnTo>
                    <a:pt x="1005509" y="3945318"/>
                  </a:lnTo>
                  <a:lnTo>
                    <a:pt x="1042771" y="3972814"/>
                  </a:lnTo>
                  <a:lnTo>
                    <a:pt x="1084707" y="3991572"/>
                  </a:lnTo>
                  <a:lnTo>
                    <a:pt x="1129334" y="4002417"/>
                  </a:lnTo>
                  <a:lnTo>
                    <a:pt x="1175677" y="4007269"/>
                  </a:lnTo>
                  <a:lnTo>
                    <a:pt x="1222794" y="4008005"/>
                  </a:lnTo>
                  <a:lnTo>
                    <a:pt x="1269720" y="4006507"/>
                  </a:lnTo>
                  <a:lnTo>
                    <a:pt x="1370050" y="4001909"/>
                  </a:lnTo>
                  <a:lnTo>
                    <a:pt x="1520494" y="3994061"/>
                  </a:lnTo>
                  <a:lnTo>
                    <a:pt x="1921637" y="3971328"/>
                  </a:lnTo>
                  <a:lnTo>
                    <a:pt x="2021941" y="3966095"/>
                  </a:lnTo>
                  <a:lnTo>
                    <a:pt x="2122259" y="3961358"/>
                  </a:lnTo>
                  <a:lnTo>
                    <a:pt x="2222614" y="3957282"/>
                  </a:lnTo>
                  <a:lnTo>
                    <a:pt x="2272792" y="3955529"/>
                  </a:lnTo>
                  <a:lnTo>
                    <a:pt x="2322982" y="3954005"/>
                  </a:lnTo>
                  <a:lnTo>
                    <a:pt x="2373185" y="3952735"/>
                  </a:lnTo>
                  <a:lnTo>
                    <a:pt x="2423401" y="3951719"/>
                  </a:lnTo>
                  <a:lnTo>
                    <a:pt x="2473617" y="3950982"/>
                  </a:lnTo>
                  <a:lnTo>
                    <a:pt x="2524772" y="3950551"/>
                  </a:lnTo>
                  <a:lnTo>
                    <a:pt x="2575915" y="3950436"/>
                  </a:lnTo>
                  <a:lnTo>
                    <a:pt x="2627071" y="3950690"/>
                  </a:lnTo>
                  <a:lnTo>
                    <a:pt x="2678214" y="3951300"/>
                  </a:lnTo>
                  <a:lnTo>
                    <a:pt x="2729357" y="3952290"/>
                  </a:lnTo>
                  <a:lnTo>
                    <a:pt x="2780487" y="3953700"/>
                  </a:lnTo>
                  <a:lnTo>
                    <a:pt x="2831604" y="3955542"/>
                  </a:lnTo>
                  <a:lnTo>
                    <a:pt x="2882696" y="3957828"/>
                  </a:lnTo>
                  <a:lnTo>
                    <a:pt x="2933763" y="3960584"/>
                  </a:lnTo>
                  <a:lnTo>
                    <a:pt x="2984817" y="3963822"/>
                  </a:lnTo>
                  <a:lnTo>
                    <a:pt x="3035833" y="3967569"/>
                  </a:lnTo>
                  <a:lnTo>
                    <a:pt x="3086811" y="3971848"/>
                  </a:lnTo>
                  <a:lnTo>
                    <a:pt x="3134880" y="3977195"/>
                  </a:lnTo>
                  <a:lnTo>
                    <a:pt x="3230372" y="3990670"/>
                  </a:lnTo>
                  <a:lnTo>
                    <a:pt x="3277463" y="3996436"/>
                  </a:lnTo>
                  <a:lnTo>
                    <a:pt x="3323894" y="3999992"/>
                  </a:lnTo>
                  <a:lnTo>
                    <a:pt x="3369500" y="4000144"/>
                  </a:lnTo>
                  <a:lnTo>
                    <a:pt x="3414128" y="3995737"/>
                  </a:lnTo>
                  <a:lnTo>
                    <a:pt x="3457600" y="3985590"/>
                  </a:lnTo>
                  <a:lnTo>
                    <a:pt x="3499764" y="3968521"/>
                  </a:lnTo>
                  <a:lnTo>
                    <a:pt x="3540442" y="3943337"/>
                  </a:lnTo>
                  <a:lnTo>
                    <a:pt x="3579469" y="3908895"/>
                  </a:lnTo>
                  <a:lnTo>
                    <a:pt x="3609721" y="3872141"/>
                  </a:lnTo>
                  <a:lnTo>
                    <a:pt x="3634003" y="3831526"/>
                  </a:lnTo>
                  <a:lnTo>
                    <a:pt x="3652850" y="3787838"/>
                  </a:lnTo>
                  <a:lnTo>
                    <a:pt x="3666820" y="3741826"/>
                  </a:lnTo>
                  <a:lnTo>
                    <a:pt x="3676434" y="3694265"/>
                  </a:lnTo>
                  <a:lnTo>
                    <a:pt x="3682238" y="3645941"/>
                  </a:lnTo>
                  <a:lnTo>
                    <a:pt x="3684765" y="3597630"/>
                  </a:lnTo>
                  <a:lnTo>
                    <a:pt x="3685311" y="3548583"/>
                  </a:lnTo>
                  <a:lnTo>
                    <a:pt x="3684968" y="3499574"/>
                  </a:lnTo>
                  <a:lnTo>
                    <a:pt x="3684054" y="3450577"/>
                  </a:lnTo>
                  <a:lnTo>
                    <a:pt x="3681717" y="3352622"/>
                  </a:lnTo>
                  <a:lnTo>
                    <a:pt x="3680930" y="3303638"/>
                  </a:lnTo>
                  <a:lnTo>
                    <a:pt x="3680803" y="3254616"/>
                  </a:lnTo>
                  <a:lnTo>
                    <a:pt x="3681653" y="3205569"/>
                  </a:lnTo>
                  <a:lnTo>
                    <a:pt x="3683787" y="3156470"/>
                  </a:lnTo>
                  <a:lnTo>
                    <a:pt x="3686441" y="3104578"/>
                  </a:lnTo>
                  <a:lnTo>
                    <a:pt x="3688359" y="3052597"/>
                  </a:lnTo>
                  <a:lnTo>
                    <a:pt x="3689629" y="3000540"/>
                  </a:lnTo>
                  <a:lnTo>
                    <a:pt x="3690353" y="2948419"/>
                  </a:lnTo>
                  <a:lnTo>
                    <a:pt x="3690594" y="2896260"/>
                  </a:lnTo>
                  <a:lnTo>
                    <a:pt x="3690455" y="2844076"/>
                  </a:lnTo>
                  <a:lnTo>
                    <a:pt x="3690023" y="2791866"/>
                  </a:lnTo>
                  <a:lnTo>
                    <a:pt x="3686365" y="2531199"/>
                  </a:lnTo>
                  <a:lnTo>
                    <a:pt x="3685933" y="2479243"/>
                  </a:lnTo>
                  <a:lnTo>
                    <a:pt x="3686276" y="2431859"/>
                  </a:lnTo>
                  <a:lnTo>
                    <a:pt x="3687597" y="2383828"/>
                  </a:lnTo>
                  <a:lnTo>
                    <a:pt x="3689667" y="2335276"/>
                  </a:lnTo>
                  <a:lnTo>
                    <a:pt x="3697655" y="2187486"/>
                  </a:lnTo>
                  <a:lnTo>
                    <a:pt x="3700030" y="2137867"/>
                  </a:lnTo>
                  <a:lnTo>
                    <a:pt x="3701821" y="2088261"/>
                  </a:lnTo>
                  <a:lnTo>
                    <a:pt x="3702774" y="2038756"/>
                  </a:lnTo>
                  <a:close/>
                </a:path>
                <a:path w="4926330" h="4008120">
                  <a:moveTo>
                    <a:pt x="4926266" y="626795"/>
                  </a:moveTo>
                  <a:lnTo>
                    <a:pt x="4926215" y="582282"/>
                  </a:lnTo>
                  <a:lnTo>
                    <a:pt x="4925530" y="537883"/>
                  </a:lnTo>
                  <a:lnTo>
                    <a:pt x="4922393" y="408673"/>
                  </a:lnTo>
                  <a:lnTo>
                    <a:pt x="4921745" y="354152"/>
                  </a:lnTo>
                  <a:lnTo>
                    <a:pt x="4919396" y="312940"/>
                  </a:lnTo>
                  <a:lnTo>
                    <a:pt x="4910607" y="259194"/>
                  </a:lnTo>
                  <a:lnTo>
                    <a:pt x="4893399" y="207048"/>
                  </a:lnTo>
                  <a:lnTo>
                    <a:pt x="4867516" y="159461"/>
                  </a:lnTo>
                  <a:lnTo>
                    <a:pt x="4824273" y="108724"/>
                  </a:lnTo>
                  <a:lnTo>
                    <a:pt x="4787785" y="80937"/>
                  </a:lnTo>
                  <a:lnTo>
                    <a:pt x="4747704" y="59753"/>
                  </a:lnTo>
                  <a:lnTo>
                    <a:pt x="4704689" y="44272"/>
                  </a:lnTo>
                  <a:lnTo>
                    <a:pt x="4659427" y="33629"/>
                  </a:lnTo>
                  <a:lnTo>
                    <a:pt x="4612576" y="26936"/>
                  </a:lnTo>
                  <a:lnTo>
                    <a:pt x="4564812" y="23317"/>
                  </a:lnTo>
                  <a:lnTo>
                    <a:pt x="4516793" y="21869"/>
                  </a:lnTo>
                  <a:lnTo>
                    <a:pt x="4469193" y="21717"/>
                  </a:lnTo>
                  <a:lnTo>
                    <a:pt x="4422686" y="21983"/>
                  </a:lnTo>
                  <a:lnTo>
                    <a:pt x="4377931" y="21780"/>
                  </a:lnTo>
                  <a:lnTo>
                    <a:pt x="4335602" y="20218"/>
                  </a:lnTo>
                  <a:lnTo>
                    <a:pt x="4284383" y="17208"/>
                  </a:lnTo>
                  <a:lnTo>
                    <a:pt x="4233164" y="14478"/>
                  </a:lnTo>
                  <a:lnTo>
                    <a:pt x="4181932" y="12014"/>
                  </a:lnTo>
                  <a:lnTo>
                    <a:pt x="4130700" y="9817"/>
                  </a:lnTo>
                  <a:lnTo>
                    <a:pt x="4079443" y="7874"/>
                  </a:lnTo>
                  <a:lnTo>
                    <a:pt x="4028198" y="6172"/>
                  </a:lnTo>
                  <a:lnTo>
                    <a:pt x="3976928" y="4711"/>
                  </a:lnTo>
                  <a:lnTo>
                    <a:pt x="3925671" y="3454"/>
                  </a:lnTo>
                  <a:lnTo>
                    <a:pt x="3823131" y="1587"/>
                  </a:lnTo>
                  <a:lnTo>
                    <a:pt x="3720579" y="457"/>
                  </a:lnTo>
                  <a:lnTo>
                    <a:pt x="3618026" y="0"/>
                  </a:lnTo>
                  <a:lnTo>
                    <a:pt x="3515410" y="152"/>
                  </a:lnTo>
                  <a:lnTo>
                    <a:pt x="3412807" y="825"/>
                  </a:lnTo>
                  <a:lnTo>
                    <a:pt x="3258909" y="2654"/>
                  </a:lnTo>
                  <a:lnTo>
                    <a:pt x="3002419" y="7213"/>
                  </a:lnTo>
                  <a:lnTo>
                    <a:pt x="2540736" y="16573"/>
                  </a:lnTo>
                  <a:lnTo>
                    <a:pt x="2386838" y="19011"/>
                  </a:lnTo>
                  <a:lnTo>
                    <a:pt x="2284234" y="20218"/>
                  </a:lnTo>
                  <a:lnTo>
                    <a:pt x="2181631" y="20980"/>
                  </a:lnTo>
                  <a:lnTo>
                    <a:pt x="1975675" y="21336"/>
                  </a:lnTo>
                  <a:lnTo>
                    <a:pt x="1752130" y="20726"/>
                  </a:lnTo>
                  <a:lnTo>
                    <a:pt x="1655838" y="20091"/>
                  </a:lnTo>
                  <a:lnTo>
                    <a:pt x="790371" y="12725"/>
                  </a:lnTo>
                  <a:lnTo>
                    <a:pt x="740524" y="12420"/>
                  </a:lnTo>
                  <a:lnTo>
                    <a:pt x="634479" y="12420"/>
                  </a:lnTo>
                  <a:lnTo>
                    <a:pt x="528294" y="13131"/>
                  </a:lnTo>
                  <a:lnTo>
                    <a:pt x="432003" y="14490"/>
                  </a:lnTo>
                  <a:lnTo>
                    <a:pt x="390690" y="15379"/>
                  </a:lnTo>
                  <a:lnTo>
                    <a:pt x="318008" y="18351"/>
                  </a:lnTo>
                  <a:lnTo>
                    <a:pt x="247840" y="26581"/>
                  </a:lnTo>
                  <a:lnTo>
                    <a:pt x="199872" y="37312"/>
                  </a:lnTo>
                  <a:lnTo>
                    <a:pt x="156171" y="52666"/>
                  </a:lnTo>
                  <a:lnTo>
                    <a:pt x="119316" y="76225"/>
                  </a:lnTo>
                  <a:lnTo>
                    <a:pt x="88519" y="103962"/>
                  </a:lnTo>
                  <a:lnTo>
                    <a:pt x="63258" y="135483"/>
                  </a:lnTo>
                  <a:lnTo>
                    <a:pt x="43065" y="170395"/>
                  </a:lnTo>
                  <a:lnTo>
                    <a:pt x="27419" y="208318"/>
                  </a:lnTo>
                  <a:lnTo>
                    <a:pt x="15824" y="248869"/>
                  </a:lnTo>
                  <a:lnTo>
                    <a:pt x="7785" y="291630"/>
                  </a:lnTo>
                  <a:lnTo>
                    <a:pt x="2794" y="336232"/>
                  </a:lnTo>
                  <a:lnTo>
                    <a:pt x="368" y="382282"/>
                  </a:lnTo>
                  <a:lnTo>
                    <a:pt x="0" y="429399"/>
                  </a:lnTo>
                  <a:lnTo>
                    <a:pt x="1181" y="477177"/>
                  </a:lnTo>
                  <a:lnTo>
                    <a:pt x="3416" y="525233"/>
                  </a:lnTo>
                  <a:lnTo>
                    <a:pt x="9080" y="620623"/>
                  </a:lnTo>
                  <a:lnTo>
                    <a:pt x="11493" y="667181"/>
                  </a:lnTo>
                  <a:lnTo>
                    <a:pt x="12966" y="712457"/>
                  </a:lnTo>
                  <a:lnTo>
                    <a:pt x="13004" y="756069"/>
                  </a:lnTo>
                  <a:lnTo>
                    <a:pt x="11099" y="797610"/>
                  </a:lnTo>
                  <a:lnTo>
                    <a:pt x="13982" y="816495"/>
                  </a:lnTo>
                  <a:lnTo>
                    <a:pt x="25755" y="872121"/>
                  </a:lnTo>
                  <a:lnTo>
                    <a:pt x="49771" y="943813"/>
                  </a:lnTo>
                  <a:lnTo>
                    <a:pt x="65913" y="978458"/>
                  </a:lnTo>
                  <a:lnTo>
                    <a:pt x="85140" y="1012190"/>
                  </a:lnTo>
                  <a:lnTo>
                    <a:pt x="122821" y="1042936"/>
                  </a:lnTo>
                  <a:lnTo>
                    <a:pt x="167805" y="1064577"/>
                  </a:lnTo>
                  <a:lnTo>
                    <a:pt x="239877" y="1077137"/>
                  </a:lnTo>
                  <a:lnTo>
                    <a:pt x="281444" y="1075639"/>
                  </a:lnTo>
                  <a:lnTo>
                    <a:pt x="301256" y="1078191"/>
                  </a:lnTo>
                  <a:lnTo>
                    <a:pt x="340868" y="1082548"/>
                  </a:lnTo>
                  <a:lnTo>
                    <a:pt x="409333" y="1087970"/>
                  </a:lnTo>
                  <a:lnTo>
                    <a:pt x="457987" y="1090371"/>
                  </a:lnTo>
                  <a:lnTo>
                    <a:pt x="506628" y="1091768"/>
                  </a:lnTo>
                  <a:lnTo>
                    <a:pt x="555282" y="1092276"/>
                  </a:lnTo>
                  <a:lnTo>
                    <a:pt x="603961" y="1092085"/>
                  </a:lnTo>
                  <a:lnTo>
                    <a:pt x="652678" y="1091323"/>
                  </a:lnTo>
                  <a:lnTo>
                    <a:pt x="701459" y="1090168"/>
                  </a:lnTo>
                  <a:lnTo>
                    <a:pt x="848309" y="1085837"/>
                  </a:lnTo>
                  <a:lnTo>
                    <a:pt x="897496" y="1084618"/>
                  </a:lnTo>
                  <a:lnTo>
                    <a:pt x="946835" y="1083779"/>
                  </a:lnTo>
                  <a:lnTo>
                    <a:pt x="996327" y="1083462"/>
                  </a:lnTo>
                  <a:lnTo>
                    <a:pt x="1150277" y="1083068"/>
                  </a:lnTo>
                  <a:lnTo>
                    <a:pt x="1355534" y="1081506"/>
                  </a:lnTo>
                  <a:lnTo>
                    <a:pt x="1663446" y="1077506"/>
                  </a:lnTo>
                  <a:lnTo>
                    <a:pt x="2433205" y="1064755"/>
                  </a:lnTo>
                  <a:lnTo>
                    <a:pt x="2689796" y="1061593"/>
                  </a:lnTo>
                  <a:lnTo>
                    <a:pt x="2843733" y="1060386"/>
                  </a:lnTo>
                  <a:lnTo>
                    <a:pt x="2997682" y="1059840"/>
                  </a:lnTo>
                  <a:lnTo>
                    <a:pt x="3151619" y="1060069"/>
                  </a:lnTo>
                  <a:lnTo>
                    <a:pt x="3256026" y="1061199"/>
                  </a:lnTo>
                  <a:lnTo>
                    <a:pt x="3360420" y="1063002"/>
                  </a:lnTo>
                  <a:lnTo>
                    <a:pt x="3777996" y="1072362"/>
                  </a:lnTo>
                  <a:lnTo>
                    <a:pt x="3882390" y="1074153"/>
                  </a:lnTo>
                  <a:lnTo>
                    <a:pt x="3986796" y="1075283"/>
                  </a:lnTo>
                  <a:lnTo>
                    <a:pt x="4039006" y="1075537"/>
                  </a:lnTo>
                  <a:lnTo>
                    <a:pt x="4079773" y="1076274"/>
                  </a:lnTo>
                  <a:lnTo>
                    <a:pt x="4123715" y="1078064"/>
                  </a:lnTo>
                  <a:lnTo>
                    <a:pt x="4170349" y="1080554"/>
                  </a:lnTo>
                  <a:lnTo>
                    <a:pt x="4269841" y="1086281"/>
                  </a:lnTo>
                  <a:lnTo>
                    <a:pt x="4321746" y="1088809"/>
                  </a:lnTo>
                  <a:lnTo>
                    <a:pt x="4374439" y="1090663"/>
                  </a:lnTo>
                  <a:lnTo>
                    <a:pt x="4427474" y="1091501"/>
                  </a:lnTo>
                  <a:lnTo>
                    <a:pt x="4480344" y="1090968"/>
                  </a:lnTo>
                  <a:lnTo>
                    <a:pt x="4532604" y="1088720"/>
                  </a:lnTo>
                  <a:lnTo>
                    <a:pt x="4575314" y="1085291"/>
                  </a:lnTo>
                  <a:lnTo>
                    <a:pt x="4617009" y="1080236"/>
                  </a:lnTo>
                  <a:lnTo>
                    <a:pt x="4664405" y="1079563"/>
                  </a:lnTo>
                  <a:lnTo>
                    <a:pt x="4706772" y="1073632"/>
                  </a:lnTo>
                  <a:lnTo>
                    <a:pt x="4744402" y="1062786"/>
                  </a:lnTo>
                  <a:lnTo>
                    <a:pt x="4806505" y="1027696"/>
                  </a:lnTo>
                  <a:lnTo>
                    <a:pt x="4852924" y="976947"/>
                  </a:lnTo>
                  <a:lnTo>
                    <a:pt x="4885817" y="913231"/>
                  </a:lnTo>
                  <a:lnTo>
                    <a:pt x="4907407" y="839228"/>
                  </a:lnTo>
                  <a:lnTo>
                    <a:pt x="4914646" y="799211"/>
                  </a:lnTo>
                  <a:lnTo>
                    <a:pt x="4919878" y="757618"/>
                  </a:lnTo>
                  <a:lnTo>
                    <a:pt x="4923371" y="714794"/>
                  </a:lnTo>
                  <a:lnTo>
                    <a:pt x="4925415" y="671080"/>
                  </a:lnTo>
                  <a:lnTo>
                    <a:pt x="4926266" y="626795"/>
                  </a:lnTo>
                  <a:close/>
                </a:path>
              </a:pathLst>
            </a:custGeom>
            <a:solidFill>
              <a:srgbClr val="FFFFFF"/>
            </a:solidFill>
          </p:spPr>
          <p:txBody>
            <a:bodyPr wrap="square" lIns="0" tIns="0" rIns="0" bIns="0" rtlCol="0"/>
            <a:lstStyle/>
            <a:p>
              <a:endParaRPr/>
            </a:p>
          </p:txBody>
        </p:sp>
        <p:pic>
          <p:nvPicPr>
            <p:cNvPr id="7" name="object 7"/>
            <p:cNvPicPr/>
            <p:nvPr/>
          </p:nvPicPr>
          <p:blipFill>
            <a:blip r:embed="rId5" cstate="print"/>
            <a:stretch>
              <a:fillRect/>
            </a:stretch>
          </p:blipFill>
          <p:spPr>
            <a:xfrm>
              <a:off x="11459567" y="3593520"/>
              <a:ext cx="4755059" cy="773151"/>
            </a:xfrm>
            <a:prstGeom prst="rect">
              <a:avLst/>
            </a:prstGeom>
          </p:spPr>
        </p:pic>
        <p:pic>
          <p:nvPicPr>
            <p:cNvPr id="8" name="object 8"/>
            <p:cNvPicPr/>
            <p:nvPr/>
          </p:nvPicPr>
          <p:blipFill>
            <a:blip r:embed="rId6" cstate="print"/>
            <a:stretch>
              <a:fillRect/>
            </a:stretch>
          </p:blipFill>
          <p:spPr>
            <a:xfrm>
              <a:off x="12542334" y="4809201"/>
              <a:ext cx="2207245" cy="2578762"/>
            </a:xfrm>
            <a:prstGeom prst="rect">
              <a:avLst/>
            </a:prstGeom>
          </p:spPr>
        </p:pic>
        <p:pic>
          <p:nvPicPr>
            <p:cNvPr id="9" name="object 9"/>
            <p:cNvPicPr/>
            <p:nvPr/>
          </p:nvPicPr>
          <p:blipFill>
            <a:blip r:embed="rId7" cstate="print"/>
            <a:stretch>
              <a:fillRect/>
            </a:stretch>
          </p:blipFill>
          <p:spPr>
            <a:xfrm>
              <a:off x="10078227" y="9287685"/>
              <a:ext cx="1204150" cy="1204141"/>
            </a:xfrm>
            <a:prstGeom prst="rect">
              <a:avLst/>
            </a:prstGeom>
          </p:spPr>
        </p:pic>
        <p:pic>
          <p:nvPicPr>
            <p:cNvPr id="10" name="object 10"/>
            <p:cNvPicPr/>
            <p:nvPr/>
          </p:nvPicPr>
          <p:blipFill>
            <a:blip r:embed="rId8" cstate="print"/>
            <a:stretch>
              <a:fillRect/>
            </a:stretch>
          </p:blipFill>
          <p:spPr>
            <a:xfrm>
              <a:off x="4680492" y="9350511"/>
              <a:ext cx="1204145" cy="1141316"/>
            </a:xfrm>
            <a:prstGeom prst="rect">
              <a:avLst/>
            </a:prstGeom>
          </p:spPr>
        </p:pic>
        <p:pic>
          <p:nvPicPr>
            <p:cNvPr id="11" name="object 11"/>
            <p:cNvPicPr/>
            <p:nvPr/>
          </p:nvPicPr>
          <p:blipFill>
            <a:blip r:embed="rId9" cstate="print"/>
            <a:stretch>
              <a:fillRect/>
            </a:stretch>
          </p:blipFill>
          <p:spPr>
            <a:xfrm>
              <a:off x="15475968" y="9245792"/>
              <a:ext cx="1246035" cy="1246035"/>
            </a:xfrm>
            <a:prstGeom prst="rect">
              <a:avLst/>
            </a:prstGeom>
          </p:spPr>
        </p:pic>
      </p:grpSp>
      <p:sp>
        <p:nvSpPr>
          <p:cNvPr id="12" name="object 12"/>
          <p:cNvSpPr txBox="1"/>
          <p:nvPr/>
        </p:nvSpPr>
        <p:spPr>
          <a:xfrm>
            <a:off x="2353779" y="7736205"/>
            <a:ext cx="15372518" cy="1501693"/>
          </a:xfrm>
          <a:prstGeom prst="rect">
            <a:avLst/>
          </a:prstGeom>
        </p:spPr>
        <p:txBody>
          <a:bodyPr vert="horz" wrap="square" lIns="0" tIns="12700" rIns="0" bIns="0" rtlCol="0">
            <a:spAutoFit/>
          </a:bodyPr>
          <a:lstStyle/>
          <a:p>
            <a:pPr marL="12700" marR="5080" algn="ctr">
              <a:lnSpc>
                <a:spcPct val="141100"/>
              </a:lnSpc>
              <a:spcBef>
                <a:spcPts val="100"/>
              </a:spcBef>
            </a:pPr>
            <a:r>
              <a:rPr sz="3250" b="1" spc="185" dirty="0">
                <a:solidFill>
                  <a:srgbClr val="FFFFFF"/>
                </a:solidFill>
                <a:latin typeface="Gen Shin Gothic P Bold"/>
                <a:cs typeface="Gen Shin Gothic P Bold"/>
              </a:rPr>
              <a:t>本教材はミッション</a:t>
            </a:r>
            <a:r>
              <a:rPr sz="3600" b="1" spc="185" dirty="0">
                <a:solidFill>
                  <a:srgbClr val="FFFFFF"/>
                </a:solidFill>
                <a:latin typeface="Gen Shin Gothic P Bold"/>
                <a:cs typeface="Gen Shin Gothic P Bold"/>
              </a:rPr>
              <a:t>X</a:t>
            </a:r>
            <a:r>
              <a:rPr sz="3250" b="1" spc="185" dirty="0">
                <a:solidFill>
                  <a:srgbClr val="FFFFFF"/>
                </a:solidFill>
                <a:latin typeface="Gen Shin Gothic P Bold"/>
                <a:cs typeface="Gen Shin Gothic P Bold"/>
              </a:rPr>
              <a:t>の「宇宙の身長</a:t>
            </a:r>
            <a:r>
              <a:rPr sz="3250" b="1" spc="-10" dirty="0">
                <a:solidFill>
                  <a:srgbClr val="FFFFFF"/>
                </a:solidFill>
                <a:latin typeface="Gen Shin Gothic P Bold"/>
                <a:cs typeface="Gen Shin Gothic P Bold"/>
              </a:rPr>
              <a:t>っ</a:t>
            </a:r>
            <a:r>
              <a:rPr sz="3250" b="1" spc="180" dirty="0">
                <a:solidFill>
                  <a:srgbClr val="FFFFFF"/>
                </a:solidFill>
                <a:latin typeface="Gen Shin Gothic P Bold"/>
                <a:cs typeface="Gen Shin Gothic P Bold"/>
              </a:rPr>
              <a:t>て何</a:t>
            </a:r>
            <a:r>
              <a:rPr sz="3250" b="1" spc="-20" dirty="0">
                <a:solidFill>
                  <a:srgbClr val="FFFFFF"/>
                </a:solidFill>
                <a:latin typeface="Gen Shin Gothic P Bold"/>
                <a:cs typeface="Gen Shin Gothic P Bold"/>
              </a:rPr>
              <a:t>だ</a:t>
            </a:r>
            <a:r>
              <a:rPr sz="3250" b="1" spc="175" dirty="0">
                <a:solidFill>
                  <a:srgbClr val="FFFFFF"/>
                </a:solidFill>
                <a:latin typeface="Gen Shin Gothic P Bold"/>
                <a:cs typeface="Gen Shin Gothic P Bold"/>
              </a:rPr>
              <a:t>ろ</a:t>
            </a:r>
            <a:r>
              <a:rPr sz="3250" b="1" spc="180" dirty="0">
                <a:solidFill>
                  <a:srgbClr val="FFFFFF"/>
                </a:solidFill>
                <a:latin typeface="Gen Shin Gothic P Bold"/>
                <a:cs typeface="Gen Shin Gothic P Bold"/>
              </a:rPr>
              <a:t>う？」を</a:t>
            </a:r>
            <a:r>
              <a:rPr sz="3250" b="1" spc="120" dirty="0">
                <a:solidFill>
                  <a:srgbClr val="FFFFFF"/>
                </a:solidFill>
                <a:latin typeface="Gen Shin Gothic P Bold"/>
                <a:cs typeface="Gen Shin Gothic P Bold"/>
              </a:rPr>
              <a:t>も</a:t>
            </a:r>
            <a:r>
              <a:rPr sz="3250" b="1" spc="180" dirty="0">
                <a:solidFill>
                  <a:srgbClr val="FFFFFF"/>
                </a:solidFill>
                <a:latin typeface="Gen Shin Gothic P Bold"/>
                <a:cs typeface="Gen Shin Gothic P Bold"/>
              </a:rPr>
              <a:t>とに</a:t>
            </a:r>
            <a:r>
              <a:rPr sz="3250" b="1" spc="80" dirty="0">
                <a:solidFill>
                  <a:srgbClr val="FFFFFF"/>
                </a:solidFill>
                <a:latin typeface="Gen Shin Gothic P Bold"/>
                <a:cs typeface="Gen Shin Gothic P Bold"/>
              </a:rPr>
              <a:t>し</a:t>
            </a:r>
            <a:r>
              <a:rPr sz="3250" b="1" spc="180" dirty="0">
                <a:solidFill>
                  <a:srgbClr val="FFFFFF"/>
                </a:solidFill>
                <a:latin typeface="Gen Shin Gothic P Bold"/>
                <a:cs typeface="Gen Shin Gothic P Bold"/>
              </a:rPr>
              <a:t>ていま</a:t>
            </a:r>
            <a:r>
              <a:rPr sz="3250" b="1" spc="-145" dirty="0">
                <a:solidFill>
                  <a:srgbClr val="FFFFFF"/>
                </a:solidFill>
                <a:latin typeface="Gen Shin Gothic P Bold"/>
                <a:cs typeface="Gen Shin Gothic P Bold"/>
              </a:rPr>
              <a:t>す</a:t>
            </a:r>
            <a:r>
              <a:rPr sz="3250" b="1" dirty="0">
                <a:solidFill>
                  <a:srgbClr val="FFFFFF"/>
                </a:solidFill>
                <a:latin typeface="Gen Shin Gothic P Bold"/>
                <a:cs typeface="Gen Shin Gothic P Bold"/>
              </a:rPr>
              <a:t>。 </a:t>
            </a:r>
            <a:r>
              <a:rPr sz="3250" b="1" spc="180" dirty="0">
                <a:solidFill>
                  <a:srgbClr val="FFFFFF"/>
                </a:solidFill>
                <a:latin typeface="Gen Shin Gothic P Bold"/>
                <a:cs typeface="Gen Shin Gothic P Bold"/>
              </a:rPr>
              <a:t>ミッション</a:t>
            </a:r>
            <a:r>
              <a:rPr sz="3600" b="1" spc="180" dirty="0">
                <a:solidFill>
                  <a:srgbClr val="FFFFFF"/>
                </a:solidFill>
                <a:latin typeface="Gen Shin Gothic P Bold"/>
                <a:cs typeface="Gen Shin Gothic P Bold"/>
              </a:rPr>
              <a:t>X</a:t>
            </a:r>
            <a:r>
              <a:rPr sz="3250" b="1" spc="180" dirty="0">
                <a:solidFill>
                  <a:srgbClr val="FFFFFF"/>
                </a:solidFill>
                <a:latin typeface="Gen Shin Gothic P Bold"/>
                <a:cs typeface="Gen Shin Gothic P Bold"/>
              </a:rPr>
              <a:t>につ</a:t>
            </a:r>
            <a:r>
              <a:rPr sz="3250" b="1" spc="85" dirty="0">
                <a:solidFill>
                  <a:srgbClr val="FFFFFF"/>
                </a:solidFill>
                <a:latin typeface="Gen Shin Gothic P Bold"/>
                <a:cs typeface="Gen Shin Gothic P Bold"/>
              </a:rPr>
              <a:t>い</a:t>
            </a:r>
            <a:r>
              <a:rPr sz="3250" b="1" spc="180" dirty="0">
                <a:solidFill>
                  <a:srgbClr val="FFFFFF"/>
                </a:solidFill>
                <a:latin typeface="Gen Shin Gothic P Bold"/>
                <a:cs typeface="Gen Shin Gothic P Bold"/>
              </a:rPr>
              <a:t>て知りたい方は下記URL</a:t>
            </a:r>
            <a:r>
              <a:rPr sz="3250" b="1" spc="25" dirty="0">
                <a:solidFill>
                  <a:srgbClr val="FFFFFF"/>
                </a:solidFill>
                <a:latin typeface="Gen Shin Gothic P Bold"/>
                <a:cs typeface="Gen Shin Gothic P Bold"/>
              </a:rPr>
              <a:t>へ</a:t>
            </a:r>
            <a:r>
              <a:rPr sz="3250" b="1" spc="180" dirty="0">
                <a:solidFill>
                  <a:srgbClr val="FFFFFF"/>
                </a:solidFill>
                <a:latin typeface="Gen Shin Gothic P Bold"/>
                <a:cs typeface="Gen Shin Gothic P Bold"/>
              </a:rPr>
              <a:t>どうぞ</a:t>
            </a:r>
            <a:endParaRPr sz="3250" dirty="0">
              <a:latin typeface="Gen Shin Gothic P Regular"/>
              <a:cs typeface="Gen Shin Gothic P Regular"/>
            </a:endParaRPr>
          </a:p>
        </p:txBody>
      </p:sp>
      <p:sp>
        <p:nvSpPr>
          <p:cNvPr id="13" name="object 13"/>
          <p:cNvSpPr txBox="1"/>
          <p:nvPr/>
        </p:nvSpPr>
        <p:spPr>
          <a:xfrm>
            <a:off x="2168295" y="9578504"/>
            <a:ext cx="3406252" cy="566822"/>
          </a:xfrm>
          <a:prstGeom prst="rect">
            <a:avLst/>
          </a:prstGeom>
        </p:spPr>
        <p:txBody>
          <a:bodyPr vert="horz" wrap="square" lIns="0" tIns="12700" rIns="0" bIns="0" rtlCol="0">
            <a:spAutoFit/>
          </a:bodyPr>
          <a:lstStyle/>
          <a:p>
            <a:pPr marL="12700">
              <a:lnSpc>
                <a:spcPct val="100000"/>
              </a:lnSpc>
              <a:spcBef>
                <a:spcPts val="100"/>
              </a:spcBef>
            </a:pPr>
            <a:r>
              <a:rPr sz="3100" b="1" spc="180" dirty="0">
                <a:solidFill>
                  <a:srgbClr val="FFFFFF"/>
                </a:solidFill>
                <a:latin typeface="Gen Shin Gothic P Bold"/>
                <a:cs typeface="Gen Shin Gothic P Bold"/>
              </a:rPr>
              <a:t>ミッション</a:t>
            </a:r>
            <a:r>
              <a:rPr sz="3600" b="1" spc="180" dirty="0">
                <a:solidFill>
                  <a:srgbClr val="FFFFFF"/>
                </a:solidFill>
                <a:latin typeface="Gen Shin Gothic P Bold"/>
                <a:cs typeface="Gen Shin Gothic P Bold"/>
              </a:rPr>
              <a:t>X</a:t>
            </a:r>
            <a:endParaRPr sz="3600" dirty="0">
              <a:latin typeface="Gen Shin Gothic P Regular"/>
              <a:cs typeface="Gen Shin Gothic P Regular"/>
            </a:endParaRPr>
          </a:p>
        </p:txBody>
      </p:sp>
      <p:sp>
        <p:nvSpPr>
          <p:cNvPr id="14" name="object 14"/>
          <p:cNvSpPr txBox="1"/>
          <p:nvPr/>
        </p:nvSpPr>
        <p:spPr>
          <a:xfrm>
            <a:off x="7558796" y="9431285"/>
            <a:ext cx="2809004" cy="916940"/>
          </a:xfrm>
          <a:prstGeom prst="rect">
            <a:avLst/>
          </a:prstGeom>
        </p:spPr>
        <p:txBody>
          <a:bodyPr vert="horz" wrap="square" lIns="0" tIns="71120" rIns="0" bIns="0" rtlCol="0">
            <a:spAutoFit/>
          </a:bodyPr>
          <a:lstStyle/>
          <a:p>
            <a:pPr marL="12700" marR="5080">
              <a:lnSpc>
                <a:spcPts val="3300"/>
              </a:lnSpc>
              <a:spcBef>
                <a:spcPts val="560"/>
              </a:spcBef>
            </a:pPr>
            <a:r>
              <a:rPr sz="3100" b="1" spc="180" dirty="0">
                <a:solidFill>
                  <a:srgbClr val="FFFFFF"/>
                </a:solidFill>
                <a:latin typeface="Gen Shin Gothic P Bold"/>
                <a:cs typeface="Gen Shin Gothic P Bold"/>
              </a:rPr>
              <a:t>ミッション</a:t>
            </a:r>
            <a:r>
              <a:rPr sz="3600" b="1" spc="180" dirty="0">
                <a:solidFill>
                  <a:srgbClr val="FFFFFF"/>
                </a:solidFill>
                <a:latin typeface="Gen Shin Gothic P Bold"/>
                <a:cs typeface="Gen Shin Gothic P Bold"/>
              </a:rPr>
              <a:t>X</a:t>
            </a:r>
            <a:r>
              <a:rPr sz="3100" b="1" spc="180" dirty="0">
                <a:solidFill>
                  <a:srgbClr val="FFFFFF"/>
                </a:solidFill>
                <a:latin typeface="Gen Shin Gothic P Bold"/>
                <a:cs typeface="Gen Shin Gothic P Bold"/>
              </a:rPr>
              <a:t> </a:t>
            </a:r>
            <a:r>
              <a:rPr sz="3100" b="1" spc="-690" dirty="0">
                <a:solidFill>
                  <a:srgbClr val="FFFFFF"/>
                </a:solidFill>
                <a:latin typeface="Gen Shin Gothic P Bold"/>
                <a:cs typeface="Gen Shin Gothic P Bold"/>
              </a:rPr>
              <a:t> </a:t>
            </a:r>
            <a:r>
              <a:rPr sz="3100" b="1" spc="175" dirty="0">
                <a:solidFill>
                  <a:srgbClr val="FFFFFF"/>
                </a:solidFill>
                <a:latin typeface="Gen Shin Gothic P Bold"/>
                <a:cs typeface="Gen Shin Gothic P Bold"/>
              </a:rPr>
              <a:t>日本事務局</a:t>
            </a:r>
            <a:endParaRPr sz="3100" dirty="0">
              <a:latin typeface="Gen Shin Gothic P Regular"/>
              <a:cs typeface="Gen Shin Gothic P Regular"/>
            </a:endParaRPr>
          </a:p>
        </p:txBody>
      </p:sp>
      <p:sp>
        <p:nvSpPr>
          <p:cNvPr id="15" name="object 15"/>
          <p:cNvSpPr txBox="1"/>
          <p:nvPr/>
        </p:nvSpPr>
        <p:spPr>
          <a:xfrm>
            <a:off x="12542334" y="9431285"/>
            <a:ext cx="2696210" cy="916940"/>
          </a:xfrm>
          <a:prstGeom prst="rect">
            <a:avLst/>
          </a:prstGeom>
        </p:spPr>
        <p:txBody>
          <a:bodyPr vert="horz" wrap="square" lIns="0" tIns="12700" rIns="0" bIns="0" rtlCol="0">
            <a:spAutoFit/>
          </a:bodyPr>
          <a:lstStyle/>
          <a:p>
            <a:pPr marL="12700">
              <a:lnSpc>
                <a:spcPts val="3510"/>
              </a:lnSpc>
              <a:spcBef>
                <a:spcPts val="100"/>
              </a:spcBef>
            </a:pPr>
            <a:r>
              <a:rPr sz="3100" b="1" spc="180" dirty="0">
                <a:solidFill>
                  <a:srgbClr val="FFFFFF"/>
                </a:solidFill>
                <a:latin typeface="Gen Shin Gothic P Bold"/>
                <a:cs typeface="Gen Shin Gothic P Bold"/>
              </a:rPr>
              <a:t>ミッション</a:t>
            </a:r>
            <a:r>
              <a:rPr sz="3600" b="1" spc="180" dirty="0">
                <a:solidFill>
                  <a:srgbClr val="FFFFFF"/>
                </a:solidFill>
                <a:latin typeface="Gen Shin Gothic P Bold"/>
                <a:cs typeface="Gen Shin Gothic P Bold"/>
              </a:rPr>
              <a:t>X</a:t>
            </a:r>
            <a:endParaRPr sz="3600" dirty="0">
              <a:latin typeface="Gen Shin Gothic P Regular"/>
              <a:cs typeface="Gen Shin Gothic P Regular"/>
            </a:endParaRPr>
          </a:p>
          <a:p>
            <a:pPr marL="12700">
              <a:lnSpc>
                <a:spcPts val="3510"/>
              </a:lnSpc>
            </a:pPr>
            <a:r>
              <a:rPr sz="3100" b="1" spc="175" dirty="0">
                <a:solidFill>
                  <a:srgbClr val="FFFFFF"/>
                </a:solidFill>
                <a:latin typeface="Gen Shin Gothic P Bold"/>
                <a:cs typeface="Gen Shin Gothic P Bold"/>
              </a:rPr>
              <a:t>J</a:t>
            </a:r>
            <a:r>
              <a:rPr sz="3100" b="1" spc="155" dirty="0">
                <a:solidFill>
                  <a:srgbClr val="FFFFFF"/>
                </a:solidFill>
                <a:latin typeface="Gen Shin Gothic P Bold"/>
                <a:cs typeface="Gen Shin Gothic P Bold"/>
              </a:rPr>
              <a:t>A</a:t>
            </a:r>
            <a:r>
              <a:rPr sz="3100" b="1" spc="160" dirty="0">
                <a:solidFill>
                  <a:srgbClr val="FFFFFF"/>
                </a:solidFill>
                <a:latin typeface="Gen Shin Gothic P Bold"/>
                <a:cs typeface="Gen Shin Gothic P Bold"/>
              </a:rPr>
              <a:t>X</a:t>
            </a:r>
            <a:r>
              <a:rPr sz="3100" b="1" spc="180" dirty="0">
                <a:solidFill>
                  <a:srgbClr val="FFFFFF"/>
                </a:solidFill>
                <a:latin typeface="Gen Shin Gothic P Bold"/>
                <a:cs typeface="Gen Shin Gothic P Bold"/>
              </a:rPr>
              <a:t>Aのペ</a:t>
            </a:r>
            <a:r>
              <a:rPr sz="3100" b="1" spc="120" dirty="0">
                <a:solidFill>
                  <a:srgbClr val="FFFFFF"/>
                </a:solidFill>
                <a:latin typeface="Gen Shin Gothic P Bold"/>
                <a:cs typeface="Gen Shin Gothic P Bold"/>
              </a:rPr>
              <a:t>ー</a:t>
            </a:r>
            <a:r>
              <a:rPr sz="3100" b="1" dirty="0">
                <a:solidFill>
                  <a:srgbClr val="FFFFFF"/>
                </a:solidFill>
                <a:latin typeface="Gen Shin Gothic P Bold"/>
                <a:cs typeface="Gen Shin Gothic P Bold"/>
              </a:rPr>
              <a:t>ジ</a:t>
            </a:r>
            <a:endParaRPr sz="3100" dirty="0">
              <a:latin typeface="Gen Shin Gothic P Regular"/>
              <a:cs typeface="Gen Shin Gothic P Regular"/>
            </a:endParaRPr>
          </a:p>
        </p:txBody>
      </p:sp>
      <p:sp>
        <p:nvSpPr>
          <p:cNvPr id="16" name="object 16"/>
          <p:cNvSpPr txBox="1"/>
          <p:nvPr/>
        </p:nvSpPr>
        <p:spPr>
          <a:xfrm>
            <a:off x="2550291" y="7727796"/>
            <a:ext cx="10244959" cy="212879"/>
          </a:xfrm>
          <a:prstGeom prst="rect">
            <a:avLst/>
          </a:prstGeom>
        </p:spPr>
        <p:txBody>
          <a:bodyPr vert="horz" wrap="square" lIns="0" tIns="12700" rIns="0" bIns="0" rtlCol="0">
            <a:spAutoFit/>
          </a:bodyPr>
          <a:lstStyle/>
          <a:p>
            <a:pPr marL="12700">
              <a:lnSpc>
                <a:spcPct val="100000"/>
              </a:lnSpc>
              <a:spcBef>
                <a:spcPts val="100"/>
              </a:spcBef>
              <a:tabLst>
                <a:tab pos="4598670" algn="l"/>
                <a:tab pos="5865495" algn="l"/>
                <a:tab pos="7455534" algn="l"/>
              </a:tabLst>
            </a:pPr>
            <a:r>
              <a:rPr sz="1300" b="1" spc="-5" dirty="0">
                <a:solidFill>
                  <a:srgbClr val="FFFFFF"/>
                </a:solidFill>
                <a:latin typeface="Gen Shin Gothic P Bold"/>
                <a:cs typeface="Gen Shin Gothic P Bold"/>
              </a:rPr>
              <a:t>ほ</a:t>
            </a:r>
            <a:r>
              <a:rPr sz="1300" b="1" spc="50" dirty="0">
                <a:solidFill>
                  <a:srgbClr val="FFFFFF"/>
                </a:solidFill>
                <a:latin typeface="Gen Shin Gothic P Bold"/>
                <a:cs typeface="Gen Shin Gothic P Bold"/>
              </a:rPr>
              <a:t> </a:t>
            </a:r>
            <a:r>
              <a:rPr sz="1300" b="1" spc="-5" dirty="0">
                <a:solidFill>
                  <a:srgbClr val="FFFFFF"/>
                </a:solidFill>
                <a:latin typeface="Gen Shin Gothic P Bold"/>
                <a:cs typeface="Gen Shin Gothic P Bold"/>
              </a:rPr>
              <a:t>ん</a:t>
            </a:r>
            <a:r>
              <a:rPr sz="1300" b="1" spc="50" dirty="0">
                <a:solidFill>
                  <a:srgbClr val="FFFFFF"/>
                </a:solidFill>
                <a:latin typeface="Gen Shin Gothic P Bold"/>
                <a:cs typeface="Gen Shin Gothic P Bold"/>
              </a:rPr>
              <a:t> </a:t>
            </a:r>
            <a:r>
              <a:rPr sz="1300" b="1" spc="-30" dirty="0">
                <a:solidFill>
                  <a:srgbClr val="FFFFFF"/>
                </a:solidFill>
                <a:latin typeface="Gen Shin Gothic P Bold"/>
                <a:cs typeface="Gen Shin Gothic P Bold"/>
              </a:rPr>
              <a:t>き</a:t>
            </a:r>
            <a:r>
              <a:rPr sz="1300" b="1" spc="55" dirty="0">
                <a:solidFill>
                  <a:srgbClr val="FFFFFF"/>
                </a:solidFill>
                <a:latin typeface="Gen Shin Gothic P Bold"/>
                <a:cs typeface="Gen Shin Gothic P Bold"/>
              </a:rPr>
              <a:t> </a:t>
            </a:r>
            <a:r>
              <a:rPr sz="1300" b="1" spc="40" dirty="0">
                <a:solidFill>
                  <a:srgbClr val="FFFFFF"/>
                </a:solidFill>
                <a:latin typeface="Gen Shin Gothic P Bold"/>
                <a:cs typeface="Gen Shin Gothic P Bold"/>
              </a:rPr>
              <a:t>ょ</a:t>
            </a:r>
            <a:r>
              <a:rPr sz="1300" b="1" dirty="0">
                <a:solidFill>
                  <a:srgbClr val="FFFFFF"/>
                </a:solidFill>
                <a:latin typeface="Gen Shin Gothic P Bold"/>
                <a:cs typeface="Gen Shin Gothic P Bold"/>
              </a:rPr>
              <a:t> </a:t>
            </a:r>
            <a:r>
              <a:rPr sz="1300" b="1" spc="40" dirty="0">
                <a:solidFill>
                  <a:srgbClr val="FFFFFF"/>
                </a:solidFill>
                <a:latin typeface="Gen Shin Gothic P Bold"/>
                <a:cs typeface="Gen Shin Gothic P Bold"/>
              </a:rPr>
              <a:t>う</a:t>
            </a:r>
            <a:r>
              <a:rPr sz="1300" b="1" dirty="0">
                <a:solidFill>
                  <a:srgbClr val="FFFFFF"/>
                </a:solidFill>
                <a:latin typeface="Gen Shin Gothic P Bold"/>
                <a:cs typeface="Gen Shin Gothic P Bold"/>
              </a:rPr>
              <a:t> </a:t>
            </a:r>
            <a:r>
              <a:rPr sz="1300" b="1" spc="-15" dirty="0">
                <a:solidFill>
                  <a:srgbClr val="FFFFFF"/>
                </a:solidFill>
                <a:latin typeface="Gen Shin Gothic P Bold"/>
                <a:cs typeface="Gen Shin Gothic P Bold"/>
              </a:rPr>
              <a:t>ざ</a:t>
            </a:r>
            <a:r>
              <a:rPr sz="1300" b="1" spc="50" dirty="0">
                <a:solidFill>
                  <a:srgbClr val="FFFFFF"/>
                </a:solidFill>
                <a:latin typeface="Gen Shin Gothic P Bold"/>
                <a:cs typeface="Gen Shin Gothic P Bold"/>
              </a:rPr>
              <a:t> </a:t>
            </a:r>
            <a:r>
              <a:rPr sz="1300" b="1" dirty="0">
                <a:solidFill>
                  <a:srgbClr val="FFFFFF"/>
                </a:solidFill>
                <a:latin typeface="Gen Shin Gothic P Bold"/>
                <a:cs typeface="Gen Shin Gothic P Bold"/>
              </a:rPr>
              <a:t>い	</a:t>
            </a:r>
            <a:r>
              <a:rPr lang="ja-JP" altLang="en-US" sz="1300" b="1" dirty="0">
                <a:solidFill>
                  <a:srgbClr val="FFFFFF"/>
                </a:solidFill>
                <a:latin typeface="Gen Shin Gothic P Bold"/>
                <a:cs typeface="Gen Shin Gothic P Bold"/>
              </a:rPr>
              <a:t>　　　　</a:t>
            </a:r>
            <a:r>
              <a:rPr sz="1300" b="1" spc="180" dirty="0">
                <a:solidFill>
                  <a:srgbClr val="FFFFFF"/>
                </a:solidFill>
                <a:latin typeface="Gen Shin Gothic P Bold"/>
                <a:cs typeface="Gen Shin Gothic P Bold"/>
              </a:rPr>
              <a:t>う</a:t>
            </a:r>
            <a:r>
              <a:rPr sz="1300" b="1" spc="5" dirty="0">
                <a:solidFill>
                  <a:srgbClr val="FFFFFF"/>
                </a:solidFill>
                <a:latin typeface="Gen Shin Gothic P Bold"/>
                <a:cs typeface="Gen Shin Gothic P Bold"/>
              </a:rPr>
              <a:t> </a:t>
            </a:r>
            <a:r>
              <a:rPr sz="1300" b="1" spc="180" dirty="0">
                <a:solidFill>
                  <a:srgbClr val="FFFFFF"/>
                </a:solidFill>
                <a:latin typeface="Gen Shin Gothic P Bold"/>
                <a:cs typeface="Gen Shin Gothic P Bold"/>
              </a:rPr>
              <a:t>ち</a:t>
            </a:r>
            <a:r>
              <a:rPr sz="1300" b="1" dirty="0">
                <a:solidFill>
                  <a:srgbClr val="FFFFFF"/>
                </a:solidFill>
                <a:latin typeface="Gen Shin Gothic P Bold"/>
                <a:cs typeface="Gen Shin Gothic P Bold"/>
              </a:rPr>
              <a:t> </a:t>
            </a:r>
            <a:r>
              <a:rPr sz="1300" b="1" spc="180" dirty="0">
                <a:solidFill>
                  <a:srgbClr val="FFFFFF"/>
                </a:solidFill>
                <a:latin typeface="Gen Shin Gothic P Bold"/>
                <a:cs typeface="Gen Shin Gothic P Bold"/>
              </a:rPr>
              <a:t>ゅ</a:t>
            </a:r>
            <a:r>
              <a:rPr sz="1300" b="1" spc="5" dirty="0">
                <a:solidFill>
                  <a:srgbClr val="FFFFFF"/>
                </a:solidFill>
                <a:latin typeface="Gen Shin Gothic P Bold"/>
                <a:cs typeface="Gen Shin Gothic P Bold"/>
              </a:rPr>
              <a:t> </a:t>
            </a:r>
            <a:r>
              <a:rPr sz="1300" b="1" spc="-5" dirty="0">
                <a:solidFill>
                  <a:srgbClr val="FFFFFF"/>
                </a:solidFill>
                <a:latin typeface="Gen Shin Gothic P Bold"/>
                <a:cs typeface="Gen Shin Gothic P Bold"/>
              </a:rPr>
              <a:t>う</a:t>
            </a:r>
            <a:r>
              <a:rPr lang="ja-JP" altLang="en-US" sz="1300" b="1" spc="-5" dirty="0">
                <a:solidFill>
                  <a:srgbClr val="FFFFFF"/>
                </a:solidFill>
                <a:latin typeface="Gen Shin Gothic P Bold"/>
                <a:cs typeface="Gen Shin Gothic P Bold"/>
              </a:rPr>
              <a:t>　　　　　</a:t>
            </a:r>
            <a:r>
              <a:rPr sz="1300" b="1" spc="40" dirty="0" err="1">
                <a:solidFill>
                  <a:srgbClr val="FFFFFF"/>
                </a:solidFill>
                <a:latin typeface="Gen Shin Gothic P Bold"/>
                <a:cs typeface="Gen Shin Gothic P Bold"/>
              </a:rPr>
              <a:t>しんちょ</a:t>
            </a:r>
            <a:r>
              <a:rPr sz="1300" b="1" spc="-5" dirty="0" err="1">
                <a:solidFill>
                  <a:srgbClr val="FFFFFF"/>
                </a:solidFill>
                <a:latin typeface="Gen Shin Gothic P Bold"/>
                <a:cs typeface="Gen Shin Gothic P Bold"/>
              </a:rPr>
              <a:t>う</a:t>
            </a:r>
            <a:r>
              <a:rPr sz="1300" b="1" spc="-5" dirty="0">
                <a:solidFill>
                  <a:srgbClr val="FFFFFF"/>
                </a:solidFill>
                <a:latin typeface="Gen Shin Gothic P Bold"/>
                <a:cs typeface="Gen Shin Gothic P Bold"/>
              </a:rPr>
              <a:t>	</a:t>
            </a:r>
            <a:r>
              <a:rPr lang="ja-JP" altLang="en-US" sz="1300" b="1" spc="-5" dirty="0">
                <a:solidFill>
                  <a:srgbClr val="FFFFFF"/>
                </a:solidFill>
                <a:latin typeface="Gen Shin Gothic P Bold"/>
                <a:cs typeface="Gen Shin Gothic P Bold"/>
              </a:rPr>
              <a:t>　　　　　　</a:t>
            </a:r>
            <a:r>
              <a:rPr sz="1300" b="1" spc="-10" dirty="0" err="1">
                <a:solidFill>
                  <a:srgbClr val="FFFFFF"/>
                </a:solidFill>
                <a:latin typeface="Gen Shin Gothic P Bold"/>
                <a:cs typeface="Gen Shin Gothic P Bold"/>
              </a:rPr>
              <a:t>な</a:t>
            </a:r>
            <a:r>
              <a:rPr sz="1300" b="1" spc="80" dirty="0">
                <a:solidFill>
                  <a:srgbClr val="FFFFFF"/>
                </a:solidFill>
                <a:latin typeface="Gen Shin Gothic P Bold"/>
                <a:cs typeface="Gen Shin Gothic P Bold"/>
              </a:rPr>
              <a:t> </a:t>
            </a:r>
            <a:r>
              <a:rPr sz="1300" b="1" spc="-5" dirty="0">
                <a:solidFill>
                  <a:srgbClr val="FFFFFF"/>
                </a:solidFill>
                <a:latin typeface="Gen Shin Gothic P Bold"/>
                <a:cs typeface="Gen Shin Gothic P Bold"/>
              </a:rPr>
              <a:t>ん</a:t>
            </a:r>
            <a:endParaRPr sz="1300" dirty="0">
              <a:latin typeface="Gen Shin Gothic P Regular"/>
              <a:cs typeface="Gen Shin Gothic P Regular"/>
            </a:endParaRPr>
          </a:p>
        </p:txBody>
      </p:sp>
      <p:sp>
        <p:nvSpPr>
          <p:cNvPr id="17" name="object 17"/>
          <p:cNvSpPr txBox="1"/>
          <p:nvPr/>
        </p:nvSpPr>
        <p:spPr>
          <a:xfrm>
            <a:off x="9290050" y="8489796"/>
            <a:ext cx="3754126" cy="212879"/>
          </a:xfrm>
          <a:prstGeom prst="rect">
            <a:avLst/>
          </a:prstGeom>
        </p:spPr>
        <p:txBody>
          <a:bodyPr vert="horz" wrap="square" lIns="0" tIns="12700" rIns="0" bIns="0" rtlCol="0">
            <a:spAutoFit/>
          </a:bodyPr>
          <a:lstStyle/>
          <a:p>
            <a:pPr marL="12700">
              <a:lnSpc>
                <a:spcPct val="100000"/>
              </a:lnSpc>
              <a:spcBef>
                <a:spcPts val="100"/>
              </a:spcBef>
              <a:tabLst>
                <a:tab pos="1541145" algn="l"/>
                <a:tab pos="2503170" algn="l"/>
                <a:tab pos="2902585" algn="l"/>
              </a:tabLst>
            </a:pPr>
            <a:r>
              <a:rPr sz="1300" b="1" spc="-5" dirty="0">
                <a:solidFill>
                  <a:srgbClr val="FFFFFF"/>
                </a:solidFill>
                <a:latin typeface="Gen Shin Gothic P Bold"/>
                <a:cs typeface="Gen Shin Gothic P Bold"/>
              </a:rPr>
              <a:t>し	</a:t>
            </a:r>
            <a:r>
              <a:rPr lang="ja-JP" altLang="en-US" sz="1300" b="1" spc="-5" dirty="0">
                <a:solidFill>
                  <a:srgbClr val="FFFFFF"/>
                </a:solidFill>
                <a:latin typeface="Gen Shin Gothic P Bold"/>
                <a:cs typeface="Gen Shin Gothic P Bold"/>
              </a:rPr>
              <a:t>　</a:t>
            </a:r>
            <a:r>
              <a:rPr sz="1300" b="1" spc="145" dirty="0" err="1">
                <a:solidFill>
                  <a:srgbClr val="FFFFFF"/>
                </a:solidFill>
                <a:latin typeface="Gen Shin Gothic P Bold"/>
                <a:cs typeface="Gen Shin Gothic P Bold"/>
              </a:rPr>
              <a:t>か</a:t>
            </a:r>
            <a:r>
              <a:rPr sz="1300" b="1" spc="-5" dirty="0" err="1">
                <a:solidFill>
                  <a:srgbClr val="FFFFFF"/>
                </a:solidFill>
                <a:latin typeface="Gen Shin Gothic P Bold"/>
                <a:cs typeface="Gen Shin Gothic P Bold"/>
              </a:rPr>
              <a:t>た</a:t>
            </a:r>
            <a:r>
              <a:rPr sz="1300" b="1" dirty="0">
                <a:solidFill>
                  <a:srgbClr val="FFFFFF"/>
                </a:solidFill>
                <a:latin typeface="Gen Shin Gothic P Bold"/>
                <a:cs typeface="Gen Shin Gothic P Bold"/>
              </a:rPr>
              <a:t>	</a:t>
            </a:r>
            <a:r>
              <a:rPr lang="ja-JP" altLang="en-US" sz="1300" b="1" dirty="0">
                <a:solidFill>
                  <a:srgbClr val="FFFFFF"/>
                </a:solidFill>
                <a:latin typeface="Gen Shin Gothic P Bold"/>
                <a:cs typeface="Gen Shin Gothic P Bold"/>
              </a:rPr>
              <a:t>　　</a:t>
            </a:r>
            <a:r>
              <a:rPr sz="1300" b="1" spc="-5" dirty="0" err="1">
                <a:solidFill>
                  <a:srgbClr val="FFFFFF"/>
                </a:solidFill>
                <a:latin typeface="Gen Shin Gothic P Bold"/>
                <a:cs typeface="Gen Shin Gothic P Bold"/>
              </a:rPr>
              <a:t>か</a:t>
            </a:r>
            <a:r>
              <a:rPr sz="1300" b="1" dirty="0">
                <a:solidFill>
                  <a:srgbClr val="FFFFFF"/>
                </a:solidFill>
                <a:latin typeface="Gen Shin Gothic P Bold"/>
                <a:cs typeface="Gen Shin Gothic P Bold"/>
              </a:rPr>
              <a:t>	</a:t>
            </a:r>
            <a:r>
              <a:rPr sz="1300" b="1" spc="-30" dirty="0">
                <a:solidFill>
                  <a:srgbClr val="FFFFFF"/>
                </a:solidFill>
                <a:latin typeface="Gen Shin Gothic P Bold"/>
                <a:cs typeface="Gen Shin Gothic P Bold"/>
              </a:rPr>
              <a:t>き</a:t>
            </a:r>
            <a:endParaRPr sz="1300" dirty="0">
              <a:latin typeface="Gen Shin Gothic P Regular"/>
              <a:cs typeface="Gen Shin Gothic P Regular"/>
            </a:endParaRPr>
          </a:p>
        </p:txBody>
      </p:sp>
      <p:sp>
        <p:nvSpPr>
          <p:cNvPr id="18" name="object 18"/>
          <p:cNvSpPr txBox="1"/>
          <p:nvPr/>
        </p:nvSpPr>
        <p:spPr>
          <a:xfrm>
            <a:off x="3752371" y="1512482"/>
            <a:ext cx="13230859" cy="1133475"/>
          </a:xfrm>
          <a:prstGeom prst="rect">
            <a:avLst/>
          </a:prstGeom>
        </p:spPr>
        <p:txBody>
          <a:bodyPr vert="horz" wrap="square" lIns="0" tIns="17145" rIns="0" bIns="0" rtlCol="0">
            <a:spAutoFit/>
          </a:bodyPr>
          <a:lstStyle/>
          <a:p>
            <a:pPr marL="654050">
              <a:lnSpc>
                <a:spcPts val="2510"/>
              </a:lnSpc>
              <a:spcBef>
                <a:spcPts val="135"/>
              </a:spcBef>
              <a:tabLst>
                <a:tab pos="6116320" algn="l"/>
              </a:tabLst>
            </a:pPr>
            <a:r>
              <a:rPr sz="2300" b="1" spc="254" dirty="0">
                <a:solidFill>
                  <a:srgbClr val="FFFFFF"/>
                </a:solidFill>
                <a:latin typeface="Gen Shin Gothic P Bold"/>
                <a:cs typeface="Gen Shin Gothic P Bold"/>
              </a:rPr>
              <a:t>うちゅうひこう</a:t>
            </a:r>
            <a:r>
              <a:rPr sz="2300" b="1" spc="25" dirty="0">
                <a:solidFill>
                  <a:srgbClr val="FFFFFF"/>
                </a:solidFill>
                <a:latin typeface="Gen Shin Gothic P Bold"/>
                <a:cs typeface="Gen Shin Gothic P Bold"/>
              </a:rPr>
              <a:t>し</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260" dirty="0" err="1">
                <a:solidFill>
                  <a:srgbClr val="FFFFFF"/>
                </a:solidFill>
                <a:latin typeface="Gen Shin Gothic P Bold"/>
                <a:cs typeface="Gen Shin Gothic P Bold"/>
              </a:rPr>
              <a:t>しんし</a:t>
            </a:r>
            <a:r>
              <a:rPr sz="2300" b="1" spc="35" dirty="0" err="1">
                <a:solidFill>
                  <a:srgbClr val="FFFFFF"/>
                </a:solidFill>
                <a:latin typeface="Gen Shin Gothic P Bold"/>
                <a:cs typeface="Gen Shin Gothic P Bold"/>
              </a:rPr>
              <a:t>ん</a:t>
            </a:r>
            <a:endParaRPr sz="2300" dirty="0">
              <a:latin typeface="Gen Shin Gothic P Regular"/>
              <a:cs typeface="Gen Shin Gothic P Regular"/>
            </a:endParaRPr>
          </a:p>
          <a:p>
            <a:pPr marL="12700">
              <a:lnSpc>
                <a:spcPts val="6170"/>
              </a:lnSpc>
            </a:pPr>
            <a:r>
              <a:rPr sz="5350" b="1" spc="140" dirty="0">
                <a:solidFill>
                  <a:srgbClr val="FFFFFF"/>
                </a:solidFill>
                <a:latin typeface="Gen Shin Gothic P Bold"/>
                <a:cs typeface="Gen Shin Gothic P Bold"/>
              </a:rPr>
              <a:t>宇宙飛行士のように心身をきたえよう！</a:t>
            </a:r>
            <a:endParaRPr sz="5350" dirty="0">
              <a:latin typeface="Gen Shin Gothic P Regular"/>
              <a:cs typeface="Gen Shin Gothic P Regular"/>
            </a:endParaRPr>
          </a:p>
        </p:txBody>
      </p:sp>
      <p:pic>
        <p:nvPicPr>
          <p:cNvPr id="19" name="図 18" descr="挿絵 が含まれている画像&#10;&#10;自動的に生成された説明">
            <a:extLst>
              <a:ext uri="{FF2B5EF4-FFF2-40B4-BE49-F238E27FC236}">
                <a16:creationId xmlns:a16="http://schemas.microsoft.com/office/drawing/2014/main" id="{78BCB5D6-20F8-684C-B4AA-9E020AB949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222581" y="911345"/>
            <a:ext cx="2823845"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©NASA/Neil</a:t>
            </a:r>
            <a:r>
              <a:rPr sz="1950" b="1" spc="-50" dirty="0">
                <a:solidFill>
                  <a:srgbClr val="FFFFFF"/>
                </a:solidFill>
                <a:latin typeface="Gen Shin Gothic P Bold"/>
                <a:cs typeface="Gen Shin Gothic P Bold"/>
              </a:rPr>
              <a:t> </a:t>
            </a:r>
            <a:r>
              <a:rPr sz="1950" b="1" spc="-5" dirty="0">
                <a:solidFill>
                  <a:srgbClr val="FFFFFF"/>
                </a:solidFill>
                <a:latin typeface="Gen Shin Gothic P Bold"/>
                <a:cs typeface="Gen Shin Gothic P Bold"/>
              </a:rPr>
              <a:t>Armstrong</a:t>
            </a:r>
            <a:endParaRPr sz="1950">
              <a:latin typeface="Gen Shin Gothic P Regular"/>
              <a:cs typeface="Gen Shin Gothic P Regular"/>
            </a:endParaRPr>
          </a:p>
        </p:txBody>
      </p:sp>
      <p:pic>
        <p:nvPicPr>
          <p:cNvPr id="4" name="図 3" descr="挿絵 が含まれている画像&#10;&#10;自動的に生成された説明">
            <a:extLst>
              <a:ext uri="{FF2B5EF4-FFF2-40B4-BE49-F238E27FC236}">
                <a16:creationId xmlns:a16="http://schemas.microsoft.com/office/drawing/2014/main" id="{D4452156-C13F-8048-9EB9-B4480105E6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5777591" y="847090"/>
            <a:ext cx="9227459" cy="845185"/>
          </a:xfrm>
          <a:prstGeom prst="rect">
            <a:avLst/>
          </a:prstGeom>
        </p:spPr>
        <p:txBody>
          <a:bodyPr vert="horz" wrap="square" lIns="0" tIns="15875" rIns="0" bIns="0" rtlCol="0">
            <a:spAutoFit/>
          </a:bodyPr>
          <a:lstStyle/>
          <a:p>
            <a:pPr marL="12700">
              <a:lnSpc>
                <a:spcPct val="100000"/>
              </a:lnSpc>
              <a:spcBef>
                <a:spcPts val="125"/>
              </a:spcBef>
            </a:pPr>
            <a:r>
              <a:rPr spc="150" dirty="0"/>
              <a:t>近い将来、月で人間が暮</a:t>
            </a:r>
            <a:r>
              <a:rPr spc="40" dirty="0"/>
              <a:t>ら</a:t>
            </a:r>
            <a:r>
              <a:rPr spc="10" dirty="0"/>
              <a:t>す</a:t>
            </a:r>
          </a:p>
        </p:txBody>
      </p:sp>
      <p:sp>
        <p:nvSpPr>
          <p:cNvPr id="4" name="object 4"/>
          <p:cNvSpPr txBox="1"/>
          <p:nvPr/>
        </p:nvSpPr>
        <p:spPr>
          <a:xfrm>
            <a:off x="1517650" y="9486895"/>
            <a:ext cx="1924262" cy="371255"/>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lang="en-US" sz="2300" b="1" spc="25" dirty="0" err="1">
                <a:solidFill>
                  <a:srgbClr val="FFFFFF"/>
                </a:solidFill>
                <a:latin typeface="Gen Shin Gothic P Bold"/>
                <a:cs typeface="Gen Shin Gothic P Regular"/>
              </a:rPr>
              <a:t>げつめんきち</a:t>
            </a:r>
            <a:endParaRPr lang="en-US" sz="2300" b="1" spc="25" dirty="0">
              <a:solidFill>
                <a:srgbClr val="FFFFFF"/>
              </a:solidFill>
              <a:latin typeface="Gen Shin Gothic P Bold"/>
              <a:cs typeface="Gen Shin Gothic P Regular"/>
            </a:endParaRPr>
          </a:p>
        </p:txBody>
      </p:sp>
      <p:pic>
        <p:nvPicPr>
          <p:cNvPr id="6" name="object 6"/>
          <p:cNvPicPr/>
          <p:nvPr/>
        </p:nvPicPr>
        <p:blipFill>
          <a:blip r:embed="rId4" cstate="print"/>
          <a:stretch>
            <a:fillRect/>
          </a:stretch>
        </p:blipFill>
        <p:spPr>
          <a:xfrm>
            <a:off x="933803" y="2790554"/>
            <a:ext cx="18238287" cy="6591300"/>
          </a:xfrm>
          <a:prstGeom prst="rect">
            <a:avLst/>
          </a:prstGeom>
        </p:spPr>
      </p:pic>
      <p:grpSp>
        <p:nvGrpSpPr>
          <p:cNvPr id="10" name="グループ化 9">
            <a:extLst>
              <a:ext uri="{FF2B5EF4-FFF2-40B4-BE49-F238E27FC236}">
                <a16:creationId xmlns:a16="http://schemas.microsoft.com/office/drawing/2014/main" id="{9FDBA49F-2D96-D34C-A9CD-2DAFA4B35A88}"/>
              </a:ext>
            </a:extLst>
          </p:cNvPr>
          <p:cNvGrpSpPr/>
          <p:nvPr/>
        </p:nvGrpSpPr>
        <p:grpSpPr>
          <a:xfrm>
            <a:off x="14084630" y="3437440"/>
            <a:ext cx="1423035" cy="966469"/>
            <a:chOff x="14084630" y="3437440"/>
            <a:chExt cx="1423035" cy="966469"/>
          </a:xfrm>
        </p:grpSpPr>
        <p:sp>
          <p:nvSpPr>
            <p:cNvPr id="7" name="object 7"/>
            <p:cNvSpPr/>
            <p:nvPr/>
          </p:nvSpPr>
          <p:spPr>
            <a:xfrm>
              <a:off x="14084630" y="3437440"/>
              <a:ext cx="1423035" cy="966469"/>
            </a:xfrm>
            <a:custGeom>
              <a:avLst/>
              <a:gdLst/>
              <a:ahLst/>
              <a:cxnLst/>
              <a:rect l="l" t="t" r="r" b="b"/>
              <a:pathLst>
                <a:path w="1423034" h="966470">
                  <a:moveTo>
                    <a:pt x="604509" y="0"/>
                  </a:moveTo>
                  <a:lnTo>
                    <a:pt x="592704" y="4741"/>
                  </a:lnTo>
                  <a:lnTo>
                    <a:pt x="8481" y="465450"/>
                  </a:lnTo>
                  <a:lnTo>
                    <a:pt x="2120" y="473427"/>
                  </a:lnTo>
                  <a:lnTo>
                    <a:pt x="0" y="482947"/>
                  </a:lnTo>
                  <a:lnTo>
                    <a:pt x="2120" y="492467"/>
                  </a:lnTo>
                  <a:lnTo>
                    <a:pt x="8481" y="500444"/>
                  </a:lnTo>
                  <a:lnTo>
                    <a:pt x="592704" y="961142"/>
                  </a:lnTo>
                  <a:lnTo>
                    <a:pt x="604509" y="965888"/>
                  </a:lnTo>
                  <a:lnTo>
                    <a:pt x="616227" y="963694"/>
                  </a:lnTo>
                  <a:lnTo>
                    <a:pt x="625204" y="955849"/>
                  </a:lnTo>
                  <a:lnTo>
                    <a:pt x="628787" y="943645"/>
                  </a:lnTo>
                  <a:lnTo>
                    <a:pt x="628787" y="765095"/>
                  </a:lnTo>
                  <a:lnTo>
                    <a:pt x="630538" y="756419"/>
                  </a:lnTo>
                  <a:lnTo>
                    <a:pt x="635314" y="749336"/>
                  </a:lnTo>
                  <a:lnTo>
                    <a:pt x="642397" y="744563"/>
                  </a:lnTo>
                  <a:lnTo>
                    <a:pt x="651069" y="742813"/>
                  </a:lnTo>
                  <a:lnTo>
                    <a:pt x="1400470" y="742813"/>
                  </a:lnTo>
                  <a:lnTo>
                    <a:pt x="1409142" y="741062"/>
                  </a:lnTo>
                  <a:lnTo>
                    <a:pt x="1416225" y="736286"/>
                  </a:lnTo>
                  <a:lnTo>
                    <a:pt x="1421001" y="729203"/>
                  </a:lnTo>
                  <a:lnTo>
                    <a:pt x="1422752" y="720531"/>
                  </a:lnTo>
                  <a:lnTo>
                    <a:pt x="1422752" y="247970"/>
                  </a:lnTo>
                  <a:lnTo>
                    <a:pt x="1421001" y="239298"/>
                  </a:lnTo>
                  <a:lnTo>
                    <a:pt x="1416225" y="232215"/>
                  </a:lnTo>
                  <a:lnTo>
                    <a:pt x="1409142" y="227439"/>
                  </a:lnTo>
                  <a:lnTo>
                    <a:pt x="1400470" y="225687"/>
                  </a:lnTo>
                  <a:lnTo>
                    <a:pt x="651069" y="225687"/>
                  </a:lnTo>
                  <a:lnTo>
                    <a:pt x="642397" y="223936"/>
                  </a:lnTo>
                  <a:lnTo>
                    <a:pt x="635314" y="219160"/>
                  </a:lnTo>
                  <a:lnTo>
                    <a:pt x="630538" y="212077"/>
                  </a:lnTo>
                  <a:lnTo>
                    <a:pt x="628787" y="203405"/>
                  </a:lnTo>
                  <a:lnTo>
                    <a:pt x="628787" y="22238"/>
                  </a:lnTo>
                  <a:lnTo>
                    <a:pt x="625204" y="10035"/>
                  </a:lnTo>
                  <a:lnTo>
                    <a:pt x="616227" y="2193"/>
                  </a:lnTo>
                  <a:lnTo>
                    <a:pt x="604509" y="0"/>
                  </a:lnTo>
                  <a:close/>
                </a:path>
              </a:pathLst>
            </a:custGeom>
            <a:solidFill>
              <a:srgbClr val="F8DE33"/>
            </a:solidFill>
          </p:spPr>
          <p:txBody>
            <a:bodyPr wrap="square" lIns="0" tIns="0" rIns="0" bIns="0" rtlCol="0"/>
            <a:lstStyle/>
            <a:p>
              <a:endParaRPr/>
            </a:p>
          </p:txBody>
        </p:sp>
        <p:sp>
          <p:nvSpPr>
            <p:cNvPr id="8" name="object 8"/>
            <p:cNvSpPr/>
            <p:nvPr/>
          </p:nvSpPr>
          <p:spPr>
            <a:xfrm>
              <a:off x="14084630" y="3437440"/>
              <a:ext cx="1423035" cy="966469"/>
            </a:xfrm>
            <a:custGeom>
              <a:avLst/>
              <a:gdLst/>
              <a:ahLst/>
              <a:cxnLst/>
              <a:rect l="l" t="t" r="r" b="b"/>
              <a:pathLst>
                <a:path w="1423034" h="966470">
                  <a:moveTo>
                    <a:pt x="1400470" y="225687"/>
                  </a:moveTo>
                  <a:lnTo>
                    <a:pt x="651069" y="225687"/>
                  </a:lnTo>
                  <a:lnTo>
                    <a:pt x="642397" y="223936"/>
                  </a:lnTo>
                  <a:lnTo>
                    <a:pt x="635314" y="219160"/>
                  </a:lnTo>
                  <a:lnTo>
                    <a:pt x="630538" y="212077"/>
                  </a:lnTo>
                  <a:lnTo>
                    <a:pt x="628787" y="203405"/>
                  </a:lnTo>
                  <a:lnTo>
                    <a:pt x="628787" y="22238"/>
                  </a:lnTo>
                  <a:lnTo>
                    <a:pt x="625204" y="10035"/>
                  </a:lnTo>
                  <a:lnTo>
                    <a:pt x="616227" y="2193"/>
                  </a:lnTo>
                  <a:lnTo>
                    <a:pt x="604509" y="0"/>
                  </a:lnTo>
                  <a:lnTo>
                    <a:pt x="592704" y="4741"/>
                  </a:lnTo>
                  <a:lnTo>
                    <a:pt x="8481" y="465450"/>
                  </a:lnTo>
                  <a:lnTo>
                    <a:pt x="2120" y="473427"/>
                  </a:lnTo>
                  <a:lnTo>
                    <a:pt x="0" y="482947"/>
                  </a:lnTo>
                  <a:lnTo>
                    <a:pt x="2120" y="492467"/>
                  </a:lnTo>
                  <a:lnTo>
                    <a:pt x="8481" y="500444"/>
                  </a:lnTo>
                  <a:lnTo>
                    <a:pt x="592704" y="961142"/>
                  </a:lnTo>
                  <a:lnTo>
                    <a:pt x="604509" y="965888"/>
                  </a:lnTo>
                  <a:lnTo>
                    <a:pt x="616227" y="963694"/>
                  </a:lnTo>
                  <a:lnTo>
                    <a:pt x="625204" y="955849"/>
                  </a:lnTo>
                  <a:lnTo>
                    <a:pt x="628787" y="943645"/>
                  </a:lnTo>
                  <a:lnTo>
                    <a:pt x="628787" y="765095"/>
                  </a:lnTo>
                  <a:lnTo>
                    <a:pt x="630538" y="756419"/>
                  </a:lnTo>
                  <a:lnTo>
                    <a:pt x="635314" y="749336"/>
                  </a:lnTo>
                  <a:lnTo>
                    <a:pt x="642397" y="744563"/>
                  </a:lnTo>
                  <a:lnTo>
                    <a:pt x="651069" y="742813"/>
                  </a:lnTo>
                  <a:lnTo>
                    <a:pt x="1400470" y="742813"/>
                  </a:lnTo>
                  <a:lnTo>
                    <a:pt x="1409142" y="741062"/>
                  </a:lnTo>
                  <a:lnTo>
                    <a:pt x="1416225" y="736286"/>
                  </a:lnTo>
                  <a:lnTo>
                    <a:pt x="1421001" y="729203"/>
                  </a:lnTo>
                  <a:lnTo>
                    <a:pt x="1422752" y="720531"/>
                  </a:lnTo>
                  <a:lnTo>
                    <a:pt x="1422752" y="247970"/>
                  </a:lnTo>
                  <a:lnTo>
                    <a:pt x="1421001" y="239298"/>
                  </a:lnTo>
                  <a:lnTo>
                    <a:pt x="1416225" y="232215"/>
                  </a:lnTo>
                  <a:lnTo>
                    <a:pt x="1409142" y="227439"/>
                  </a:lnTo>
                  <a:lnTo>
                    <a:pt x="1400470" y="225687"/>
                  </a:lnTo>
                  <a:close/>
                </a:path>
              </a:pathLst>
            </a:custGeom>
            <a:ln w="52354">
              <a:solidFill>
                <a:srgbClr val="FAAF3A"/>
              </a:solidFill>
            </a:ln>
          </p:spPr>
          <p:txBody>
            <a:bodyPr wrap="square" lIns="0" tIns="0" rIns="0" bIns="0" rtlCol="0"/>
            <a:lstStyle/>
            <a:p>
              <a:endParaRPr/>
            </a:p>
          </p:txBody>
        </p:sp>
      </p:grpSp>
      <p:sp>
        <p:nvSpPr>
          <p:cNvPr id="9" name="object 9"/>
          <p:cNvSpPr txBox="1"/>
          <p:nvPr/>
        </p:nvSpPr>
        <p:spPr>
          <a:xfrm>
            <a:off x="1345988" y="9847906"/>
            <a:ext cx="5124661" cy="565539"/>
          </a:xfrm>
          <a:prstGeom prst="rect">
            <a:avLst/>
          </a:prstGeom>
        </p:spPr>
        <p:txBody>
          <a:bodyPr vert="horz" wrap="square" lIns="0" tIns="13970" rIns="0" bIns="0" rtlCol="0">
            <a:spAutoFit/>
          </a:bodyPr>
          <a:lstStyle/>
          <a:p>
            <a:pPr marL="12700">
              <a:lnSpc>
                <a:spcPts val="4255"/>
              </a:lnSpc>
            </a:pPr>
            <a:r>
              <a:rPr sz="3650" b="1" spc="204" dirty="0" err="1">
                <a:solidFill>
                  <a:srgbClr val="FFFFFF"/>
                </a:solidFill>
                <a:latin typeface="Gen Shin Gothic P Bold"/>
                <a:cs typeface="Gen Shin Gothic P Bold"/>
              </a:rPr>
              <a:t>月面基地イメ</a:t>
            </a:r>
            <a:r>
              <a:rPr sz="3650" b="1" spc="135" dirty="0" err="1">
                <a:solidFill>
                  <a:srgbClr val="FFFFFF"/>
                </a:solidFill>
                <a:latin typeface="Gen Shin Gothic P Bold"/>
                <a:cs typeface="Gen Shin Gothic P Bold"/>
              </a:rPr>
              <a:t>ー</a:t>
            </a:r>
            <a:r>
              <a:rPr sz="3650" b="1" spc="210" dirty="0" err="1">
                <a:solidFill>
                  <a:srgbClr val="FFFFFF"/>
                </a:solidFill>
                <a:latin typeface="Gen Shin Gothic P Bold"/>
                <a:cs typeface="Gen Shin Gothic P Bold"/>
              </a:rPr>
              <a:t>ジ図</a:t>
            </a:r>
            <a:endParaRPr sz="3650" dirty="0">
              <a:latin typeface="Gen Shin Gothic P Regular"/>
              <a:cs typeface="Gen Shin Gothic P Regular"/>
            </a:endParaRPr>
          </a:p>
        </p:txBody>
      </p:sp>
      <p:sp>
        <p:nvSpPr>
          <p:cNvPr id="11" name="object 4">
            <a:extLst>
              <a:ext uri="{FF2B5EF4-FFF2-40B4-BE49-F238E27FC236}">
                <a16:creationId xmlns:a16="http://schemas.microsoft.com/office/drawing/2014/main" id="{305101E2-DABE-3B42-BBAB-77EB3FCC5A26}"/>
              </a:ext>
            </a:extLst>
          </p:cNvPr>
          <p:cNvSpPr txBox="1"/>
          <p:nvPr/>
        </p:nvSpPr>
        <p:spPr>
          <a:xfrm>
            <a:off x="5861050" y="547146"/>
            <a:ext cx="8553744" cy="371255"/>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sz="2300" b="1" spc="25" dirty="0">
                <a:solidFill>
                  <a:srgbClr val="FFFFFF"/>
                </a:solidFill>
                <a:latin typeface="Gen Shin Gothic P Bold"/>
                <a:cs typeface="Gen Shin Gothic P Bold"/>
              </a:rPr>
              <a:t>ち</a:t>
            </a:r>
            <a:r>
              <a:rPr sz="2300" b="1" spc="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か</a:t>
            </a:r>
            <a:r>
              <a:rPr lang="ja-JP" altLang="en-US" sz="2300" b="1" spc="35" dirty="0">
                <a:solidFill>
                  <a:srgbClr val="FFFFFF"/>
                </a:solidFill>
                <a:latin typeface="Gen Shin Gothic P Bold"/>
                <a:cs typeface="Gen Shin Gothic P Bold"/>
              </a:rPr>
              <a:t>　　　</a:t>
            </a:r>
            <a:r>
              <a:rPr sz="2300" b="1" spc="20" dirty="0" err="1">
                <a:solidFill>
                  <a:srgbClr val="FFFFFF"/>
                </a:solidFill>
                <a:latin typeface="Gen Shin Gothic P Bold"/>
                <a:cs typeface="Gen Shin Gothic P Bold"/>
              </a:rPr>
              <a:t>しょうら</a:t>
            </a:r>
            <a:r>
              <a:rPr sz="2300" b="1" spc="30" dirty="0" err="1">
                <a:solidFill>
                  <a:srgbClr val="FFFFFF"/>
                </a:solidFill>
                <a:latin typeface="Gen Shin Gothic P Bold"/>
                <a:cs typeface="Gen Shin Gothic P Bold"/>
              </a:rPr>
              <a:t>い</a:t>
            </a:r>
            <a:r>
              <a:rPr sz="2300" b="1" dirty="0">
                <a:solidFill>
                  <a:srgbClr val="FFFFFF"/>
                </a:solidFill>
                <a:latin typeface="Gen Shin Gothic P Bold"/>
                <a:cs typeface="Gen Shin Gothic P Bold"/>
              </a:rPr>
              <a:t>	</a:t>
            </a:r>
            <a:r>
              <a:rPr lang="ja-JP" altLang="en-US" sz="2300" b="1" dirty="0">
                <a:solidFill>
                  <a:srgbClr val="FFFFFF"/>
                </a:solidFill>
                <a:latin typeface="Gen Shin Gothic P Bold"/>
                <a:cs typeface="Gen Shin Gothic P Bold"/>
              </a:rPr>
              <a:t>　</a:t>
            </a:r>
            <a:r>
              <a:rPr lang="en-US" altLang="ja-JP" sz="2300" b="1" dirty="0">
                <a:solidFill>
                  <a:srgbClr val="FFFFFF"/>
                </a:solidFill>
                <a:latin typeface="Gen Shin Gothic P Bold"/>
                <a:cs typeface="Gen Shin Gothic P Bold"/>
              </a:rPr>
              <a:t> </a:t>
            </a:r>
            <a:r>
              <a:rPr sz="2300" b="1" spc="-10" dirty="0" err="1">
                <a:solidFill>
                  <a:srgbClr val="FFFFFF"/>
                </a:solidFill>
                <a:latin typeface="Gen Shin Gothic P Bold"/>
                <a:cs typeface="Gen Shin Gothic P Bold"/>
              </a:rPr>
              <a:t>つき</a:t>
            </a:r>
            <a:r>
              <a:rPr sz="2300" b="1" dirty="0">
                <a:solidFill>
                  <a:srgbClr val="FFFFFF"/>
                </a:solidFill>
                <a:latin typeface="Gen Shin Gothic P Bold"/>
                <a:cs typeface="Gen Shin Gothic P Bold"/>
              </a:rPr>
              <a:t>	</a:t>
            </a:r>
            <a:r>
              <a:rPr lang="ja-JP" altLang="en-US" sz="2300" b="1" dirty="0">
                <a:solidFill>
                  <a:srgbClr val="FFFFFF"/>
                </a:solidFill>
                <a:latin typeface="Gen Shin Gothic P Bold"/>
                <a:cs typeface="Gen Shin Gothic P Bold"/>
              </a:rPr>
              <a:t>　</a:t>
            </a:r>
            <a:r>
              <a:rPr lang="en-US" altLang="ja-JP" sz="2300" b="1" dirty="0">
                <a:solidFill>
                  <a:srgbClr val="FFFFFF"/>
                </a:solidFill>
                <a:latin typeface="Gen Shin Gothic P Bold"/>
                <a:cs typeface="Gen Shin Gothic P Bold"/>
              </a:rPr>
              <a:t>  </a:t>
            </a:r>
            <a:r>
              <a:rPr sz="2300" b="1" spc="25" dirty="0" err="1">
                <a:solidFill>
                  <a:srgbClr val="FFFFFF"/>
                </a:solidFill>
                <a:latin typeface="Gen Shin Gothic P Bold"/>
                <a:cs typeface="Gen Shin Gothic P Bold"/>
              </a:rPr>
              <a:t>にんげ</a:t>
            </a:r>
            <a:r>
              <a:rPr sz="2300" b="1" spc="35" dirty="0" err="1">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lang="ja-JP" altLang="en-US" sz="2300" b="1" dirty="0">
                <a:solidFill>
                  <a:srgbClr val="FFFFFF"/>
                </a:solidFill>
                <a:latin typeface="Gen Shin Gothic P Bold"/>
                <a:cs typeface="Gen Shin Gothic P Bold"/>
              </a:rPr>
              <a:t>　</a:t>
            </a:r>
            <a:r>
              <a:rPr lang="en-US" altLang="ja-JP" sz="2300" b="1" dirty="0">
                <a:solidFill>
                  <a:srgbClr val="FFFFFF"/>
                </a:solidFill>
                <a:latin typeface="Gen Shin Gothic P Bold"/>
                <a:cs typeface="Gen Shin Gothic P Bold"/>
              </a:rPr>
              <a:t>  </a:t>
            </a:r>
            <a:r>
              <a:rPr sz="2300" b="1" spc="25" dirty="0" err="1">
                <a:solidFill>
                  <a:srgbClr val="FFFFFF"/>
                </a:solidFill>
                <a:latin typeface="Gen Shin Gothic P Bold"/>
                <a:cs typeface="Gen Shin Gothic P Bold"/>
              </a:rPr>
              <a:t>く</a:t>
            </a:r>
            <a:endParaRPr sz="2300" dirty="0">
              <a:latin typeface="Gen Shin Gothic P Regular"/>
              <a:cs typeface="Gen Shin Gothic P Regular"/>
            </a:endParaRPr>
          </a:p>
        </p:txBody>
      </p:sp>
      <p:sp>
        <p:nvSpPr>
          <p:cNvPr id="12" name="object 4">
            <a:extLst>
              <a:ext uri="{FF2B5EF4-FFF2-40B4-BE49-F238E27FC236}">
                <a16:creationId xmlns:a16="http://schemas.microsoft.com/office/drawing/2014/main" id="{48076649-5F40-4B4E-91F2-C7AFEB9EFA8D}"/>
              </a:ext>
            </a:extLst>
          </p:cNvPr>
          <p:cNvSpPr txBox="1"/>
          <p:nvPr/>
        </p:nvSpPr>
        <p:spPr>
          <a:xfrm>
            <a:off x="5327650" y="9557237"/>
            <a:ext cx="742656" cy="371255"/>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lang="en-US" sz="2300" b="1" spc="25" dirty="0" err="1">
                <a:solidFill>
                  <a:srgbClr val="FFFFFF"/>
                </a:solidFill>
                <a:latin typeface="Gen Shin Gothic P Bold"/>
                <a:cs typeface="Gen Shin Gothic P Regular"/>
              </a:rPr>
              <a:t>ず</a:t>
            </a:r>
            <a:endParaRPr lang="en-US" sz="2300" b="1" spc="25" dirty="0">
              <a:solidFill>
                <a:srgbClr val="FFFFFF"/>
              </a:solidFill>
              <a:latin typeface="Gen Shin Gothic P Bold"/>
              <a:cs typeface="Gen Shin Gothic P Regular"/>
            </a:endParaRPr>
          </a:p>
        </p:txBody>
      </p:sp>
      <p:pic>
        <p:nvPicPr>
          <p:cNvPr id="13" name="図 12" descr="挿絵 が含まれている画像&#10;&#10;自動的に生成された説明">
            <a:extLst>
              <a:ext uri="{FF2B5EF4-FFF2-40B4-BE49-F238E27FC236}">
                <a16:creationId xmlns:a16="http://schemas.microsoft.com/office/drawing/2014/main" id="{CD453F62-7524-8141-9B9B-B022347280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pic>
        <p:nvPicPr>
          <p:cNvPr id="4" name="object 4"/>
          <p:cNvPicPr/>
          <p:nvPr/>
        </p:nvPicPr>
        <p:blipFill>
          <a:blip r:embed="rId4" cstate="print"/>
          <a:stretch>
            <a:fillRect/>
          </a:stretch>
        </p:blipFill>
        <p:spPr>
          <a:xfrm>
            <a:off x="3225043" y="2328983"/>
            <a:ext cx="13666577" cy="7823195"/>
          </a:xfrm>
          <a:prstGeom prst="rect">
            <a:avLst/>
          </a:prstGeom>
        </p:spPr>
      </p:pic>
      <p:sp>
        <p:nvSpPr>
          <p:cNvPr id="5" name="object 5"/>
          <p:cNvSpPr txBox="1"/>
          <p:nvPr/>
        </p:nvSpPr>
        <p:spPr>
          <a:xfrm>
            <a:off x="6635115" y="8160417"/>
            <a:ext cx="810260" cy="335280"/>
          </a:xfrm>
          <a:prstGeom prst="rect">
            <a:avLst/>
          </a:prstGeom>
        </p:spPr>
        <p:txBody>
          <a:bodyPr vert="horz" wrap="square" lIns="0" tIns="16510" rIns="0" bIns="0" rtlCol="0">
            <a:spAutoFit/>
          </a:bodyPr>
          <a:lstStyle/>
          <a:p>
            <a:pPr marL="12700">
              <a:lnSpc>
                <a:spcPct val="100000"/>
              </a:lnSpc>
              <a:spcBef>
                <a:spcPts val="130"/>
              </a:spcBef>
            </a:pPr>
            <a:r>
              <a:rPr sz="2000" b="1" spc="70" dirty="0">
                <a:solidFill>
                  <a:srgbClr val="FFFFFF"/>
                </a:solidFill>
                <a:latin typeface="Gen Shin Gothic P Bold"/>
                <a:cs typeface="Gen Shin Gothic P Bold"/>
              </a:rPr>
              <a:t>HT</a:t>
            </a:r>
            <a:r>
              <a:rPr sz="2000" b="1" spc="30" dirty="0">
                <a:solidFill>
                  <a:srgbClr val="FFFFFF"/>
                </a:solidFill>
                <a:latin typeface="Gen Shin Gothic P Bold"/>
                <a:cs typeface="Gen Shin Gothic P Bold"/>
              </a:rPr>
              <a:t>V</a:t>
            </a:r>
            <a:r>
              <a:rPr sz="2000" b="1" spc="-15" dirty="0">
                <a:solidFill>
                  <a:srgbClr val="FFFFFF"/>
                </a:solidFill>
                <a:latin typeface="Gen Shin Gothic P Bold"/>
                <a:cs typeface="Gen Shin Gothic P Bold"/>
              </a:rPr>
              <a:t>-</a:t>
            </a:r>
            <a:r>
              <a:rPr sz="2000" b="1" spc="20" dirty="0">
                <a:solidFill>
                  <a:srgbClr val="FFFFFF"/>
                </a:solidFill>
                <a:latin typeface="Gen Shin Gothic P Bold"/>
                <a:cs typeface="Gen Shin Gothic P Bold"/>
              </a:rPr>
              <a:t>X</a:t>
            </a:r>
            <a:endParaRPr sz="2000">
              <a:latin typeface="Gen Shin Gothic P Regular"/>
              <a:cs typeface="Gen Shin Gothic P Regular"/>
            </a:endParaRPr>
          </a:p>
        </p:txBody>
      </p:sp>
      <p:sp>
        <p:nvSpPr>
          <p:cNvPr id="6" name="object 6"/>
          <p:cNvSpPr txBox="1"/>
          <p:nvPr/>
        </p:nvSpPr>
        <p:spPr>
          <a:xfrm>
            <a:off x="13413190" y="7815007"/>
            <a:ext cx="1972860" cy="324448"/>
          </a:xfrm>
          <a:prstGeom prst="rect">
            <a:avLst/>
          </a:prstGeom>
        </p:spPr>
        <p:txBody>
          <a:bodyPr vert="horz" wrap="square" lIns="0" tIns="16510" rIns="0" bIns="0" rtlCol="0">
            <a:spAutoFit/>
          </a:bodyPr>
          <a:lstStyle/>
          <a:p>
            <a:pPr marL="12700">
              <a:lnSpc>
                <a:spcPct val="100000"/>
              </a:lnSpc>
              <a:spcBef>
                <a:spcPts val="130"/>
              </a:spcBef>
            </a:pPr>
            <a:r>
              <a:rPr sz="2000" b="1" spc="75" dirty="0">
                <a:latin typeface="Gen Shin Gothic P Bold"/>
                <a:cs typeface="Gen Shin Gothic P Bold"/>
              </a:rPr>
              <a:t>ゲートウェイ</a:t>
            </a:r>
            <a:endParaRPr sz="2000" dirty="0">
              <a:latin typeface="Gen Shin Gothic P Regular"/>
              <a:cs typeface="Gen Shin Gothic P Regular"/>
            </a:endParaRPr>
          </a:p>
        </p:txBody>
      </p:sp>
      <p:sp>
        <p:nvSpPr>
          <p:cNvPr id="9" name="object 3">
            <a:extLst>
              <a:ext uri="{FF2B5EF4-FFF2-40B4-BE49-F238E27FC236}">
                <a16:creationId xmlns:a16="http://schemas.microsoft.com/office/drawing/2014/main" id="{09230971-9153-024E-8C47-2B9CAE357482}"/>
              </a:ext>
            </a:extLst>
          </p:cNvPr>
          <p:cNvSpPr txBox="1">
            <a:spLocks noGrp="1"/>
          </p:cNvSpPr>
          <p:nvPr>
            <p:ph type="title"/>
          </p:nvPr>
        </p:nvSpPr>
        <p:spPr>
          <a:xfrm>
            <a:off x="5777591" y="847090"/>
            <a:ext cx="9227459" cy="845185"/>
          </a:xfrm>
          <a:prstGeom prst="rect">
            <a:avLst/>
          </a:prstGeom>
        </p:spPr>
        <p:txBody>
          <a:bodyPr vert="horz" wrap="square" lIns="0" tIns="15875" rIns="0" bIns="0" rtlCol="0">
            <a:spAutoFit/>
          </a:bodyPr>
          <a:lstStyle/>
          <a:p>
            <a:pPr marL="12700">
              <a:lnSpc>
                <a:spcPct val="100000"/>
              </a:lnSpc>
              <a:spcBef>
                <a:spcPts val="125"/>
              </a:spcBef>
            </a:pPr>
            <a:r>
              <a:rPr spc="150" dirty="0"/>
              <a:t>近い将来、月で人間が暮</a:t>
            </a:r>
            <a:r>
              <a:rPr spc="40" dirty="0"/>
              <a:t>ら</a:t>
            </a:r>
            <a:r>
              <a:rPr spc="10" dirty="0"/>
              <a:t>す</a:t>
            </a:r>
          </a:p>
        </p:txBody>
      </p:sp>
      <p:sp>
        <p:nvSpPr>
          <p:cNvPr id="10" name="object 4">
            <a:extLst>
              <a:ext uri="{FF2B5EF4-FFF2-40B4-BE49-F238E27FC236}">
                <a16:creationId xmlns:a16="http://schemas.microsoft.com/office/drawing/2014/main" id="{33F2913E-91F1-7F48-A38D-58551430DD3A}"/>
              </a:ext>
            </a:extLst>
          </p:cNvPr>
          <p:cNvSpPr txBox="1"/>
          <p:nvPr/>
        </p:nvSpPr>
        <p:spPr>
          <a:xfrm>
            <a:off x="5841706" y="566710"/>
            <a:ext cx="8553744" cy="371255"/>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sz="2300" b="1" spc="25" dirty="0">
                <a:solidFill>
                  <a:srgbClr val="FFFFFF"/>
                </a:solidFill>
                <a:latin typeface="Gen Shin Gothic P Bold"/>
                <a:cs typeface="Gen Shin Gothic P Bold"/>
              </a:rPr>
              <a:t>ち</a:t>
            </a:r>
            <a:r>
              <a:rPr sz="2300" b="1" spc="5"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か</a:t>
            </a:r>
            <a:r>
              <a:rPr sz="2300" b="1"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しょうら</a:t>
            </a:r>
            <a:r>
              <a:rPr sz="2300" b="1" spc="30" dirty="0">
                <a:solidFill>
                  <a:srgbClr val="FFFFFF"/>
                </a:solidFill>
                <a:latin typeface="Gen Shin Gothic P Bold"/>
                <a:cs typeface="Gen Shin Gothic P Bold"/>
              </a:rPr>
              <a:t>い</a:t>
            </a:r>
            <a:r>
              <a:rPr sz="2300" b="1" dirty="0">
                <a:solidFill>
                  <a:srgbClr val="FFFFFF"/>
                </a:solidFill>
                <a:latin typeface="Gen Shin Gothic P Bold"/>
                <a:cs typeface="Gen Shin Gothic P Bold"/>
              </a:rPr>
              <a:t>	</a:t>
            </a:r>
            <a:r>
              <a:rPr lang="ja-JP" altLang="en-US" sz="2300" b="1" dirty="0">
                <a:solidFill>
                  <a:srgbClr val="FFFFFF"/>
                </a:solidFill>
                <a:latin typeface="Gen Shin Gothic P Bold"/>
                <a:cs typeface="Gen Shin Gothic P Bold"/>
              </a:rPr>
              <a:t>　</a:t>
            </a:r>
            <a:r>
              <a:rPr lang="en-US" altLang="ja-JP" sz="2300" b="1" dirty="0">
                <a:solidFill>
                  <a:srgbClr val="FFFFFF"/>
                </a:solidFill>
                <a:latin typeface="Gen Shin Gothic P Bold"/>
                <a:cs typeface="Gen Shin Gothic P Bold"/>
              </a:rPr>
              <a:t> </a:t>
            </a:r>
            <a:r>
              <a:rPr sz="2300" b="1" spc="-10" dirty="0" err="1">
                <a:solidFill>
                  <a:srgbClr val="FFFFFF"/>
                </a:solidFill>
                <a:latin typeface="Gen Shin Gothic P Bold"/>
                <a:cs typeface="Gen Shin Gothic P Bold"/>
              </a:rPr>
              <a:t>つき</a:t>
            </a:r>
            <a:r>
              <a:rPr sz="2300" b="1" dirty="0">
                <a:solidFill>
                  <a:srgbClr val="FFFFFF"/>
                </a:solidFill>
                <a:latin typeface="Gen Shin Gothic P Bold"/>
                <a:cs typeface="Gen Shin Gothic P Bold"/>
              </a:rPr>
              <a:t>	</a:t>
            </a:r>
            <a:r>
              <a:rPr lang="ja-JP" altLang="en-US" sz="2300" b="1" dirty="0">
                <a:solidFill>
                  <a:srgbClr val="FFFFFF"/>
                </a:solidFill>
                <a:latin typeface="Gen Shin Gothic P Bold"/>
                <a:cs typeface="Gen Shin Gothic P Bold"/>
              </a:rPr>
              <a:t>　</a:t>
            </a:r>
            <a:r>
              <a:rPr lang="en-US" altLang="ja-JP" sz="2300" b="1" dirty="0">
                <a:solidFill>
                  <a:srgbClr val="FFFFFF"/>
                </a:solidFill>
                <a:latin typeface="Gen Shin Gothic P Bold"/>
                <a:cs typeface="Gen Shin Gothic P Bold"/>
              </a:rPr>
              <a:t>  </a:t>
            </a:r>
            <a:r>
              <a:rPr sz="2300" b="1" spc="25" dirty="0" err="1">
                <a:solidFill>
                  <a:srgbClr val="FFFFFF"/>
                </a:solidFill>
                <a:latin typeface="Gen Shin Gothic P Bold"/>
                <a:cs typeface="Gen Shin Gothic P Bold"/>
              </a:rPr>
              <a:t>にんげ</a:t>
            </a:r>
            <a:r>
              <a:rPr sz="2300" b="1" spc="35" dirty="0" err="1">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lang="ja-JP" altLang="en-US" sz="2300" b="1" dirty="0">
                <a:solidFill>
                  <a:srgbClr val="FFFFFF"/>
                </a:solidFill>
                <a:latin typeface="Gen Shin Gothic P Bold"/>
                <a:cs typeface="Gen Shin Gothic P Bold"/>
              </a:rPr>
              <a:t>　</a:t>
            </a:r>
            <a:r>
              <a:rPr lang="en-US" altLang="ja-JP" sz="2300" b="1" dirty="0">
                <a:solidFill>
                  <a:srgbClr val="FFFFFF"/>
                </a:solidFill>
                <a:latin typeface="Gen Shin Gothic P Bold"/>
                <a:cs typeface="Gen Shin Gothic P Bold"/>
              </a:rPr>
              <a:t>  </a:t>
            </a:r>
            <a:r>
              <a:rPr sz="2300" b="1" spc="25" dirty="0" err="1">
                <a:solidFill>
                  <a:srgbClr val="FFFFFF"/>
                </a:solidFill>
                <a:latin typeface="Gen Shin Gothic P Bold"/>
                <a:cs typeface="Gen Shin Gothic P Bold"/>
              </a:rPr>
              <a:t>く</a:t>
            </a:r>
            <a:endParaRPr sz="2300" dirty="0">
              <a:latin typeface="Gen Shin Gothic P Regular"/>
              <a:cs typeface="Gen Shin Gothic P Regular"/>
            </a:endParaRPr>
          </a:p>
        </p:txBody>
      </p:sp>
      <p:pic>
        <p:nvPicPr>
          <p:cNvPr id="8" name="図 7" descr="挿絵 が含まれている画像&#10;&#10;自動的に生成された説明">
            <a:extLst>
              <a:ext uri="{FF2B5EF4-FFF2-40B4-BE49-F238E27FC236}">
                <a16:creationId xmlns:a16="http://schemas.microsoft.com/office/drawing/2014/main" id="{3E73BFEF-2D41-FB4F-93BE-77F8DE194C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79513" y="212284"/>
            <a:ext cx="19571741" cy="10681002"/>
          </a:xfrm>
          <a:prstGeom prst="rect">
            <a:avLst/>
          </a:prstGeom>
        </p:spPr>
      </p:pic>
      <p:sp>
        <p:nvSpPr>
          <p:cNvPr id="3" name="object 3"/>
          <p:cNvSpPr txBox="1">
            <a:spLocks noGrp="1"/>
          </p:cNvSpPr>
          <p:nvPr>
            <p:ph type="title"/>
          </p:nvPr>
        </p:nvSpPr>
        <p:spPr>
          <a:xfrm>
            <a:off x="8329200" y="847090"/>
            <a:ext cx="3704050" cy="845185"/>
          </a:xfrm>
          <a:prstGeom prst="rect">
            <a:avLst/>
          </a:prstGeom>
        </p:spPr>
        <p:txBody>
          <a:bodyPr vert="horz" wrap="square" lIns="0" tIns="15875" rIns="0" bIns="0" rtlCol="0">
            <a:spAutoFit/>
          </a:bodyPr>
          <a:lstStyle/>
          <a:p>
            <a:pPr marL="12700">
              <a:lnSpc>
                <a:spcPct val="100000"/>
              </a:lnSpc>
              <a:spcBef>
                <a:spcPts val="125"/>
              </a:spcBef>
            </a:pPr>
            <a:r>
              <a:rPr spc="155" dirty="0"/>
              <a:t>重力の違い</a:t>
            </a:r>
          </a:p>
        </p:txBody>
      </p:sp>
      <p:sp>
        <p:nvSpPr>
          <p:cNvPr id="4" name="object 4"/>
          <p:cNvSpPr txBox="1"/>
          <p:nvPr/>
        </p:nvSpPr>
        <p:spPr>
          <a:xfrm>
            <a:off x="8354718" y="566710"/>
            <a:ext cx="3221332" cy="371255"/>
          </a:xfrm>
          <a:prstGeom prst="rect">
            <a:avLst/>
          </a:prstGeom>
        </p:spPr>
        <p:txBody>
          <a:bodyPr vert="horz" wrap="square" lIns="0" tIns="17145" rIns="0" bIns="0" rtlCol="0">
            <a:spAutoFit/>
          </a:bodyPr>
          <a:lstStyle/>
          <a:p>
            <a:pPr marL="12700">
              <a:lnSpc>
                <a:spcPct val="100000"/>
              </a:lnSpc>
              <a:spcBef>
                <a:spcPts val="135"/>
              </a:spcBef>
              <a:tabLst>
                <a:tab pos="2160270" algn="l"/>
              </a:tabLst>
            </a:pPr>
            <a:r>
              <a:rPr sz="2300" b="1" spc="20" dirty="0">
                <a:solidFill>
                  <a:srgbClr val="FFFFFF"/>
                </a:solidFill>
                <a:latin typeface="Gen Shin Gothic P Bold"/>
                <a:cs typeface="Gen Shin Gothic P Bold"/>
              </a:rPr>
              <a:t>じゅうりょく</a:t>
            </a:r>
            <a:r>
              <a:rPr sz="2300" b="1"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ちが</a:t>
            </a:r>
            <a:endParaRPr sz="2300" dirty="0">
              <a:latin typeface="Gen Shin Gothic P Regular"/>
              <a:cs typeface="Gen Shin Gothic P Regular"/>
            </a:endParaRPr>
          </a:p>
        </p:txBody>
      </p:sp>
      <p:sp>
        <p:nvSpPr>
          <p:cNvPr id="6" name="object 6"/>
          <p:cNvSpPr/>
          <p:nvPr/>
        </p:nvSpPr>
        <p:spPr>
          <a:xfrm>
            <a:off x="1507807" y="8321465"/>
            <a:ext cx="16795750" cy="600075"/>
          </a:xfrm>
          <a:custGeom>
            <a:avLst/>
            <a:gdLst/>
            <a:ahLst/>
            <a:cxnLst/>
            <a:rect l="l" t="t" r="r" b="b"/>
            <a:pathLst>
              <a:path w="16795750" h="600075">
                <a:moveTo>
                  <a:pt x="16795293" y="0"/>
                </a:moveTo>
                <a:lnTo>
                  <a:pt x="16669639" y="0"/>
                </a:lnTo>
                <a:lnTo>
                  <a:pt x="16669639" y="474078"/>
                </a:lnTo>
                <a:lnTo>
                  <a:pt x="125641" y="474078"/>
                </a:lnTo>
                <a:lnTo>
                  <a:pt x="125641" y="0"/>
                </a:lnTo>
                <a:lnTo>
                  <a:pt x="0" y="0"/>
                </a:lnTo>
                <a:lnTo>
                  <a:pt x="0" y="474078"/>
                </a:lnTo>
                <a:lnTo>
                  <a:pt x="0" y="599732"/>
                </a:lnTo>
                <a:lnTo>
                  <a:pt x="125641" y="599732"/>
                </a:lnTo>
                <a:lnTo>
                  <a:pt x="16669639" y="599732"/>
                </a:lnTo>
                <a:lnTo>
                  <a:pt x="16795293" y="599732"/>
                </a:lnTo>
                <a:lnTo>
                  <a:pt x="16795293" y="474078"/>
                </a:lnTo>
                <a:lnTo>
                  <a:pt x="16795293" y="0"/>
                </a:lnTo>
                <a:close/>
              </a:path>
            </a:pathLst>
          </a:custGeom>
          <a:solidFill>
            <a:srgbClr val="FFFFFF"/>
          </a:solidFill>
        </p:spPr>
        <p:txBody>
          <a:bodyPr wrap="square" lIns="0" tIns="0" rIns="0" bIns="0" rtlCol="0"/>
          <a:lstStyle/>
          <a:p>
            <a:endParaRPr/>
          </a:p>
        </p:txBody>
      </p:sp>
      <p:pic>
        <p:nvPicPr>
          <p:cNvPr id="8" name="object 8"/>
          <p:cNvPicPr/>
          <p:nvPr/>
        </p:nvPicPr>
        <p:blipFill>
          <a:blip r:embed="rId4" cstate="print"/>
          <a:stretch>
            <a:fillRect/>
          </a:stretch>
        </p:blipFill>
        <p:spPr>
          <a:xfrm>
            <a:off x="5601923" y="3905638"/>
            <a:ext cx="2331245" cy="1647147"/>
          </a:xfrm>
          <a:prstGeom prst="rect">
            <a:avLst/>
          </a:prstGeom>
        </p:spPr>
      </p:pic>
      <p:sp>
        <p:nvSpPr>
          <p:cNvPr id="9" name="object 9"/>
          <p:cNvSpPr/>
          <p:nvPr/>
        </p:nvSpPr>
        <p:spPr>
          <a:xfrm>
            <a:off x="4282592" y="8321464"/>
            <a:ext cx="125730" cy="600075"/>
          </a:xfrm>
          <a:custGeom>
            <a:avLst/>
            <a:gdLst/>
            <a:ahLst/>
            <a:cxnLst/>
            <a:rect l="l" t="t" r="r" b="b"/>
            <a:pathLst>
              <a:path w="125729" h="600075">
                <a:moveTo>
                  <a:pt x="125650" y="0"/>
                </a:moveTo>
                <a:lnTo>
                  <a:pt x="0" y="0"/>
                </a:lnTo>
                <a:lnTo>
                  <a:pt x="0" y="599730"/>
                </a:lnTo>
                <a:lnTo>
                  <a:pt x="125650" y="599730"/>
                </a:lnTo>
                <a:lnTo>
                  <a:pt x="125650" y="0"/>
                </a:lnTo>
                <a:close/>
              </a:path>
            </a:pathLst>
          </a:custGeom>
          <a:solidFill>
            <a:srgbClr val="FFFFFF"/>
          </a:solidFill>
        </p:spPr>
        <p:txBody>
          <a:bodyPr wrap="square" lIns="0" tIns="0" rIns="0" bIns="0" rtlCol="0"/>
          <a:lstStyle/>
          <a:p>
            <a:endParaRPr/>
          </a:p>
        </p:txBody>
      </p:sp>
      <p:sp>
        <p:nvSpPr>
          <p:cNvPr id="11" name="object 11"/>
          <p:cNvSpPr/>
          <p:nvPr/>
        </p:nvSpPr>
        <p:spPr>
          <a:xfrm>
            <a:off x="7067847" y="8321464"/>
            <a:ext cx="125730" cy="600075"/>
          </a:xfrm>
          <a:custGeom>
            <a:avLst/>
            <a:gdLst/>
            <a:ahLst/>
            <a:cxnLst/>
            <a:rect l="l" t="t" r="r" b="b"/>
            <a:pathLst>
              <a:path w="125729" h="600075">
                <a:moveTo>
                  <a:pt x="125650" y="0"/>
                </a:moveTo>
                <a:lnTo>
                  <a:pt x="0" y="0"/>
                </a:lnTo>
                <a:lnTo>
                  <a:pt x="0" y="599730"/>
                </a:lnTo>
                <a:lnTo>
                  <a:pt x="125650" y="599730"/>
                </a:lnTo>
                <a:lnTo>
                  <a:pt x="125650" y="0"/>
                </a:lnTo>
                <a:close/>
              </a:path>
            </a:pathLst>
          </a:custGeom>
          <a:solidFill>
            <a:srgbClr val="FFFFFF"/>
          </a:solidFill>
        </p:spPr>
        <p:txBody>
          <a:bodyPr wrap="square" lIns="0" tIns="0" rIns="0" bIns="0" rtlCol="0"/>
          <a:lstStyle/>
          <a:p>
            <a:endParaRPr/>
          </a:p>
        </p:txBody>
      </p:sp>
      <p:sp>
        <p:nvSpPr>
          <p:cNvPr id="12" name="object 12"/>
          <p:cNvSpPr txBox="1"/>
          <p:nvPr/>
        </p:nvSpPr>
        <p:spPr>
          <a:xfrm>
            <a:off x="1393732" y="7495823"/>
            <a:ext cx="353695" cy="693420"/>
          </a:xfrm>
          <a:prstGeom prst="rect">
            <a:avLst/>
          </a:prstGeom>
        </p:spPr>
        <p:txBody>
          <a:bodyPr vert="horz" wrap="square" lIns="0" tIns="16510" rIns="0" bIns="0" rtlCol="0">
            <a:spAutoFit/>
          </a:bodyPr>
          <a:lstStyle/>
          <a:p>
            <a:pPr marL="12700">
              <a:lnSpc>
                <a:spcPct val="100000"/>
              </a:lnSpc>
              <a:spcBef>
                <a:spcPts val="130"/>
              </a:spcBef>
            </a:pPr>
            <a:r>
              <a:rPr sz="4350" b="1" spc="15" dirty="0">
                <a:solidFill>
                  <a:srgbClr val="F8DE33"/>
                </a:solidFill>
                <a:latin typeface="Gen Shin Gothic P Bold"/>
                <a:cs typeface="Gen Shin Gothic P Bold"/>
              </a:rPr>
              <a:t>0</a:t>
            </a:r>
            <a:endParaRPr sz="4350">
              <a:latin typeface="Gen Shin Gothic P Regular"/>
              <a:cs typeface="Gen Shin Gothic P Regular"/>
            </a:endParaRPr>
          </a:p>
        </p:txBody>
      </p:sp>
      <p:sp>
        <p:nvSpPr>
          <p:cNvPr id="13" name="object 13"/>
          <p:cNvSpPr txBox="1"/>
          <p:nvPr/>
        </p:nvSpPr>
        <p:spPr>
          <a:xfrm>
            <a:off x="1457233" y="10014033"/>
            <a:ext cx="10091756" cy="553998"/>
          </a:xfrm>
          <a:prstGeom prst="rect">
            <a:avLst/>
          </a:prstGeom>
        </p:spPr>
        <p:txBody>
          <a:bodyPr vert="horz" wrap="square" lIns="0" tIns="15240" rIns="0" bIns="0" rtlCol="0">
            <a:spAutoFit/>
          </a:bodyPr>
          <a:lstStyle/>
          <a:p>
            <a:pPr marL="12700">
              <a:lnSpc>
                <a:spcPts val="4160"/>
              </a:lnSpc>
            </a:pPr>
            <a:r>
              <a:rPr sz="3500" b="1" spc="75" dirty="0">
                <a:solidFill>
                  <a:srgbClr val="FFFFFF"/>
                </a:solidFill>
                <a:latin typeface="Gen Shin Gothic P Bold"/>
                <a:cs typeface="Gen Shin Gothic P Bold"/>
              </a:rPr>
              <a:t>※国際宇宙ステ</a:t>
            </a:r>
            <a:r>
              <a:rPr sz="3500" b="1" spc="10" dirty="0">
                <a:solidFill>
                  <a:srgbClr val="FFFFFF"/>
                </a:solidFill>
                <a:latin typeface="Gen Shin Gothic P Bold"/>
                <a:cs typeface="Gen Shin Gothic P Bold"/>
              </a:rPr>
              <a:t>ー</a:t>
            </a:r>
            <a:r>
              <a:rPr sz="3500" b="1" spc="80" dirty="0">
                <a:solidFill>
                  <a:srgbClr val="FFFFFF"/>
                </a:solidFill>
                <a:latin typeface="Gen Shin Gothic P Bold"/>
                <a:cs typeface="Gen Shin Gothic P Bold"/>
              </a:rPr>
              <a:t>ションは大きく表</a:t>
            </a:r>
            <a:r>
              <a:rPr sz="3500" b="1" spc="-20" dirty="0">
                <a:solidFill>
                  <a:srgbClr val="FFFFFF"/>
                </a:solidFill>
                <a:latin typeface="Gen Shin Gothic P Bold"/>
                <a:cs typeface="Gen Shin Gothic P Bold"/>
              </a:rPr>
              <a:t>し</a:t>
            </a:r>
            <a:r>
              <a:rPr sz="3500" b="1" spc="85" dirty="0">
                <a:solidFill>
                  <a:srgbClr val="FFFFFF"/>
                </a:solidFill>
                <a:latin typeface="Gen Shin Gothic P Bold"/>
                <a:cs typeface="Gen Shin Gothic P Bold"/>
              </a:rPr>
              <a:t>ていま</a:t>
            </a:r>
            <a:r>
              <a:rPr sz="3500" b="1" spc="-270" dirty="0">
                <a:solidFill>
                  <a:srgbClr val="FFFFFF"/>
                </a:solidFill>
                <a:latin typeface="Gen Shin Gothic P Bold"/>
                <a:cs typeface="Gen Shin Gothic P Bold"/>
              </a:rPr>
              <a:t>す</a:t>
            </a:r>
            <a:r>
              <a:rPr sz="3500" b="1" dirty="0">
                <a:solidFill>
                  <a:srgbClr val="FFFFFF"/>
                </a:solidFill>
                <a:latin typeface="Gen Shin Gothic P Bold"/>
                <a:cs typeface="Gen Shin Gothic P Bold"/>
              </a:rPr>
              <a:t>。</a:t>
            </a:r>
            <a:endParaRPr sz="3500" dirty="0">
              <a:latin typeface="Gen Shin Gothic P Regular"/>
              <a:cs typeface="Gen Shin Gothic P Regular"/>
            </a:endParaRPr>
          </a:p>
        </p:txBody>
      </p:sp>
      <p:sp>
        <p:nvSpPr>
          <p:cNvPr id="14" name="object 14"/>
          <p:cNvSpPr txBox="1"/>
          <p:nvPr/>
        </p:nvSpPr>
        <p:spPr>
          <a:xfrm>
            <a:off x="11818482" y="10079449"/>
            <a:ext cx="6203016" cy="443711"/>
          </a:xfrm>
          <a:prstGeom prst="rect">
            <a:avLst/>
          </a:prstGeom>
        </p:spPr>
        <p:txBody>
          <a:bodyPr vert="horz" wrap="square" lIns="0" tIns="43180" rIns="0" bIns="0" rtlCol="0">
            <a:spAutoFit/>
          </a:bodyPr>
          <a:lstStyle/>
          <a:p>
            <a:pPr algn="ctr">
              <a:lnSpc>
                <a:spcPct val="100000"/>
              </a:lnSpc>
              <a:spcBef>
                <a:spcPts val="535"/>
              </a:spcBef>
            </a:pPr>
            <a:r>
              <a:rPr sz="2600" b="1" spc="75" dirty="0">
                <a:solidFill>
                  <a:srgbClr val="FFFFFF"/>
                </a:solidFill>
                <a:latin typeface="Gen Shin Gothic P Bold"/>
                <a:cs typeface="Gen Shin Gothic P Bold"/>
              </a:rPr>
              <a:t>※</a:t>
            </a:r>
            <a:r>
              <a:rPr sz="2600" b="1" spc="75" dirty="0" err="1">
                <a:solidFill>
                  <a:srgbClr val="FFFFFF"/>
                </a:solidFill>
                <a:latin typeface="Gen Shin Gothic P Bold"/>
                <a:cs typeface="Gen Shin Gothic P Bold"/>
              </a:rPr>
              <a:t>G</a:t>
            </a:r>
            <a:r>
              <a:rPr sz="2600" b="1" spc="80" dirty="0" err="1">
                <a:solidFill>
                  <a:srgbClr val="FFFFFF"/>
                </a:solidFill>
                <a:latin typeface="Gen Shin Gothic P Bold"/>
                <a:cs typeface="Gen Shin Gothic P Bold"/>
              </a:rPr>
              <a:t>は重力の大</a:t>
            </a:r>
            <a:r>
              <a:rPr sz="2600" b="1" spc="75" dirty="0" err="1">
                <a:solidFill>
                  <a:srgbClr val="FFFFFF"/>
                </a:solidFill>
                <a:latin typeface="Gen Shin Gothic P Bold"/>
                <a:cs typeface="Gen Shin Gothic P Bold"/>
              </a:rPr>
              <a:t>き</a:t>
            </a:r>
            <a:r>
              <a:rPr sz="2600" b="1" spc="70" dirty="0" err="1">
                <a:solidFill>
                  <a:srgbClr val="FFFFFF"/>
                </a:solidFill>
                <a:latin typeface="Gen Shin Gothic P Bold"/>
                <a:cs typeface="Gen Shin Gothic P Bold"/>
              </a:rPr>
              <a:t>さ</a:t>
            </a:r>
            <a:r>
              <a:rPr sz="2600" b="1" spc="85" dirty="0" err="1">
                <a:solidFill>
                  <a:srgbClr val="FFFFFF"/>
                </a:solidFill>
                <a:latin typeface="Gen Shin Gothic P Bold"/>
                <a:cs typeface="Gen Shin Gothic P Bold"/>
              </a:rPr>
              <a:t>を表す単位で</a:t>
            </a:r>
            <a:r>
              <a:rPr sz="2600" b="1" spc="-180" dirty="0" err="1">
                <a:solidFill>
                  <a:srgbClr val="FFFFFF"/>
                </a:solidFill>
                <a:latin typeface="Gen Shin Gothic P Bold"/>
                <a:cs typeface="Gen Shin Gothic P Bold"/>
              </a:rPr>
              <a:t>す</a:t>
            </a:r>
            <a:r>
              <a:rPr sz="2600" b="1" spc="10" dirty="0">
                <a:solidFill>
                  <a:srgbClr val="FFFFFF"/>
                </a:solidFill>
                <a:latin typeface="Gen Shin Gothic P Bold"/>
                <a:cs typeface="Gen Shin Gothic P Bold"/>
              </a:rPr>
              <a:t>。</a:t>
            </a:r>
            <a:endParaRPr sz="2600" dirty="0">
              <a:latin typeface="Gen Shin Gothic P Regular"/>
              <a:cs typeface="Gen Shin Gothic P Regular"/>
            </a:endParaRPr>
          </a:p>
        </p:txBody>
      </p:sp>
      <p:sp>
        <p:nvSpPr>
          <p:cNvPr id="15" name="object 15"/>
          <p:cNvSpPr txBox="1"/>
          <p:nvPr/>
        </p:nvSpPr>
        <p:spPr>
          <a:xfrm>
            <a:off x="18463207" y="8261613"/>
            <a:ext cx="824230" cy="654685"/>
          </a:xfrm>
          <a:prstGeom prst="rect">
            <a:avLst/>
          </a:prstGeom>
        </p:spPr>
        <p:txBody>
          <a:bodyPr vert="horz" wrap="square" lIns="0" tIns="15875" rIns="0" bIns="0" rtlCol="0">
            <a:spAutoFit/>
          </a:bodyPr>
          <a:lstStyle/>
          <a:p>
            <a:pPr marL="12700">
              <a:lnSpc>
                <a:spcPct val="100000"/>
              </a:lnSpc>
              <a:spcBef>
                <a:spcPts val="125"/>
              </a:spcBef>
            </a:pPr>
            <a:r>
              <a:rPr sz="4100" b="1" spc="110" dirty="0">
                <a:solidFill>
                  <a:srgbClr val="FFFFFF"/>
                </a:solidFill>
                <a:latin typeface="Gen Shin Gothic P Bold"/>
                <a:cs typeface="Gen Shin Gothic P Bold"/>
              </a:rPr>
              <a:t>(</a:t>
            </a:r>
            <a:r>
              <a:rPr sz="4100" b="1" spc="120" dirty="0">
                <a:solidFill>
                  <a:srgbClr val="F8DE33"/>
                </a:solidFill>
                <a:latin typeface="Gen Shin Gothic P Bold"/>
                <a:cs typeface="Gen Shin Gothic P Bold"/>
              </a:rPr>
              <a:t>G</a:t>
            </a:r>
            <a:r>
              <a:rPr sz="4100" b="1" spc="10" dirty="0">
                <a:solidFill>
                  <a:srgbClr val="FFFFFF"/>
                </a:solidFill>
                <a:latin typeface="Gen Shin Gothic P Bold"/>
                <a:cs typeface="Gen Shin Gothic P Bold"/>
              </a:rPr>
              <a:t>)</a:t>
            </a:r>
            <a:endParaRPr sz="4100">
              <a:latin typeface="Gen Shin Gothic P Regular"/>
              <a:cs typeface="Gen Shin Gothic P Regular"/>
            </a:endParaRPr>
          </a:p>
        </p:txBody>
      </p:sp>
      <p:sp>
        <p:nvSpPr>
          <p:cNvPr id="16" name="object 16"/>
          <p:cNvSpPr txBox="1"/>
          <p:nvPr/>
        </p:nvSpPr>
        <p:spPr>
          <a:xfrm>
            <a:off x="18021498" y="7495823"/>
            <a:ext cx="353695" cy="693420"/>
          </a:xfrm>
          <a:prstGeom prst="rect">
            <a:avLst/>
          </a:prstGeom>
        </p:spPr>
        <p:txBody>
          <a:bodyPr vert="horz" wrap="square" lIns="0" tIns="16510" rIns="0" bIns="0" rtlCol="0">
            <a:spAutoFit/>
          </a:bodyPr>
          <a:lstStyle/>
          <a:p>
            <a:pPr marL="12700">
              <a:lnSpc>
                <a:spcPct val="100000"/>
              </a:lnSpc>
              <a:spcBef>
                <a:spcPts val="130"/>
              </a:spcBef>
            </a:pPr>
            <a:r>
              <a:rPr sz="4350" b="1" spc="15" dirty="0">
                <a:solidFill>
                  <a:srgbClr val="F8DE33"/>
                </a:solidFill>
                <a:latin typeface="Gen Shin Gothic P Bold"/>
                <a:cs typeface="Gen Shin Gothic P Bold"/>
              </a:rPr>
              <a:t>1</a:t>
            </a:r>
            <a:endParaRPr sz="4350">
              <a:latin typeface="Gen Shin Gothic P Regular"/>
              <a:cs typeface="Gen Shin Gothic P Regular"/>
            </a:endParaRPr>
          </a:p>
        </p:txBody>
      </p:sp>
      <p:grpSp>
        <p:nvGrpSpPr>
          <p:cNvPr id="34" name="グループ化 33">
            <a:extLst>
              <a:ext uri="{FF2B5EF4-FFF2-40B4-BE49-F238E27FC236}">
                <a16:creationId xmlns:a16="http://schemas.microsoft.com/office/drawing/2014/main" id="{A5DC7A07-4F1C-BB4C-842B-ECFE649A87EC}"/>
              </a:ext>
            </a:extLst>
          </p:cNvPr>
          <p:cNvGrpSpPr/>
          <p:nvPr/>
        </p:nvGrpSpPr>
        <p:grpSpPr>
          <a:xfrm>
            <a:off x="1457233" y="2136060"/>
            <a:ext cx="3875086" cy="5042121"/>
            <a:chOff x="1457233" y="2136060"/>
            <a:chExt cx="3875086" cy="5042121"/>
          </a:xfrm>
        </p:grpSpPr>
        <p:pic>
          <p:nvPicPr>
            <p:cNvPr id="7" name="object 7"/>
            <p:cNvPicPr/>
            <p:nvPr/>
          </p:nvPicPr>
          <p:blipFill>
            <a:blip r:embed="rId5" cstate="print"/>
            <a:stretch>
              <a:fillRect/>
            </a:stretch>
          </p:blipFill>
          <p:spPr>
            <a:xfrm>
              <a:off x="1457233" y="2136060"/>
              <a:ext cx="3459015" cy="4282592"/>
            </a:xfrm>
            <a:prstGeom prst="rect">
              <a:avLst/>
            </a:prstGeom>
          </p:spPr>
        </p:pic>
        <p:sp>
          <p:nvSpPr>
            <p:cNvPr id="17" name="object 17"/>
            <p:cNvSpPr txBox="1"/>
            <p:nvPr/>
          </p:nvSpPr>
          <p:spPr>
            <a:xfrm>
              <a:off x="2010236" y="6576093"/>
              <a:ext cx="3322083" cy="602088"/>
            </a:xfrm>
            <a:prstGeom prst="rect">
              <a:avLst/>
            </a:prstGeom>
          </p:spPr>
          <p:txBody>
            <a:bodyPr vert="horz" wrap="square" lIns="0" tIns="12065" rIns="0" bIns="0" rtlCol="0">
              <a:spAutoFit/>
            </a:bodyPr>
            <a:lstStyle/>
            <a:p>
              <a:pPr marR="572135" algn="ctr">
                <a:lnSpc>
                  <a:spcPts val="2340"/>
                </a:lnSpc>
                <a:spcBef>
                  <a:spcPts val="95"/>
                </a:spcBef>
              </a:pPr>
              <a:r>
                <a:rPr sz="1950" b="1" spc="-15" dirty="0">
                  <a:solidFill>
                    <a:srgbClr val="FFFFFF"/>
                  </a:solidFill>
                  <a:latin typeface="Gen Shin Gothic P Bold"/>
                  <a:cs typeface="Gen Shin Gothic P Bold"/>
                </a:rPr>
                <a:t>国際宇宙ステ</a:t>
              </a:r>
              <a:r>
                <a:rPr sz="1950" b="1" spc="-50" dirty="0">
                  <a:solidFill>
                    <a:srgbClr val="FFFFFF"/>
                  </a:solidFill>
                  <a:latin typeface="Gen Shin Gothic P Bold"/>
                  <a:cs typeface="Gen Shin Gothic P Bold"/>
                </a:rPr>
                <a:t>ー</a:t>
              </a:r>
              <a:r>
                <a:rPr sz="1950" b="1" spc="-5" dirty="0">
                  <a:solidFill>
                    <a:srgbClr val="FFFFFF"/>
                  </a:solidFill>
                  <a:latin typeface="Gen Shin Gothic P Bold"/>
                  <a:cs typeface="Gen Shin Gothic P Bold"/>
                </a:rPr>
                <a:t>ション</a:t>
              </a:r>
              <a:endParaRPr sz="1950" dirty="0">
                <a:latin typeface="Gen Shin Gothic P Regular"/>
                <a:cs typeface="Gen Shin Gothic P Regular"/>
              </a:endParaRPr>
            </a:p>
            <a:p>
              <a:pPr marR="571500" algn="ctr">
                <a:lnSpc>
                  <a:spcPts val="2340"/>
                </a:lnSpc>
              </a:pPr>
              <a:r>
                <a:rPr sz="1950" b="1" spc="-5" dirty="0">
                  <a:solidFill>
                    <a:srgbClr val="FFFFFF"/>
                  </a:solidFill>
                  <a:latin typeface="Gen Shin Gothic P Bold"/>
                  <a:cs typeface="Gen Shin Gothic P Bold"/>
                </a:rPr>
                <a:t>©JAXA/NASA</a:t>
              </a:r>
              <a:endParaRPr sz="1950" dirty="0">
                <a:latin typeface="Gen Shin Gothic P Regular"/>
                <a:cs typeface="Gen Shin Gothic P Regular"/>
              </a:endParaRPr>
            </a:p>
          </p:txBody>
        </p:sp>
      </p:grpSp>
      <p:sp>
        <p:nvSpPr>
          <p:cNvPr id="18" name="object 18"/>
          <p:cNvSpPr txBox="1"/>
          <p:nvPr/>
        </p:nvSpPr>
        <p:spPr>
          <a:xfrm>
            <a:off x="1203775" y="9020068"/>
            <a:ext cx="953314" cy="552074"/>
          </a:xfrm>
          <a:prstGeom prst="rect">
            <a:avLst/>
          </a:prstGeom>
        </p:spPr>
        <p:txBody>
          <a:bodyPr vert="horz" wrap="square" lIns="0" tIns="13335" rIns="0" bIns="0" rtlCol="0">
            <a:spAutoFit/>
          </a:bodyPr>
          <a:lstStyle/>
          <a:p>
            <a:pPr marL="12700">
              <a:lnSpc>
                <a:spcPct val="100000"/>
              </a:lnSpc>
              <a:spcBef>
                <a:spcPts val="105"/>
              </a:spcBef>
              <a:tabLst>
                <a:tab pos="2919730" algn="l"/>
              </a:tabLst>
            </a:pPr>
            <a:r>
              <a:rPr sz="3500" b="1" spc="85" dirty="0">
                <a:solidFill>
                  <a:srgbClr val="FFFFFF"/>
                </a:solidFill>
                <a:latin typeface="Gen Shin Gothic P Bold"/>
                <a:cs typeface="Gen Shin Gothic P Bold"/>
              </a:rPr>
              <a:t>I</a:t>
            </a:r>
            <a:r>
              <a:rPr sz="3500" b="1" spc="20" dirty="0">
                <a:solidFill>
                  <a:srgbClr val="FFFFFF"/>
                </a:solidFill>
                <a:latin typeface="Gen Shin Gothic P Bold"/>
                <a:cs typeface="Gen Shin Gothic P Bold"/>
              </a:rPr>
              <a:t>S</a:t>
            </a:r>
            <a:r>
              <a:rPr sz="3500" b="1" dirty="0">
                <a:solidFill>
                  <a:srgbClr val="FFFFFF"/>
                </a:solidFill>
                <a:latin typeface="Gen Shin Gothic P Bold"/>
                <a:cs typeface="Gen Shin Gothic P Bold"/>
              </a:rPr>
              <a:t>S</a:t>
            </a:r>
            <a:endParaRPr sz="3500" dirty="0">
              <a:latin typeface="Gen Shin Gothic P Regular"/>
              <a:cs typeface="Gen Shin Gothic P Regular"/>
            </a:endParaRPr>
          </a:p>
        </p:txBody>
      </p:sp>
      <p:grpSp>
        <p:nvGrpSpPr>
          <p:cNvPr id="32" name="グループ化 31">
            <a:extLst>
              <a:ext uri="{FF2B5EF4-FFF2-40B4-BE49-F238E27FC236}">
                <a16:creationId xmlns:a16="http://schemas.microsoft.com/office/drawing/2014/main" id="{C94EA616-9164-684F-80D1-68178E32D725}"/>
              </a:ext>
            </a:extLst>
          </p:cNvPr>
          <p:cNvGrpSpPr/>
          <p:nvPr/>
        </p:nvGrpSpPr>
        <p:grpSpPr>
          <a:xfrm>
            <a:off x="8116067" y="3487056"/>
            <a:ext cx="2480646" cy="3498745"/>
            <a:chOff x="8116067" y="3487056"/>
            <a:chExt cx="2480646" cy="3498745"/>
          </a:xfrm>
        </p:grpSpPr>
        <p:pic>
          <p:nvPicPr>
            <p:cNvPr id="10" name="object 10"/>
            <p:cNvPicPr/>
            <p:nvPr/>
          </p:nvPicPr>
          <p:blipFill>
            <a:blip r:embed="rId6" cstate="print"/>
            <a:stretch>
              <a:fillRect/>
            </a:stretch>
          </p:blipFill>
          <p:spPr>
            <a:xfrm>
              <a:off x="8116067" y="3487056"/>
              <a:ext cx="2480646" cy="2480646"/>
            </a:xfrm>
            <a:prstGeom prst="rect">
              <a:avLst/>
            </a:prstGeom>
          </p:spPr>
        </p:pic>
        <p:sp>
          <p:nvSpPr>
            <p:cNvPr id="19" name="object 19"/>
            <p:cNvSpPr txBox="1"/>
            <p:nvPr/>
          </p:nvSpPr>
          <p:spPr>
            <a:xfrm>
              <a:off x="8909156" y="6366676"/>
              <a:ext cx="892175" cy="619125"/>
            </a:xfrm>
            <a:prstGeom prst="rect">
              <a:avLst/>
            </a:prstGeom>
          </p:spPr>
          <p:txBody>
            <a:bodyPr vert="horz" wrap="square" lIns="0" tIns="12065" rIns="0" bIns="0" rtlCol="0">
              <a:spAutoFit/>
            </a:bodyPr>
            <a:lstStyle/>
            <a:p>
              <a:pPr algn="ctr">
                <a:lnSpc>
                  <a:spcPts val="2340"/>
                </a:lnSpc>
                <a:spcBef>
                  <a:spcPts val="95"/>
                </a:spcBef>
              </a:pPr>
              <a:r>
                <a:rPr sz="1950" b="1" spc="-5" dirty="0">
                  <a:solidFill>
                    <a:srgbClr val="FFFFFF"/>
                  </a:solidFill>
                  <a:latin typeface="Gen Shin Gothic P Bold"/>
                  <a:cs typeface="Gen Shin Gothic P Bold"/>
                </a:rPr>
                <a:t>火星</a:t>
              </a:r>
              <a:endParaRPr sz="1950" dirty="0">
                <a:latin typeface="Gen Shin Gothic P Regular"/>
                <a:cs typeface="Gen Shin Gothic P Regular"/>
              </a:endParaRPr>
            </a:p>
            <a:p>
              <a:pPr algn="ctr">
                <a:lnSpc>
                  <a:spcPts val="2340"/>
                </a:lnSpc>
              </a:pPr>
              <a:r>
                <a:rPr sz="1950" b="1" spc="-5" dirty="0">
                  <a:solidFill>
                    <a:srgbClr val="FFFFFF"/>
                  </a:solidFill>
                  <a:latin typeface="Gen Shin Gothic P Bold"/>
                  <a:cs typeface="Gen Shin Gothic P Bold"/>
                </a:rPr>
                <a:t>©NASA</a:t>
              </a:r>
              <a:endParaRPr sz="1950" dirty="0">
                <a:latin typeface="Gen Shin Gothic P Regular"/>
                <a:cs typeface="Gen Shin Gothic P Regular"/>
              </a:endParaRPr>
            </a:p>
          </p:txBody>
        </p:sp>
      </p:grpSp>
      <p:sp>
        <p:nvSpPr>
          <p:cNvPr id="20" name="object 20"/>
          <p:cNvSpPr txBox="1"/>
          <p:nvPr/>
        </p:nvSpPr>
        <p:spPr>
          <a:xfrm>
            <a:off x="6577791" y="7495823"/>
            <a:ext cx="1245235" cy="693420"/>
          </a:xfrm>
          <a:prstGeom prst="rect">
            <a:avLst/>
          </a:prstGeom>
        </p:spPr>
        <p:txBody>
          <a:bodyPr vert="horz" wrap="square" lIns="0" tIns="16510" rIns="0" bIns="0" rtlCol="0">
            <a:spAutoFit/>
          </a:bodyPr>
          <a:lstStyle/>
          <a:p>
            <a:pPr marL="12700">
              <a:lnSpc>
                <a:spcPct val="100000"/>
              </a:lnSpc>
              <a:spcBef>
                <a:spcPts val="130"/>
              </a:spcBef>
            </a:pPr>
            <a:r>
              <a:rPr sz="4350" b="1" spc="125" dirty="0">
                <a:solidFill>
                  <a:srgbClr val="F8DE33"/>
                </a:solidFill>
                <a:latin typeface="Gen Shin Gothic P Bold"/>
                <a:cs typeface="Gen Shin Gothic P Bold"/>
              </a:rPr>
              <a:t>0.33</a:t>
            </a:r>
            <a:endParaRPr sz="4350" dirty="0">
              <a:latin typeface="Gen Shin Gothic P Regular"/>
              <a:cs typeface="Gen Shin Gothic P Regular"/>
            </a:endParaRPr>
          </a:p>
        </p:txBody>
      </p:sp>
      <p:sp>
        <p:nvSpPr>
          <p:cNvPr id="21" name="object 21"/>
          <p:cNvSpPr txBox="1"/>
          <p:nvPr/>
        </p:nvSpPr>
        <p:spPr>
          <a:xfrm>
            <a:off x="6668501" y="9020068"/>
            <a:ext cx="938530" cy="560070"/>
          </a:xfrm>
          <a:prstGeom prst="rect">
            <a:avLst/>
          </a:prstGeom>
        </p:spPr>
        <p:txBody>
          <a:bodyPr vert="horz" wrap="square" lIns="0" tIns="13335" rIns="0" bIns="0" rtlCol="0">
            <a:spAutoFit/>
          </a:bodyPr>
          <a:lstStyle/>
          <a:p>
            <a:pPr marL="12700">
              <a:lnSpc>
                <a:spcPct val="100000"/>
              </a:lnSpc>
              <a:spcBef>
                <a:spcPts val="105"/>
              </a:spcBef>
            </a:pPr>
            <a:r>
              <a:rPr sz="3500" b="1" spc="90" dirty="0">
                <a:solidFill>
                  <a:srgbClr val="FFFFFF"/>
                </a:solidFill>
                <a:latin typeface="Gen Shin Gothic P Bold"/>
                <a:cs typeface="Gen Shin Gothic P Bold"/>
              </a:rPr>
              <a:t>火星</a:t>
            </a:r>
            <a:endParaRPr sz="3500" dirty="0">
              <a:latin typeface="Gen Shin Gothic P Regular"/>
              <a:cs typeface="Gen Shin Gothic P Regular"/>
            </a:endParaRPr>
          </a:p>
        </p:txBody>
      </p:sp>
      <p:grpSp>
        <p:nvGrpSpPr>
          <p:cNvPr id="31" name="グループ化 30">
            <a:extLst>
              <a:ext uri="{FF2B5EF4-FFF2-40B4-BE49-F238E27FC236}">
                <a16:creationId xmlns:a16="http://schemas.microsoft.com/office/drawing/2014/main" id="{91668A7D-C69E-854D-80D4-E769410FCDF6}"/>
              </a:ext>
            </a:extLst>
          </p:cNvPr>
          <p:cNvGrpSpPr/>
          <p:nvPr/>
        </p:nvGrpSpPr>
        <p:grpSpPr>
          <a:xfrm>
            <a:off x="13517911" y="2405501"/>
            <a:ext cx="4643766" cy="5260907"/>
            <a:chOff x="13517911" y="2405501"/>
            <a:chExt cx="4643766" cy="5260907"/>
          </a:xfrm>
        </p:grpSpPr>
        <p:sp>
          <p:nvSpPr>
            <p:cNvPr id="22" name="object 22"/>
            <p:cNvSpPr txBox="1"/>
            <p:nvPr/>
          </p:nvSpPr>
          <p:spPr>
            <a:xfrm>
              <a:off x="15393795" y="7047283"/>
              <a:ext cx="892175" cy="619125"/>
            </a:xfrm>
            <a:prstGeom prst="rect">
              <a:avLst/>
            </a:prstGeom>
          </p:spPr>
          <p:txBody>
            <a:bodyPr vert="horz" wrap="square" lIns="0" tIns="12065" rIns="0" bIns="0" rtlCol="0">
              <a:spAutoFit/>
            </a:bodyPr>
            <a:lstStyle/>
            <a:p>
              <a:pPr algn="ctr">
                <a:lnSpc>
                  <a:spcPts val="2340"/>
                </a:lnSpc>
                <a:spcBef>
                  <a:spcPts val="95"/>
                </a:spcBef>
              </a:pPr>
              <a:r>
                <a:rPr sz="1950" b="1" spc="-5" dirty="0">
                  <a:solidFill>
                    <a:srgbClr val="FFFFFF"/>
                  </a:solidFill>
                  <a:latin typeface="Gen Shin Gothic P Bold"/>
                  <a:cs typeface="Gen Shin Gothic P Bold"/>
                </a:rPr>
                <a:t>地球</a:t>
              </a:r>
              <a:endParaRPr sz="1950" dirty="0">
                <a:latin typeface="Gen Shin Gothic P Regular"/>
                <a:cs typeface="Gen Shin Gothic P Regular"/>
              </a:endParaRPr>
            </a:p>
            <a:p>
              <a:pPr algn="ctr">
                <a:lnSpc>
                  <a:spcPts val="2340"/>
                </a:lnSpc>
              </a:pPr>
              <a:r>
                <a:rPr sz="1950" b="1" spc="-5" dirty="0">
                  <a:solidFill>
                    <a:srgbClr val="FFFFFF"/>
                  </a:solidFill>
                  <a:latin typeface="Gen Shin Gothic P Bold"/>
                  <a:cs typeface="Gen Shin Gothic P Bold"/>
                </a:rPr>
                <a:t>©NASA</a:t>
              </a:r>
              <a:endParaRPr sz="1950" dirty="0">
                <a:latin typeface="Gen Shin Gothic P Regular"/>
                <a:cs typeface="Gen Shin Gothic P Regular"/>
              </a:endParaRPr>
            </a:p>
          </p:txBody>
        </p:sp>
        <p:pic>
          <p:nvPicPr>
            <p:cNvPr id="23" name="object 23"/>
            <p:cNvPicPr/>
            <p:nvPr/>
          </p:nvPicPr>
          <p:blipFill>
            <a:blip r:embed="rId7" cstate="print"/>
            <a:stretch>
              <a:fillRect/>
            </a:stretch>
          </p:blipFill>
          <p:spPr>
            <a:xfrm>
              <a:off x="13517911" y="2405501"/>
              <a:ext cx="4643766" cy="4643766"/>
            </a:xfrm>
            <a:prstGeom prst="rect">
              <a:avLst/>
            </a:prstGeom>
          </p:spPr>
        </p:pic>
      </p:grpSp>
      <p:sp>
        <p:nvSpPr>
          <p:cNvPr id="24" name="object 24"/>
          <p:cNvSpPr txBox="1"/>
          <p:nvPr/>
        </p:nvSpPr>
        <p:spPr>
          <a:xfrm>
            <a:off x="17779066" y="9020073"/>
            <a:ext cx="938530" cy="560070"/>
          </a:xfrm>
          <a:prstGeom prst="rect">
            <a:avLst/>
          </a:prstGeom>
        </p:spPr>
        <p:txBody>
          <a:bodyPr vert="horz" wrap="square" lIns="0" tIns="13335" rIns="0" bIns="0" rtlCol="0">
            <a:spAutoFit/>
          </a:bodyPr>
          <a:lstStyle/>
          <a:p>
            <a:pPr marL="12700">
              <a:lnSpc>
                <a:spcPct val="100000"/>
              </a:lnSpc>
              <a:spcBef>
                <a:spcPts val="105"/>
              </a:spcBef>
            </a:pPr>
            <a:r>
              <a:rPr sz="3500" b="1" spc="90" dirty="0">
                <a:solidFill>
                  <a:srgbClr val="FFFFFF"/>
                </a:solidFill>
                <a:latin typeface="Gen Shin Gothic P Bold"/>
                <a:cs typeface="Gen Shin Gothic P Bold"/>
              </a:rPr>
              <a:t>地球</a:t>
            </a:r>
            <a:endParaRPr sz="3500" dirty="0">
              <a:latin typeface="Gen Shin Gothic P Regular"/>
              <a:cs typeface="Gen Shin Gothic P Regular"/>
            </a:endParaRPr>
          </a:p>
        </p:txBody>
      </p:sp>
      <p:sp>
        <p:nvSpPr>
          <p:cNvPr id="25" name="object 4">
            <a:extLst>
              <a:ext uri="{FF2B5EF4-FFF2-40B4-BE49-F238E27FC236}">
                <a16:creationId xmlns:a16="http://schemas.microsoft.com/office/drawing/2014/main" id="{B63867AA-81D9-DE4D-B7FE-C4BF0A4C39B5}"/>
              </a:ext>
            </a:extLst>
          </p:cNvPr>
          <p:cNvSpPr txBox="1"/>
          <p:nvPr/>
        </p:nvSpPr>
        <p:spPr>
          <a:xfrm>
            <a:off x="1987844" y="9700934"/>
            <a:ext cx="2906012" cy="294311"/>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lang="en-US" b="1" spc="25" dirty="0" err="1">
                <a:solidFill>
                  <a:srgbClr val="FFFFFF"/>
                </a:solidFill>
                <a:latin typeface="Gen Shin Gothic P Bold"/>
                <a:cs typeface="Gen Shin Gothic P Regular"/>
              </a:rPr>
              <a:t>こくさいうちゅう</a:t>
            </a:r>
            <a:endParaRPr lang="en-US" b="1" spc="25" dirty="0">
              <a:solidFill>
                <a:srgbClr val="FFFFFF"/>
              </a:solidFill>
              <a:latin typeface="Gen Shin Gothic P Bold"/>
              <a:cs typeface="Gen Shin Gothic P Regular"/>
            </a:endParaRPr>
          </a:p>
        </p:txBody>
      </p:sp>
      <p:sp>
        <p:nvSpPr>
          <p:cNvPr id="26" name="object 4">
            <a:extLst>
              <a:ext uri="{FF2B5EF4-FFF2-40B4-BE49-F238E27FC236}">
                <a16:creationId xmlns:a16="http://schemas.microsoft.com/office/drawing/2014/main" id="{0E6E9E80-7BE0-694C-B907-E880096DFA71}"/>
              </a:ext>
            </a:extLst>
          </p:cNvPr>
          <p:cNvSpPr txBox="1"/>
          <p:nvPr/>
        </p:nvSpPr>
        <p:spPr>
          <a:xfrm>
            <a:off x="6994345" y="9781657"/>
            <a:ext cx="2906012" cy="294311"/>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lang="en-US" b="1" spc="25" dirty="0" err="1">
                <a:solidFill>
                  <a:srgbClr val="FFFFFF"/>
                </a:solidFill>
                <a:latin typeface="Gen Shin Gothic P Bold"/>
                <a:cs typeface="Gen Shin Gothic P Regular"/>
              </a:rPr>
              <a:t>おお</a:t>
            </a:r>
            <a:endParaRPr lang="en-US" b="1" spc="25" dirty="0">
              <a:solidFill>
                <a:srgbClr val="FFFFFF"/>
              </a:solidFill>
              <a:latin typeface="Gen Shin Gothic P Bold"/>
              <a:cs typeface="Gen Shin Gothic P Regular"/>
            </a:endParaRPr>
          </a:p>
        </p:txBody>
      </p:sp>
      <p:sp>
        <p:nvSpPr>
          <p:cNvPr id="27" name="object 4">
            <a:extLst>
              <a:ext uri="{FF2B5EF4-FFF2-40B4-BE49-F238E27FC236}">
                <a16:creationId xmlns:a16="http://schemas.microsoft.com/office/drawing/2014/main" id="{6276A5AE-EE54-9246-8799-E5AAD13742FC}"/>
              </a:ext>
            </a:extLst>
          </p:cNvPr>
          <p:cNvSpPr txBox="1"/>
          <p:nvPr/>
        </p:nvSpPr>
        <p:spPr>
          <a:xfrm>
            <a:off x="8227773" y="9781657"/>
            <a:ext cx="986077" cy="294311"/>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lang="en-US" b="1" spc="25" dirty="0" err="1">
                <a:solidFill>
                  <a:srgbClr val="FFFFFF"/>
                </a:solidFill>
                <a:latin typeface="Gen Shin Gothic P Bold"/>
                <a:cs typeface="Gen Shin Gothic P Regular"/>
              </a:rPr>
              <a:t>あらわ</a:t>
            </a:r>
            <a:endParaRPr lang="en-US" b="1" spc="25" dirty="0">
              <a:solidFill>
                <a:srgbClr val="FFFFFF"/>
              </a:solidFill>
              <a:latin typeface="Gen Shin Gothic P Bold"/>
              <a:cs typeface="Gen Shin Gothic P Regular"/>
            </a:endParaRPr>
          </a:p>
        </p:txBody>
      </p:sp>
      <p:sp>
        <p:nvSpPr>
          <p:cNvPr id="28" name="object 4">
            <a:extLst>
              <a:ext uri="{FF2B5EF4-FFF2-40B4-BE49-F238E27FC236}">
                <a16:creationId xmlns:a16="http://schemas.microsoft.com/office/drawing/2014/main" id="{E11FC6D1-0337-9748-848D-9B8972986FD2}"/>
              </a:ext>
            </a:extLst>
          </p:cNvPr>
          <p:cNvSpPr txBox="1"/>
          <p:nvPr/>
        </p:nvSpPr>
        <p:spPr>
          <a:xfrm>
            <a:off x="12943811" y="9995244"/>
            <a:ext cx="1023650" cy="186590"/>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lang="en-US" sz="1100" b="1" spc="25" dirty="0" err="1">
                <a:solidFill>
                  <a:srgbClr val="FFFFFF"/>
                </a:solidFill>
                <a:latin typeface="Gen Shin Gothic P Bold"/>
                <a:cs typeface="Gen Shin Gothic P Regular"/>
              </a:rPr>
              <a:t>じゅうりょく</a:t>
            </a:r>
            <a:endParaRPr lang="en-US" sz="1100" b="1" spc="25" dirty="0">
              <a:solidFill>
                <a:srgbClr val="FFFFFF"/>
              </a:solidFill>
              <a:latin typeface="Gen Shin Gothic P Bold"/>
              <a:cs typeface="Gen Shin Gothic P Regular"/>
            </a:endParaRPr>
          </a:p>
        </p:txBody>
      </p:sp>
      <p:sp>
        <p:nvSpPr>
          <p:cNvPr id="29" name="object 4">
            <a:extLst>
              <a:ext uri="{FF2B5EF4-FFF2-40B4-BE49-F238E27FC236}">
                <a16:creationId xmlns:a16="http://schemas.microsoft.com/office/drawing/2014/main" id="{19757EB8-0B03-0B4F-9605-C733026324EB}"/>
              </a:ext>
            </a:extLst>
          </p:cNvPr>
          <p:cNvSpPr txBox="1"/>
          <p:nvPr/>
        </p:nvSpPr>
        <p:spPr>
          <a:xfrm>
            <a:off x="14008910" y="9944839"/>
            <a:ext cx="583533" cy="186590"/>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lang="en-US" sz="1100" b="1" spc="25" dirty="0" err="1">
                <a:solidFill>
                  <a:srgbClr val="FFFFFF"/>
                </a:solidFill>
                <a:latin typeface="Gen Shin Gothic P Bold"/>
                <a:cs typeface="Gen Shin Gothic P Regular"/>
              </a:rPr>
              <a:t>おお</a:t>
            </a:r>
            <a:endParaRPr lang="en-US" sz="1100" b="1" spc="25" dirty="0">
              <a:solidFill>
                <a:srgbClr val="FFFFFF"/>
              </a:solidFill>
              <a:latin typeface="Gen Shin Gothic P Bold"/>
              <a:cs typeface="Gen Shin Gothic P Regular"/>
            </a:endParaRPr>
          </a:p>
        </p:txBody>
      </p:sp>
      <p:sp>
        <p:nvSpPr>
          <p:cNvPr id="30" name="object 4">
            <a:extLst>
              <a:ext uri="{FF2B5EF4-FFF2-40B4-BE49-F238E27FC236}">
                <a16:creationId xmlns:a16="http://schemas.microsoft.com/office/drawing/2014/main" id="{B0B7460F-7C01-764B-A31D-74ABC9503003}"/>
              </a:ext>
            </a:extLst>
          </p:cNvPr>
          <p:cNvSpPr txBox="1"/>
          <p:nvPr/>
        </p:nvSpPr>
        <p:spPr>
          <a:xfrm>
            <a:off x="16148050" y="9944052"/>
            <a:ext cx="583533" cy="186590"/>
          </a:xfrm>
          <a:prstGeom prst="rect">
            <a:avLst/>
          </a:prstGeom>
        </p:spPr>
        <p:txBody>
          <a:bodyPr vert="horz" wrap="square" lIns="0" tIns="17145" rIns="0" bIns="0" rtlCol="0">
            <a:spAutoFit/>
          </a:bodyPr>
          <a:lstStyle/>
          <a:p>
            <a:pPr marL="12700">
              <a:lnSpc>
                <a:spcPct val="100000"/>
              </a:lnSpc>
              <a:spcBef>
                <a:spcPts val="135"/>
              </a:spcBef>
              <a:tabLst>
                <a:tab pos="1371600" algn="l"/>
                <a:tab pos="3181350" algn="l"/>
                <a:tab pos="4598670" algn="l"/>
                <a:tab pos="6783070" algn="l"/>
              </a:tabLst>
            </a:pPr>
            <a:r>
              <a:rPr lang="en-US" sz="1100" b="1" spc="25" dirty="0" err="1">
                <a:solidFill>
                  <a:srgbClr val="FFFFFF"/>
                </a:solidFill>
                <a:latin typeface="Gen Shin Gothic P Bold"/>
                <a:cs typeface="Gen Shin Gothic P Regular"/>
              </a:rPr>
              <a:t>たんい</a:t>
            </a:r>
            <a:endParaRPr lang="en-US" sz="1100" b="1" spc="25" dirty="0">
              <a:solidFill>
                <a:srgbClr val="FFFFFF"/>
              </a:solidFill>
              <a:latin typeface="Gen Shin Gothic P Bold"/>
              <a:cs typeface="Gen Shin Gothic P Regular"/>
            </a:endParaRPr>
          </a:p>
        </p:txBody>
      </p:sp>
      <p:sp>
        <p:nvSpPr>
          <p:cNvPr id="33" name="object 17">
            <a:extLst>
              <a:ext uri="{FF2B5EF4-FFF2-40B4-BE49-F238E27FC236}">
                <a16:creationId xmlns:a16="http://schemas.microsoft.com/office/drawing/2014/main" id="{23ABDA18-7CCD-6A4D-838D-B9A39FBDD826}"/>
              </a:ext>
            </a:extLst>
          </p:cNvPr>
          <p:cNvSpPr txBox="1"/>
          <p:nvPr/>
        </p:nvSpPr>
        <p:spPr>
          <a:xfrm>
            <a:off x="2157088" y="7507646"/>
            <a:ext cx="3322083" cy="681597"/>
          </a:xfrm>
          <a:prstGeom prst="rect">
            <a:avLst/>
          </a:prstGeom>
        </p:spPr>
        <p:txBody>
          <a:bodyPr vert="horz" wrap="square" lIns="0" tIns="12065" rIns="0" bIns="0" rtlCol="0">
            <a:spAutoFit/>
          </a:bodyPr>
          <a:lstStyle/>
          <a:p>
            <a:pPr marL="1700530">
              <a:lnSpc>
                <a:spcPct val="100000"/>
              </a:lnSpc>
            </a:pPr>
            <a:r>
              <a:rPr sz="4350" b="1" spc="125" dirty="0">
                <a:solidFill>
                  <a:srgbClr val="F8DE33"/>
                </a:solidFill>
                <a:latin typeface="Gen Shin Gothic P Bold"/>
                <a:cs typeface="Gen Shin Gothic P Bold"/>
              </a:rPr>
              <a:t>0.17</a:t>
            </a:r>
            <a:endParaRPr sz="4350" dirty="0">
              <a:latin typeface="Gen Shin Gothic P Regular"/>
              <a:cs typeface="Gen Shin Gothic P Regular"/>
            </a:endParaRPr>
          </a:p>
        </p:txBody>
      </p:sp>
      <p:pic>
        <p:nvPicPr>
          <p:cNvPr id="35" name="図 34" descr="挿絵 が含まれている画像&#10;&#10;自動的に生成された説明">
            <a:extLst>
              <a:ext uri="{FF2B5EF4-FFF2-40B4-BE49-F238E27FC236}">
                <a16:creationId xmlns:a16="http://schemas.microsoft.com/office/drawing/2014/main" id="{7AAD19C1-5C39-364A-92EF-1F5321B91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
        <p:nvSpPr>
          <p:cNvPr id="36" name="object 18">
            <a:extLst>
              <a:ext uri="{FF2B5EF4-FFF2-40B4-BE49-F238E27FC236}">
                <a16:creationId xmlns:a16="http://schemas.microsoft.com/office/drawing/2014/main" id="{3CD8F30B-2DF3-4E2C-86A6-838246946336}"/>
              </a:ext>
            </a:extLst>
          </p:cNvPr>
          <p:cNvSpPr txBox="1"/>
          <p:nvPr/>
        </p:nvSpPr>
        <p:spPr>
          <a:xfrm>
            <a:off x="4110965" y="9046257"/>
            <a:ext cx="953314" cy="552074"/>
          </a:xfrm>
          <a:prstGeom prst="rect">
            <a:avLst/>
          </a:prstGeom>
        </p:spPr>
        <p:txBody>
          <a:bodyPr vert="horz" wrap="square" lIns="0" tIns="13335" rIns="0" bIns="0" rtlCol="0">
            <a:spAutoFit/>
          </a:bodyPr>
          <a:lstStyle/>
          <a:p>
            <a:pPr marL="12700">
              <a:lnSpc>
                <a:spcPct val="100000"/>
              </a:lnSpc>
              <a:spcBef>
                <a:spcPts val="105"/>
              </a:spcBef>
              <a:tabLst>
                <a:tab pos="2919730" algn="l"/>
              </a:tabLst>
            </a:pPr>
            <a:r>
              <a:rPr lang="ja-JP" altLang="en-US" sz="3500" b="1" spc="5" dirty="0">
                <a:solidFill>
                  <a:srgbClr val="FFFFFF"/>
                </a:solidFill>
                <a:latin typeface="Gen Shin Gothic P Bold"/>
                <a:cs typeface="Gen Shin Gothic P Bold"/>
              </a:rPr>
              <a:t>月</a:t>
            </a:r>
            <a:endParaRPr sz="3500" dirty="0">
              <a:latin typeface="Gen Shin Gothic P Bold"/>
              <a:cs typeface="Gen Shin Gothic P Regular"/>
            </a:endParaRPr>
          </a:p>
        </p:txBody>
      </p:sp>
      <p:sp>
        <p:nvSpPr>
          <p:cNvPr id="5" name="楕円 4">
            <a:extLst>
              <a:ext uri="{FF2B5EF4-FFF2-40B4-BE49-F238E27FC236}">
                <a16:creationId xmlns:a16="http://schemas.microsoft.com/office/drawing/2014/main" id="{19C52FD9-C9AE-416B-A33A-8A415AD55ECC}"/>
              </a:ext>
            </a:extLst>
          </p:cNvPr>
          <p:cNvSpPr/>
          <p:nvPr/>
        </p:nvSpPr>
        <p:spPr>
          <a:xfrm>
            <a:off x="16850663" y="7309693"/>
            <a:ext cx="2727654" cy="27276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33" grpId="0"/>
      <p:bldP spid="3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266189" y="313780"/>
            <a:ext cx="19571741" cy="10681002"/>
          </a:xfrm>
          <a:prstGeom prst="rect">
            <a:avLst/>
          </a:prstGeom>
        </p:spPr>
      </p:pic>
      <p:pic>
        <p:nvPicPr>
          <p:cNvPr id="6" name="地上と宇宙の水_Trim">
            <a:hlinkClick r:id="" action="ppaction://media"/>
            <a:extLst>
              <a:ext uri="{FF2B5EF4-FFF2-40B4-BE49-F238E27FC236}">
                <a16:creationId xmlns:a16="http://schemas.microsoft.com/office/drawing/2014/main" id="{26CF7578-8AF9-594A-A32B-7609234E4B2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78982" y="663575"/>
            <a:ext cx="17746136" cy="99822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56396D83-4EAD-4194-9996-1303817E78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5250" y="10064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grpSp>
        <p:nvGrpSpPr>
          <p:cNvPr id="5" name="object 5"/>
          <p:cNvGrpSpPr/>
          <p:nvPr/>
        </p:nvGrpSpPr>
        <p:grpSpPr>
          <a:xfrm>
            <a:off x="919988" y="3897545"/>
            <a:ext cx="18256885" cy="4953000"/>
            <a:chOff x="919988" y="3897545"/>
            <a:chExt cx="18256885" cy="4953000"/>
          </a:xfrm>
        </p:grpSpPr>
        <p:pic>
          <p:nvPicPr>
            <p:cNvPr id="6" name="object 6"/>
            <p:cNvPicPr/>
            <p:nvPr/>
          </p:nvPicPr>
          <p:blipFill>
            <a:blip r:embed="rId4" cstate="print"/>
            <a:stretch>
              <a:fillRect/>
            </a:stretch>
          </p:blipFill>
          <p:spPr>
            <a:xfrm>
              <a:off x="919988" y="3897550"/>
              <a:ext cx="8639291" cy="4953000"/>
            </a:xfrm>
            <a:prstGeom prst="rect">
              <a:avLst/>
            </a:prstGeom>
          </p:spPr>
        </p:pic>
        <p:pic>
          <p:nvPicPr>
            <p:cNvPr id="7" name="object 7"/>
            <p:cNvPicPr/>
            <p:nvPr/>
          </p:nvPicPr>
          <p:blipFill>
            <a:blip r:embed="rId5" cstate="print"/>
            <a:stretch>
              <a:fillRect/>
            </a:stretch>
          </p:blipFill>
          <p:spPr>
            <a:xfrm>
              <a:off x="10567872" y="3897545"/>
              <a:ext cx="8608702" cy="4953000"/>
            </a:xfrm>
            <a:prstGeom prst="rect">
              <a:avLst/>
            </a:prstGeom>
          </p:spPr>
        </p:pic>
      </p:grpSp>
      <p:sp>
        <p:nvSpPr>
          <p:cNvPr id="10" name="object 3">
            <a:extLst>
              <a:ext uri="{FF2B5EF4-FFF2-40B4-BE49-F238E27FC236}">
                <a16:creationId xmlns:a16="http://schemas.microsoft.com/office/drawing/2014/main" id="{B0B9FCA5-4007-A743-B779-2545CCF68899}"/>
              </a:ext>
            </a:extLst>
          </p:cNvPr>
          <p:cNvSpPr txBox="1">
            <a:spLocks/>
          </p:cNvSpPr>
          <p:nvPr/>
        </p:nvSpPr>
        <p:spPr>
          <a:xfrm>
            <a:off x="8329200" y="847090"/>
            <a:ext cx="4085050" cy="845185"/>
          </a:xfrm>
          <a:prstGeom prst="rect">
            <a:avLst/>
          </a:prstGeom>
        </p:spPr>
        <p:txBody>
          <a:bodyPr vert="horz" wrap="square" lIns="0" tIns="15875" rIns="0" bIns="0" rtlCol="0">
            <a:spAutoFit/>
          </a:bodyPr>
          <a:lstStyle>
            <a:lvl1pPr>
              <a:defRPr sz="5350" b="1" i="0">
                <a:solidFill>
                  <a:schemeClr val="bg1"/>
                </a:solidFill>
                <a:latin typeface="Gen Shin Gothic P Bold"/>
                <a:ea typeface="+mj-ea"/>
                <a:cs typeface="Gen Shin Gothic P Bold"/>
              </a:defRPr>
            </a:lvl1pPr>
          </a:lstStyle>
          <a:p>
            <a:pPr marL="12700">
              <a:spcBef>
                <a:spcPts val="125"/>
              </a:spcBef>
            </a:pPr>
            <a:r>
              <a:rPr kumimoji="0" lang="ja-JP" altLang="en-US" kern="0" spc="155" dirty="0"/>
              <a:t>重力の違い</a:t>
            </a:r>
          </a:p>
        </p:txBody>
      </p:sp>
      <p:sp>
        <p:nvSpPr>
          <p:cNvPr id="11" name="object 4">
            <a:extLst>
              <a:ext uri="{FF2B5EF4-FFF2-40B4-BE49-F238E27FC236}">
                <a16:creationId xmlns:a16="http://schemas.microsoft.com/office/drawing/2014/main" id="{9C5F0FBD-2242-BB44-85BD-AA8EE9A5EA4C}"/>
              </a:ext>
            </a:extLst>
          </p:cNvPr>
          <p:cNvSpPr txBox="1"/>
          <p:nvPr/>
        </p:nvSpPr>
        <p:spPr>
          <a:xfrm>
            <a:off x="8354718" y="566711"/>
            <a:ext cx="3145132" cy="371255"/>
          </a:xfrm>
          <a:prstGeom prst="rect">
            <a:avLst/>
          </a:prstGeom>
        </p:spPr>
        <p:txBody>
          <a:bodyPr vert="horz" wrap="square" lIns="0" tIns="17145" rIns="0" bIns="0" rtlCol="0">
            <a:spAutoFit/>
          </a:bodyPr>
          <a:lstStyle/>
          <a:p>
            <a:pPr marL="12700">
              <a:lnSpc>
                <a:spcPct val="100000"/>
              </a:lnSpc>
              <a:spcBef>
                <a:spcPts val="135"/>
              </a:spcBef>
              <a:tabLst>
                <a:tab pos="2160270" algn="l"/>
              </a:tabLst>
            </a:pPr>
            <a:r>
              <a:rPr sz="2300" b="1" spc="20" dirty="0">
                <a:solidFill>
                  <a:srgbClr val="FFFFFF"/>
                </a:solidFill>
                <a:latin typeface="Gen Shin Gothic P Bold"/>
                <a:cs typeface="Gen Shin Gothic P Bold"/>
              </a:rPr>
              <a:t>じゅうりょく</a:t>
            </a:r>
            <a:r>
              <a:rPr sz="2300" b="1" dirty="0">
                <a:solidFill>
                  <a:srgbClr val="FFFFFF"/>
                </a:solidFill>
                <a:latin typeface="Gen Shin Gothic P Bold"/>
                <a:cs typeface="Gen Shin Gothic P Bold"/>
              </a:rPr>
              <a:t>	</a:t>
            </a:r>
            <a:r>
              <a:rPr sz="2300" b="1" spc="20" dirty="0">
                <a:solidFill>
                  <a:srgbClr val="FFFFFF"/>
                </a:solidFill>
                <a:latin typeface="Gen Shin Gothic P Bold"/>
                <a:cs typeface="Gen Shin Gothic P Bold"/>
              </a:rPr>
              <a:t>ちが</a:t>
            </a:r>
            <a:endParaRPr sz="2300" dirty="0">
              <a:latin typeface="Gen Shin Gothic P Regular"/>
              <a:cs typeface="Gen Shin Gothic P Regular"/>
            </a:endParaRPr>
          </a:p>
        </p:txBody>
      </p:sp>
      <p:pic>
        <p:nvPicPr>
          <p:cNvPr id="8" name="図 7" descr="挿絵 が含まれている画像&#10;&#10;自動的に生成された説明">
            <a:extLst>
              <a:ext uri="{FF2B5EF4-FFF2-40B4-BE49-F238E27FC236}">
                <a16:creationId xmlns:a16="http://schemas.microsoft.com/office/drawing/2014/main" id="{41858074-3F75-254E-AB72-8F0B0E5A1D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3498850" y="852943"/>
            <a:ext cx="13411199" cy="839332"/>
          </a:xfrm>
          <a:prstGeom prst="rect">
            <a:avLst/>
          </a:prstGeom>
        </p:spPr>
        <p:txBody>
          <a:bodyPr vert="horz" wrap="square" lIns="0" tIns="15875" rIns="0" bIns="0" rtlCol="0">
            <a:spAutoFit/>
          </a:bodyPr>
          <a:lstStyle/>
          <a:p>
            <a:pPr marL="12700">
              <a:lnSpc>
                <a:spcPct val="100000"/>
              </a:lnSpc>
              <a:spcBef>
                <a:spcPts val="125"/>
              </a:spcBef>
            </a:pPr>
            <a:r>
              <a:rPr spc="150" dirty="0"/>
              <a:t>油井亀美也宇宙飛行士に聞</a:t>
            </a:r>
            <a:r>
              <a:rPr spc="-5" dirty="0"/>
              <a:t>い</a:t>
            </a:r>
            <a:r>
              <a:rPr spc="140" dirty="0"/>
              <a:t>てみましょう</a:t>
            </a:r>
          </a:p>
        </p:txBody>
      </p:sp>
      <p:sp>
        <p:nvSpPr>
          <p:cNvPr id="4" name="object 4"/>
          <p:cNvSpPr txBox="1"/>
          <p:nvPr/>
        </p:nvSpPr>
        <p:spPr>
          <a:xfrm>
            <a:off x="3774723" y="549275"/>
            <a:ext cx="8112685" cy="371255"/>
          </a:xfrm>
          <a:prstGeom prst="rect">
            <a:avLst/>
          </a:prstGeom>
        </p:spPr>
        <p:txBody>
          <a:bodyPr vert="horz" wrap="square" lIns="0" tIns="17145" rIns="0" bIns="0" rtlCol="0">
            <a:spAutoFit/>
          </a:bodyPr>
          <a:lstStyle/>
          <a:p>
            <a:pPr marL="12700">
              <a:lnSpc>
                <a:spcPct val="100000"/>
              </a:lnSpc>
              <a:spcBef>
                <a:spcPts val="135"/>
              </a:spcBef>
              <a:tabLst>
                <a:tab pos="691515" algn="l"/>
                <a:tab pos="1377315" algn="l"/>
                <a:tab pos="2023745" algn="l"/>
                <a:tab pos="2730500" algn="l"/>
                <a:tab pos="3404870" algn="l"/>
                <a:tab pos="3806825" algn="l"/>
                <a:tab pos="4232910" algn="l"/>
                <a:tab pos="4639945" algn="l"/>
                <a:tab pos="5041900" algn="l"/>
                <a:tab pos="5498465" algn="l"/>
                <a:tab pos="5902960" algn="l"/>
                <a:tab pos="6304915" algn="l"/>
                <a:tab pos="7593330" algn="l"/>
              </a:tabLst>
            </a:pPr>
            <a:r>
              <a:rPr sz="2300" b="1" spc="30" dirty="0">
                <a:solidFill>
                  <a:srgbClr val="FFFFFF"/>
                </a:solidFill>
                <a:latin typeface="Gen Shin Gothic P Bold"/>
                <a:cs typeface="Gen Shin Gothic P Bold"/>
              </a:rPr>
              <a:t>ゆ	</a:t>
            </a:r>
            <a:r>
              <a:rPr sz="2300" b="1" spc="35" dirty="0">
                <a:solidFill>
                  <a:srgbClr val="FFFFFF"/>
                </a:solidFill>
                <a:latin typeface="Gen Shin Gothic P Bold"/>
                <a:cs typeface="Gen Shin Gothic P Bold"/>
              </a:rPr>
              <a:t>い	</a:t>
            </a:r>
            <a:r>
              <a:rPr sz="2300" b="1" spc="-20" dirty="0">
                <a:solidFill>
                  <a:srgbClr val="FFFFFF"/>
                </a:solidFill>
                <a:latin typeface="Gen Shin Gothic P Bold"/>
                <a:cs typeface="Gen Shin Gothic P Bold"/>
              </a:rPr>
              <a:t>き	</a:t>
            </a:r>
            <a:r>
              <a:rPr sz="2300" b="1" spc="30" dirty="0">
                <a:solidFill>
                  <a:srgbClr val="FFFFFF"/>
                </a:solidFill>
                <a:latin typeface="Gen Shin Gothic P Bold"/>
                <a:cs typeface="Gen Shin Gothic P Bold"/>
              </a:rPr>
              <a:t>み	や	</a:t>
            </a:r>
            <a:r>
              <a:rPr sz="2300" b="1" spc="25" dirty="0">
                <a:solidFill>
                  <a:srgbClr val="FFFFFF"/>
                </a:solidFill>
                <a:latin typeface="Gen Shin Gothic P Bold"/>
                <a:cs typeface="Gen Shin Gothic P Bold"/>
              </a:rPr>
              <a:t>う	ち	ゅ	う	</a:t>
            </a:r>
            <a:r>
              <a:rPr sz="2300" b="1" spc="15" dirty="0">
                <a:solidFill>
                  <a:srgbClr val="FFFFFF"/>
                </a:solidFill>
                <a:latin typeface="Gen Shin Gothic P Bold"/>
                <a:cs typeface="Gen Shin Gothic P Bold"/>
              </a:rPr>
              <a:t>ひ	</a:t>
            </a:r>
            <a:r>
              <a:rPr sz="2300" b="1" spc="20" dirty="0">
                <a:solidFill>
                  <a:srgbClr val="FFFFFF"/>
                </a:solidFill>
                <a:latin typeface="Gen Shin Gothic P Bold"/>
                <a:cs typeface="Gen Shin Gothic P Bold"/>
              </a:rPr>
              <a:t>こ	</a:t>
            </a:r>
            <a:r>
              <a:rPr sz="2300" b="1" spc="25" dirty="0">
                <a:solidFill>
                  <a:srgbClr val="FFFFFF"/>
                </a:solidFill>
                <a:latin typeface="Gen Shin Gothic P Bold"/>
                <a:cs typeface="Gen Shin Gothic P Bold"/>
              </a:rPr>
              <a:t>う	し	</a:t>
            </a:r>
            <a:r>
              <a:rPr sz="2300" b="1" spc="-20" dirty="0">
                <a:solidFill>
                  <a:srgbClr val="FFFFFF"/>
                </a:solidFill>
                <a:latin typeface="Gen Shin Gothic P Bold"/>
                <a:cs typeface="Gen Shin Gothic P Bold"/>
              </a:rPr>
              <a:t>き</a:t>
            </a:r>
            <a:endParaRPr sz="2300" dirty="0">
              <a:latin typeface="Gen Shin Gothic P Regular"/>
              <a:cs typeface="Gen Shin Gothic P Regular"/>
            </a:endParaRPr>
          </a:p>
        </p:txBody>
      </p:sp>
      <p:grpSp>
        <p:nvGrpSpPr>
          <p:cNvPr id="6" name="グループ化 5">
            <a:extLst>
              <a:ext uri="{FF2B5EF4-FFF2-40B4-BE49-F238E27FC236}">
                <a16:creationId xmlns:a16="http://schemas.microsoft.com/office/drawing/2014/main" id="{857A973E-F9AD-48EC-8DA3-27528CF4B706}"/>
              </a:ext>
            </a:extLst>
          </p:cNvPr>
          <p:cNvGrpSpPr/>
          <p:nvPr/>
        </p:nvGrpSpPr>
        <p:grpSpPr>
          <a:xfrm>
            <a:off x="3346450" y="9413173"/>
            <a:ext cx="14173199" cy="1118512"/>
            <a:chOff x="3346451" y="9245820"/>
            <a:chExt cx="14173199" cy="1118512"/>
          </a:xfrm>
        </p:grpSpPr>
        <p:sp>
          <p:nvSpPr>
            <p:cNvPr id="7" name="object 3">
              <a:extLst>
                <a:ext uri="{FF2B5EF4-FFF2-40B4-BE49-F238E27FC236}">
                  <a16:creationId xmlns:a16="http://schemas.microsoft.com/office/drawing/2014/main" id="{2BE0FAB7-E35A-4F74-A1A6-9C936EA3F182}"/>
                </a:ext>
              </a:extLst>
            </p:cNvPr>
            <p:cNvSpPr txBox="1">
              <a:spLocks/>
            </p:cNvSpPr>
            <p:nvPr/>
          </p:nvSpPr>
          <p:spPr>
            <a:xfrm>
              <a:off x="3346451" y="9525000"/>
              <a:ext cx="14173199" cy="839332"/>
            </a:xfrm>
            <a:prstGeom prst="rect">
              <a:avLst/>
            </a:prstGeom>
          </p:spPr>
          <p:txBody>
            <a:bodyPr vert="horz" wrap="square" lIns="0" tIns="15875" rIns="0" bIns="0" rtlCol="0">
              <a:spAutoFit/>
            </a:bodyPr>
            <a:lstStyle>
              <a:lvl1pPr>
                <a:defRPr sz="5350" b="1" i="0">
                  <a:solidFill>
                    <a:schemeClr val="bg1"/>
                  </a:solidFill>
                  <a:latin typeface="Gen Shin Gothic P Bold"/>
                  <a:ea typeface="+mj-ea"/>
                  <a:cs typeface="Gen Shin Gothic P Bold"/>
                </a:defRPr>
              </a:lvl1pPr>
            </a:lstStyle>
            <a:p>
              <a:pPr marL="12700">
                <a:spcBef>
                  <a:spcPts val="125"/>
                </a:spcBef>
              </a:pPr>
              <a:r>
                <a:rPr kumimoji="0" lang="en-US" altLang="ja-JP" kern="0" spc="150" dirty="0"/>
                <a:t>177</a:t>
              </a:r>
              <a:r>
                <a:rPr kumimoji="0" lang="ja-JP" altLang="en-US" kern="0" spc="150" dirty="0"/>
                <a:t>㎝だった身長が宇宙へ行くと</a:t>
              </a:r>
              <a:r>
                <a:rPr kumimoji="0" lang="en-US" altLang="ja-JP" kern="0" spc="150" dirty="0"/>
                <a:t>180</a:t>
              </a:r>
              <a:r>
                <a:rPr kumimoji="0" lang="ja-JP" altLang="en-US" kern="0" spc="150" dirty="0"/>
                <a:t>㎝になった</a:t>
              </a:r>
              <a:endParaRPr kumimoji="0" lang="ja-JP" altLang="en-US" kern="0" spc="140" dirty="0"/>
            </a:p>
          </p:txBody>
        </p:sp>
        <p:sp>
          <p:nvSpPr>
            <p:cNvPr id="8" name="object 4">
              <a:extLst>
                <a:ext uri="{FF2B5EF4-FFF2-40B4-BE49-F238E27FC236}">
                  <a16:creationId xmlns:a16="http://schemas.microsoft.com/office/drawing/2014/main" id="{E1E9507F-0826-483F-86C8-48E19DF62B86}"/>
                </a:ext>
              </a:extLst>
            </p:cNvPr>
            <p:cNvSpPr txBox="1"/>
            <p:nvPr/>
          </p:nvSpPr>
          <p:spPr>
            <a:xfrm>
              <a:off x="7156450" y="9245820"/>
              <a:ext cx="8112685" cy="371255"/>
            </a:xfrm>
            <a:prstGeom prst="rect">
              <a:avLst/>
            </a:prstGeom>
          </p:spPr>
          <p:txBody>
            <a:bodyPr vert="horz" wrap="square" lIns="0" tIns="17145" rIns="0" bIns="0" rtlCol="0">
              <a:spAutoFit/>
            </a:bodyPr>
            <a:lstStyle/>
            <a:p>
              <a:pPr marL="12700">
                <a:lnSpc>
                  <a:spcPct val="100000"/>
                </a:lnSpc>
                <a:spcBef>
                  <a:spcPts val="135"/>
                </a:spcBef>
                <a:tabLst>
                  <a:tab pos="691515" algn="l"/>
                  <a:tab pos="1377315" algn="l"/>
                  <a:tab pos="2023745" algn="l"/>
                  <a:tab pos="2730500" algn="l"/>
                  <a:tab pos="3404870" algn="l"/>
                  <a:tab pos="3806825" algn="l"/>
                  <a:tab pos="4232910" algn="l"/>
                  <a:tab pos="4639945" algn="l"/>
                  <a:tab pos="5041900" algn="l"/>
                  <a:tab pos="5498465" algn="l"/>
                  <a:tab pos="5902960" algn="l"/>
                  <a:tab pos="6304915" algn="l"/>
                  <a:tab pos="7593330" algn="l"/>
                </a:tabLst>
              </a:pPr>
              <a:r>
                <a:rPr lang="ja-JP" altLang="en-US" sz="2300" dirty="0">
                  <a:solidFill>
                    <a:schemeClr val="bg1"/>
                  </a:solidFill>
                  <a:latin typeface="Gen Shin Gothic P Bold"/>
                  <a:cs typeface="Gen Shin Gothic P Regular"/>
                </a:rPr>
                <a:t>しんちょう　　　　　うちゅう　　　　　　い</a:t>
              </a:r>
              <a:endParaRPr sz="2300" dirty="0">
                <a:solidFill>
                  <a:schemeClr val="bg1"/>
                </a:solidFill>
                <a:latin typeface="Gen Shin Gothic P Bold"/>
                <a:cs typeface="Gen Shin Gothic P Regular"/>
              </a:endParaRPr>
            </a:p>
          </p:txBody>
        </p:sp>
      </p:grpSp>
      <p:pic>
        <p:nvPicPr>
          <p:cNvPr id="12" name="図 11">
            <a:extLst>
              <a:ext uri="{FF2B5EF4-FFF2-40B4-BE49-F238E27FC236}">
                <a16:creationId xmlns:a16="http://schemas.microsoft.com/office/drawing/2014/main" id="{4DC71C5B-CBAC-44A0-8D61-9CBDCCB7065C}"/>
              </a:ext>
            </a:extLst>
          </p:cNvPr>
          <p:cNvPicPr>
            <a:picLocks noChangeAspect="1"/>
          </p:cNvPicPr>
          <p:nvPr/>
        </p:nvPicPr>
        <p:blipFill>
          <a:blip r:embed="rId4"/>
          <a:stretch>
            <a:fillRect/>
          </a:stretch>
        </p:blipFill>
        <p:spPr>
          <a:xfrm>
            <a:off x="3904457" y="2167490"/>
            <a:ext cx="12599984" cy="7078330"/>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D447BDC9-01F3-4375-A658-BA5457EFC1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9647268"/>
            <a:ext cx="1826729" cy="1135534"/>
          </a:xfrm>
          <a:prstGeom prst="rect">
            <a:avLst/>
          </a:prstGeom>
        </p:spPr>
      </p:pic>
    </p:spTree>
    <p:extLst>
      <p:ext uri="{BB962C8B-B14F-4D97-AF65-F5344CB8AC3E}">
        <p14:creationId xmlns:p14="http://schemas.microsoft.com/office/powerpoint/2010/main" val="207080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750</TotalTime>
  <Words>2901</Words>
  <Application>Microsoft Office PowerPoint</Application>
  <PresentationFormat>ユーザー設定</PresentationFormat>
  <Paragraphs>399</Paragraphs>
  <Slides>27</Slides>
  <Notes>25</Notes>
  <HiddenSlides>0</HiddenSlides>
  <MMClips>3</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27</vt:i4>
      </vt:variant>
    </vt:vector>
  </HeadingPairs>
  <TitlesOfParts>
    <vt:vector size="34" baseType="lpstr">
      <vt:lpstr>Gen Shin Gothic P Bold</vt:lpstr>
      <vt:lpstr>Gen Shin Gothic P Regular</vt:lpstr>
      <vt:lpstr>Meiryo UI</vt:lpstr>
      <vt:lpstr>游ゴシック</vt:lpstr>
      <vt:lpstr>Arial Nova</vt:lpstr>
      <vt:lpstr>Calibri</vt:lpstr>
      <vt:lpstr>Office Theme</vt:lpstr>
      <vt:lpstr>うちゅう しんちょう 　なん 宇宙の身長って何だろう？</vt:lpstr>
      <vt:lpstr>chapter.1</vt:lpstr>
      <vt:lpstr>PowerPoint プレゼンテーション</vt:lpstr>
      <vt:lpstr>近い将来、月で人間が暮らす</vt:lpstr>
      <vt:lpstr>近い将来、月で人間が暮らす</vt:lpstr>
      <vt:lpstr>重力の違い</vt:lpstr>
      <vt:lpstr>PowerPoint プレゼンテーション</vt:lpstr>
      <vt:lpstr>PowerPoint プレゼンテーション</vt:lpstr>
      <vt:lpstr>油井亀美也宇宙飛行士に聞いてみましょう</vt:lpstr>
      <vt:lpstr>PowerPoint プレゼンテーション</vt:lpstr>
      <vt:lpstr>PowerPoint プレゼンテーション</vt:lpstr>
      <vt:lpstr>う  ち  ゅ  う  ふ  く う ち ゅ う き せ っ け い たいへん  宇宙服や宇宙機の設計は大変</vt:lpstr>
      <vt:lpstr>いろいろな人が宇宙へ行く時代</vt:lpstr>
      <vt:lpstr>chapter.2</vt:lpstr>
      <vt:lpstr>問題！</vt:lpstr>
      <vt:lpstr>「何倍」を求めてみましょう！</vt:lpstr>
      <vt:lpstr>な  ん  ば  い 　　　もと 　　　　しき  何倍にあたるかを求める式を 考えましょう</vt:lpstr>
      <vt:lpstr>「何倍」を求めてみましょう！</vt:lpstr>
      <vt:lpstr>し き い み かんが 式の意味を考えましょう</vt:lpstr>
      <vt:lpstr>「何倍」を求めてみましょう！</vt:lpstr>
      <vt:lpstr>宇宙での身長を求めてみましょう！</vt:lpstr>
      <vt:lpstr>う ち ゅ う し ん ち ょ う  宇宙でのあなたの身長を</vt:lpstr>
      <vt:lpstr>宇宙での身長を求めてみましょう！</vt:lpstr>
      <vt:lpstr>それぞれの人間は一人一人違っているが、 集団の中には傾向がある。</vt:lpstr>
      <vt:lpstr>それぞれの人間は一人一人違っているが、 集団の中には傾向がある。</vt:lpstr>
      <vt:lpstr>人の身長は変わる！</vt:lpstr>
      <vt:lpstr>ミッションX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うちゅう しんちょう 　なん 宇宙の身長って何だろう？</dc:title>
  <dc:creator/>
  <cp:lastModifiedBy>西　里子</cp:lastModifiedBy>
  <cp:revision>80</cp:revision>
  <dcterms:created xsi:type="dcterms:W3CDTF">2022-02-02T07:40:59Z</dcterms:created>
  <dcterms:modified xsi:type="dcterms:W3CDTF">2024-02-16T01:23:19Z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2022-02-02T00:00:00Z</vt:filetime>
  </property>
  <property fmtid="{D5CDD505-2E9C-101B-9397-08002B2CF9AE}" pid="3" name="Creator">
    <vt:lpwstr>Adobe Illustrator 26.0 (Macintosh)</vt:lpwstr>
  </property>
  <property fmtid="{D5CDD505-2E9C-101B-9397-08002B2CF9AE}" pid="4" name="LastSaved">
    <vt:filetime>2022-02-02T00:00:00Z</vt:filetime>
  </property>
</Properties>
</file>