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05930-BC62-47AF-9E96-3775170CE29C}" v="1344" dt="2024-07-24T13:32:12.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1157" y="-38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oko Komiyama" userId="1500f9a4-1ddc-43e3-a7ec-4e16b43a78a7" providerId="ADAL" clId="{3C705930-BC62-47AF-9E96-3775170CE29C}"/>
    <pc:docChg chg="undo custSel addSld delSld modSld">
      <pc:chgData name="Hiroko Komiyama" userId="1500f9a4-1ddc-43e3-a7ec-4e16b43a78a7" providerId="ADAL" clId="{3C705930-BC62-47AF-9E96-3775170CE29C}" dt="2024-07-24T13:35:30.698" v="7895" actId="14100"/>
      <pc:docMkLst>
        <pc:docMk/>
      </pc:docMkLst>
      <pc:sldChg chg="addSp delSp modSp mod">
        <pc:chgData name="Hiroko Komiyama" userId="1500f9a4-1ddc-43e3-a7ec-4e16b43a78a7" providerId="ADAL" clId="{3C705930-BC62-47AF-9E96-3775170CE29C}" dt="2024-07-24T13:35:30.698" v="7895" actId="14100"/>
        <pc:sldMkLst>
          <pc:docMk/>
          <pc:sldMk cId="100922258" sldId="256"/>
        </pc:sldMkLst>
        <pc:spChg chg="mod">
          <ac:chgData name="Hiroko Komiyama" userId="1500f9a4-1ddc-43e3-a7ec-4e16b43a78a7" providerId="ADAL" clId="{3C705930-BC62-47AF-9E96-3775170CE29C}" dt="2024-07-24T12:54:29.261" v="6733"/>
          <ac:spMkLst>
            <pc:docMk/>
            <pc:sldMk cId="100922258" sldId="256"/>
            <ac:spMk id="4" creationId="{B6A1F607-829B-2B85-ECCC-EAE73638B361}"/>
          </ac:spMkLst>
        </pc:spChg>
        <pc:spChg chg="mod">
          <ac:chgData name="Hiroko Komiyama" userId="1500f9a4-1ddc-43e3-a7ec-4e16b43a78a7" providerId="ADAL" clId="{3C705930-BC62-47AF-9E96-3775170CE29C}" dt="2024-07-24T13:33:36.652" v="7862" actId="14100"/>
          <ac:spMkLst>
            <pc:docMk/>
            <pc:sldMk cId="100922258" sldId="256"/>
            <ac:spMk id="5" creationId="{E528629D-3879-F6E6-AC02-CE25BD7CEE7F}"/>
          </ac:spMkLst>
        </pc:spChg>
        <pc:spChg chg="add del mod">
          <ac:chgData name="Hiroko Komiyama" userId="1500f9a4-1ddc-43e3-a7ec-4e16b43a78a7" providerId="ADAL" clId="{3C705930-BC62-47AF-9E96-3775170CE29C}" dt="2024-07-24T13:13:23.324" v="7127" actId="478"/>
          <ac:spMkLst>
            <pc:docMk/>
            <pc:sldMk cId="100922258" sldId="256"/>
            <ac:spMk id="6" creationId="{ACC53464-13ED-7340-94A6-6B9A3E4FFACF}"/>
          </ac:spMkLst>
        </pc:spChg>
        <pc:spChg chg="add mod">
          <ac:chgData name="Hiroko Komiyama" userId="1500f9a4-1ddc-43e3-a7ec-4e16b43a78a7" providerId="ADAL" clId="{3C705930-BC62-47AF-9E96-3775170CE29C}" dt="2024-07-24T13:35:12.822" v="7894" actId="1037"/>
          <ac:spMkLst>
            <pc:docMk/>
            <pc:sldMk cId="100922258" sldId="256"/>
            <ac:spMk id="7" creationId="{1366EAED-E24E-BEAD-E474-F35F770378D5}"/>
          </ac:spMkLst>
        </pc:spChg>
        <pc:spChg chg="del mod">
          <ac:chgData name="Hiroko Komiyama" userId="1500f9a4-1ddc-43e3-a7ec-4e16b43a78a7" providerId="ADAL" clId="{3C705930-BC62-47AF-9E96-3775170CE29C}" dt="2024-07-17T10:08:02.447" v="1572" actId="478"/>
          <ac:spMkLst>
            <pc:docMk/>
            <pc:sldMk cId="100922258" sldId="256"/>
            <ac:spMk id="7" creationId="{75DF8B9A-78FD-9A63-5E08-8C4DD816314A}"/>
          </ac:spMkLst>
        </pc:spChg>
        <pc:spChg chg="mod">
          <ac:chgData name="Hiroko Komiyama" userId="1500f9a4-1ddc-43e3-a7ec-4e16b43a78a7" providerId="ADAL" clId="{3C705930-BC62-47AF-9E96-3775170CE29C}" dt="2024-07-24T13:35:03.761" v="7881" actId="14100"/>
          <ac:spMkLst>
            <pc:docMk/>
            <pc:sldMk cId="100922258" sldId="256"/>
            <ac:spMk id="8" creationId="{FF1B5936-9B6F-19E0-52D9-843392E3210F}"/>
          </ac:spMkLst>
        </pc:spChg>
        <pc:spChg chg="add mod">
          <ac:chgData name="Hiroko Komiyama" userId="1500f9a4-1ddc-43e3-a7ec-4e16b43a78a7" providerId="ADAL" clId="{3C705930-BC62-47AF-9E96-3775170CE29C}" dt="2024-07-24T13:35:30.698" v="7895" actId="14100"/>
          <ac:spMkLst>
            <pc:docMk/>
            <pc:sldMk cId="100922258" sldId="256"/>
            <ac:spMk id="9" creationId="{F80C101D-C3F8-1AEC-A370-80BE2DAEE748}"/>
          </ac:spMkLst>
        </pc:spChg>
        <pc:spChg chg="add mod">
          <ac:chgData name="Hiroko Komiyama" userId="1500f9a4-1ddc-43e3-a7ec-4e16b43a78a7" providerId="ADAL" clId="{3C705930-BC62-47AF-9E96-3775170CE29C}" dt="2024-07-24T13:30:13.205" v="7811" actId="1037"/>
          <ac:spMkLst>
            <pc:docMk/>
            <pc:sldMk cId="100922258" sldId="256"/>
            <ac:spMk id="10" creationId="{C4C34339-8570-DA34-FCAC-C03B7FDB2249}"/>
          </ac:spMkLst>
        </pc:spChg>
        <pc:spChg chg="del">
          <ac:chgData name="Hiroko Komiyama" userId="1500f9a4-1ddc-43e3-a7ec-4e16b43a78a7" providerId="ADAL" clId="{3C705930-BC62-47AF-9E96-3775170CE29C}" dt="2024-07-17T10:07:23.505" v="1561" actId="478"/>
          <ac:spMkLst>
            <pc:docMk/>
            <pc:sldMk cId="100922258" sldId="256"/>
            <ac:spMk id="11" creationId="{82121B17-7549-1D15-C868-35F2C3B92908}"/>
          </ac:spMkLst>
        </pc:spChg>
        <pc:spChg chg="del">
          <ac:chgData name="Hiroko Komiyama" userId="1500f9a4-1ddc-43e3-a7ec-4e16b43a78a7" providerId="ADAL" clId="{3C705930-BC62-47AF-9E96-3775170CE29C}" dt="2024-07-17T10:07:27.072" v="1564" actId="478"/>
          <ac:spMkLst>
            <pc:docMk/>
            <pc:sldMk cId="100922258" sldId="256"/>
            <ac:spMk id="12" creationId="{DCD707E5-9693-898F-8B07-95D5ADCBD281}"/>
          </ac:spMkLst>
        </pc:spChg>
        <pc:spChg chg="del">
          <ac:chgData name="Hiroko Komiyama" userId="1500f9a4-1ddc-43e3-a7ec-4e16b43a78a7" providerId="ADAL" clId="{3C705930-BC62-47AF-9E96-3775170CE29C}" dt="2024-07-17T10:07:35.420" v="1567" actId="478"/>
          <ac:spMkLst>
            <pc:docMk/>
            <pc:sldMk cId="100922258" sldId="256"/>
            <ac:spMk id="13" creationId="{EA7484FF-6C46-251A-F7D8-D685C0D9471A}"/>
          </ac:spMkLst>
        </pc:spChg>
        <pc:spChg chg="del mod">
          <ac:chgData name="Hiroko Komiyama" userId="1500f9a4-1ddc-43e3-a7ec-4e16b43a78a7" providerId="ADAL" clId="{3C705930-BC62-47AF-9E96-3775170CE29C}" dt="2024-07-17T10:07:23.505" v="1563"/>
          <ac:spMkLst>
            <pc:docMk/>
            <pc:sldMk cId="100922258" sldId="256"/>
            <ac:spMk id="14" creationId="{7CA5495D-5F4D-2BB7-4675-4A5B9BE20E13}"/>
          </ac:spMkLst>
        </pc:spChg>
        <pc:spChg chg="del mod">
          <ac:chgData name="Hiroko Komiyama" userId="1500f9a4-1ddc-43e3-a7ec-4e16b43a78a7" providerId="ADAL" clId="{3C705930-BC62-47AF-9E96-3775170CE29C}" dt="2024-07-17T10:07:33.214" v="1566" actId="478"/>
          <ac:spMkLst>
            <pc:docMk/>
            <pc:sldMk cId="100922258" sldId="256"/>
            <ac:spMk id="15" creationId="{4BD2C61A-E911-8C26-B0ED-9DD87FFAE76E}"/>
          </ac:spMkLst>
        </pc:spChg>
        <pc:spChg chg="mod">
          <ac:chgData name="Hiroko Komiyama" userId="1500f9a4-1ddc-43e3-a7ec-4e16b43a78a7" providerId="ADAL" clId="{3C705930-BC62-47AF-9E96-3775170CE29C}" dt="2024-07-24T13:34:50.100" v="7880" actId="14100"/>
          <ac:spMkLst>
            <pc:docMk/>
            <pc:sldMk cId="100922258" sldId="256"/>
            <ac:spMk id="18" creationId="{9433D0B5-8754-9A57-9150-B1750BE85070}"/>
          </ac:spMkLst>
        </pc:spChg>
        <pc:spChg chg="mod">
          <ac:chgData name="Hiroko Komiyama" userId="1500f9a4-1ddc-43e3-a7ec-4e16b43a78a7" providerId="ADAL" clId="{3C705930-BC62-47AF-9E96-3775170CE29C}" dt="2024-07-24T13:33:31.872" v="7861" actId="14100"/>
          <ac:spMkLst>
            <pc:docMk/>
            <pc:sldMk cId="100922258" sldId="256"/>
            <ac:spMk id="19" creationId="{2B39AA93-7B5E-AC89-44E4-1DDA6156AAF5}"/>
          </ac:spMkLst>
        </pc:spChg>
        <pc:picChg chg="add mod modCrop">
          <ac:chgData name="Hiroko Komiyama" userId="1500f9a4-1ddc-43e3-a7ec-4e16b43a78a7" providerId="ADAL" clId="{3C705930-BC62-47AF-9E96-3775170CE29C}" dt="2024-07-24T13:35:12.822" v="7894" actId="1037"/>
          <ac:picMkLst>
            <pc:docMk/>
            <pc:sldMk cId="100922258" sldId="256"/>
            <ac:picMk id="3" creationId="{EA7F38D3-1960-2F55-3D53-87C271131CEC}"/>
          </ac:picMkLst>
        </pc:picChg>
        <pc:picChg chg="del">
          <ac:chgData name="Hiroko Komiyama" userId="1500f9a4-1ddc-43e3-a7ec-4e16b43a78a7" providerId="ADAL" clId="{3C705930-BC62-47AF-9E96-3775170CE29C}" dt="2024-07-17T10:04:31.210" v="1166" actId="478"/>
          <ac:picMkLst>
            <pc:docMk/>
            <pc:sldMk cId="100922258" sldId="256"/>
            <ac:picMk id="10" creationId="{0A8602F1-4DE7-A0C4-C5EE-C601CBC07627}"/>
          </ac:picMkLst>
        </pc:picChg>
        <pc:picChg chg="mod">
          <ac:chgData name="Hiroko Komiyama" userId="1500f9a4-1ddc-43e3-a7ec-4e16b43a78a7" providerId="ADAL" clId="{3C705930-BC62-47AF-9E96-3775170CE29C}" dt="2024-07-24T13:34:08.504" v="7870" actId="14100"/>
          <ac:picMkLst>
            <pc:docMk/>
            <pc:sldMk cId="100922258" sldId="256"/>
            <ac:picMk id="17" creationId="{56EA36B2-2270-3E66-4F4F-4F4D10768812}"/>
          </ac:picMkLst>
        </pc:picChg>
      </pc:sldChg>
      <pc:sldChg chg="addSp delSp modSp mod">
        <pc:chgData name="Hiroko Komiyama" userId="1500f9a4-1ddc-43e3-a7ec-4e16b43a78a7" providerId="ADAL" clId="{3C705930-BC62-47AF-9E96-3775170CE29C}" dt="2024-07-24T13:32:06.202" v="7831" actId="14100"/>
        <pc:sldMkLst>
          <pc:docMk/>
          <pc:sldMk cId="16212594" sldId="257"/>
        </pc:sldMkLst>
        <pc:spChg chg="mod">
          <ac:chgData name="Hiroko Komiyama" userId="1500f9a4-1ddc-43e3-a7ec-4e16b43a78a7" providerId="ADAL" clId="{3C705930-BC62-47AF-9E96-3775170CE29C}" dt="2024-07-24T13:17:19.929" v="7206" actId="20577"/>
          <ac:spMkLst>
            <pc:docMk/>
            <pc:sldMk cId="16212594" sldId="257"/>
            <ac:spMk id="2" creationId="{1AE34565-1B4F-6779-0E7E-60CE5706BC1D}"/>
          </ac:spMkLst>
        </pc:spChg>
        <pc:spChg chg="mod">
          <ac:chgData name="Hiroko Komiyama" userId="1500f9a4-1ddc-43e3-a7ec-4e16b43a78a7" providerId="ADAL" clId="{3C705930-BC62-47AF-9E96-3775170CE29C}" dt="2024-07-24T13:18:12.549" v="7217"/>
          <ac:spMkLst>
            <pc:docMk/>
            <pc:sldMk cId="16212594" sldId="257"/>
            <ac:spMk id="3" creationId="{A33CE0B6-FAE7-2121-6005-2036B4BB2D42}"/>
          </ac:spMkLst>
        </pc:spChg>
        <pc:spChg chg="mod">
          <ac:chgData name="Hiroko Komiyama" userId="1500f9a4-1ddc-43e3-a7ec-4e16b43a78a7" providerId="ADAL" clId="{3C705930-BC62-47AF-9E96-3775170CE29C}" dt="2024-07-24T13:32:06.202" v="7831" actId="14100"/>
          <ac:spMkLst>
            <pc:docMk/>
            <pc:sldMk cId="16212594" sldId="257"/>
            <ac:spMk id="4" creationId="{3DCF15DD-4703-263A-4CC9-CD5B999B80C5}"/>
          </ac:spMkLst>
        </pc:spChg>
        <pc:spChg chg="mod">
          <ac:chgData name="Hiroko Komiyama" userId="1500f9a4-1ddc-43e3-a7ec-4e16b43a78a7" providerId="ADAL" clId="{3C705930-BC62-47AF-9E96-3775170CE29C}" dt="2024-07-24T13:32:00.436" v="7830" actId="14100"/>
          <ac:spMkLst>
            <pc:docMk/>
            <pc:sldMk cId="16212594" sldId="257"/>
            <ac:spMk id="5" creationId="{21DF877F-7612-B0DC-58CD-3312BC2C3AF0}"/>
          </ac:spMkLst>
        </pc:spChg>
        <pc:spChg chg="mod">
          <ac:chgData name="Hiroko Komiyama" userId="1500f9a4-1ddc-43e3-a7ec-4e16b43a78a7" providerId="ADAL" clId="{3C705930-BC62-47AF-9E96-3775170CE29C}" dt="2024-07-24T13:31:17.695" v="7824" actId="1035"/>
          <ac:spMkLst>
            <pc:docMk/>
            <pc:sldMk cId="16212594" sldId="257"/>
            <ac:spMk id="6" creationId="{60A53A7C-4A71-09BA-EE36-E45482BEE7E0}"/>
          </ac:spMkLst>
        </pc:spChg>
        <pc:spChg chg="mod">
          <ac:chgData name="Hiroko Komiyama" userId="1500f9a4-1ddc-43e3-a7ec-4e16b43a78a7" providerId="ADAL" clId="{3C705930-BC62-47AF-9E96-3775170CE29C}" dt="2024-07-24T13:30:55.688" v="7821" actId="1035"/>
          <ac:spMkLst>
            <pc:docMk/>
            <pc:sldMk cId="16212594" sldId="257"/>
            <ac:spMk id="7" creationId="{641A031E-E1DD-6810-A076-C506BD6F6F8E}"/>
          </ac:spMkLst>
        </pc:spChg>
        <pc:spChg chg="add mod">
          <ac:chgData name="Hiroko Komiyama" userId="1500f9a4-1ddc-43e3-a7ec-4e16b43a78a7" providerId="ADAL" clId="{3C705930-BC62-47AF-9E96-3775170CE29C}" dt="2024-07-24T13:30:20.544" v="7812"/>
          <ac:spMkLst>
            <pc:docMk/>
            <pc:sldMk cId="16212594" sldId="257"/>
            <ac:spMk id="8" creationId="{5382E6D3-FE6F-4BFB-C400-E37C526F6D02}"/>
          </ac:spMkLst>
        </pc:spChg>
        <pc:spChg chg="del mod">
          <ac:chgData name="Hiroko Komiyama" userId="1500f9a4-1ddc-43e3-a7ec-4e16b43a78a7" providerId="ADAL" clId="{3C705930-BC62-47AF-9E96-3775170CE29C}" dt="2024-07-17T10:12:51.591" v="2160" actId="478"/>
          <ac:spMkLst>
            <pc:docMk/>
            <pc:sldMk cId="16212594" sldId="257"/>
            <ac:spMk id="8" creationId="{C604D4BD-6311-D02C-DD0A-24D8FB1D5143}"/>
          </ac:spMkLst>
        </pc:spChg>
      </pc:sldChg>
      <pc:sldChg chg="addSp delSp modSp mod">
        <pc:chgData name="Hiroko Komiyama" userId="1500f9a4-1ddc-43e3-a7ec-4e16b43a78a7" providerId="ADAL" clId="{3C705930-BC62-47AF-9E96-3775170CE29C}" dt="2024-07-24T13:33:17.840" v="7860" actId="14100"/>
        <pc:sldMkLst>
          <pc:docMk/>
          <pc:sldMk cId="2284918408" sldId="258"/>
        </pc:sldMkLst>
        <pc:spChg chg="mod">
          <ac:chgData name="Hiroko Komiyama" userId="1500f9a4-1ddc-43e3-a7ec-4e16b43a78a7" providerId="ADAL" clId="{3C705930-BC62-47AF-9E96-3775170CE29C}" dt="2024-07-17T10:14:01.637" v="2184"/>
          <ac:spMkLst>
            <pc:docMk/>
            <pc:sldMk cId="2284918408" sldId="258"/>
            <ac:spMk id="2" creationId="{1F4F6776-E0B2-079B-0894-DFCE2CEC5D21}"/>
          </ac:spMkLst>
        </pc:spChg>
        <pc:spChg chg="mod">
          <ac:chgData name="Hiroko Komiyama" userId="1500f9a4-1ddc-43e3-a7ec-4e16b43a78a7" providerId="ADAL" clId="{3C705930-BC62-47AF-9E96-3775170CE29C}" dt="2024-07-24T13:19:33.689" v="7281"/>
          <ac:spMkLst>
            <pc:docMk/>
            <pc:sldMk cId="2284918408" sldId="258"/>
            <ac:spMk id="3" creationId="{F9334ECC-6754-202A-8414-51F5BF2A6013}"/>
          </ac:spMkLst>
        </pc:spChg>
        <pc:spChg chg="add del mod">
          <ac:chgData name="Hiroko Komiyama" userId="1500f9a4-1ddc-43e3-a7ec-4e16b43a78a7" providerId="ADAL" clId="{3C705930-BC62-47AF-9E96-3775170CE29C}" dt="2024-07-24T13:33:17.840" v="7860" actId="14100"/>
          <ac:spMkLst>
            <pc:docMk/>
            <pc:sldMk cId="2284918408" sldId="258"/>
            <ac:spMk id="4" creationId="{52739554-5B3B-AFCB-598F-A1D5C4D9ED1E}"/>
          </ac:spMkLst>
        </pc:spChg>
        <pc:spChg chg="del mod">
          <ac:chgData name="Hiroko Komiyama" userId="1500f9a4-1ddc-43e3-a7ec-4e16b43a78a7" providerId="ADAL" clId="{3C705930-BC62-47AF-9E96-3775170CE29C}" dt="2024-07-18T23:42:55.933" v="3234" actId="478"/>
          <ac:spMkLst>
            <pc:docMk/>
            <pc:sldMk cId="2284918408" sldId="258"/>
            <ac:spMk id="5" creationId="{5B0F2B22-5C44-E883-8AC2-73C07900BB40}"/>
          </ac:spMkLst>
        </pc:spChg>
        <pc:spChg chg="add mod">
          <ac:chgData name="Hiroko Komiyama" userId="1500f9a4-1ddc-43e3-a7ec-4e16b43a78a7" providerId="ADAL" clId="{3C705930-BC62-47AF-9E96-3775170CE29C}" dt="2024-07-24T13:30:34.876" v="7815"/>
          <ac:spMkLst>
            <pc:docMk/>
            <pc:sldMk cId="2284918408" sldId="258"/>
            <ac:spMk id="5" creationId="{D08EEC25-FF57-1875-23D1-923650962C25}"/>
          </ac:spMkLst>
        </pc:spChg>
        <pc:spChg chg="mod">
          <ac:chgData name="Hiroko Komiyama" userId="1500f9a4-1ddc-43e3-a7ec-4e16b43a78a7" providerId="ADAL" clId="{3C705930-BC62-47AF-9E96-3775170CE29C}" dt="2024-07-24T13:32:59.499" v="7843" actId="14100"/>
          <ac:spMkLst>
            <pc:docMk/>
            <pc:sldMk cId="2284918408" sldId="258"/>
            <ac:spMk id="6" creationId="{25D373EF-B9A1-DADD-3AF8-C317AEFF7B9A}"/>
          </ac:spMkLst>
        </pc:spChg>
        <pc:spChg chg="add mod">
          <ac:chgData name="Hiroko Komiyama" userId="1500f9a4-1ddc-43e3-a7ec-4e16b43a78a7" providerId="ADAL" clId="{3C705930-BC62-47AF-9E96-3775170CE29C}" dt="2024-07-24T13:33:08.859" v="7859" actId="1038"/>
          <ac:spMkLst>
            <pc:docMk/>
            <pc:sldMk cId="2284918408" sldId="258"/>
            <ac:spMk id="7" creationId="{CFBDBD03-3D14-425D-45DB-F0E2A6E8B51F}"/>
          </ac:spMkLst>
        </pc:spChg>
        <pc:spChg chg="add del mod">
          <ac:chgData name="Hiroko Komiyama" userId="1500f9a4-1ddc-43e3-a7ec-4e16b43a78a7" providerId="ADAL" clId="{3C705930-BC62-47AF-9E96-3775170CE29C}" dt="2024-07-24T12:27:17.343" v="6037" actId="478"/>
          <ac:spMkLst>
            <pc:docMk/>
            <pc:sldMk cId="2284918408" sldId="258"/>
            <ac:spMk id="8" creationId="{02037068-D184-FD13-FDFB-1F0B8E09F72B}"/>
          </ac:spMkLst>
        </pc:spChg>
        <pc:spChg chg="del">
          <ac:chgData name="Hiroko Komiyama" userId="1500f9a4-1ddc-43e3-a7ec-4e16b43a78a7" providerId="ADAL" clId="{3C705930-BC62-47AF-9E96-3775170CE29C}" dt="2024-07-17T10:19:36.142" v="2493" actId="478"/>
          <ac:spMkLst>
            <pc:docMk/>
            <pc:sldMk cId="2284918408" sldId="258"/>
            <ac:spMk id="9" creationId="{35AE4022-5348-4DBE-2B37-774873AD949F}"/>
          </ac:spMkLst>
        </pc:spChg>
        <pc:spChg chg="del">
          <ac:chgData name="Hiroko Komiyama" userId="1500f9a4-1ddc-43e3-a7ec-4e16b43a78a7" providerId="ADAL" clId="{3C705930-BC62-47AF-9E96-3775170CE29C}" dt="2024-07-17T10:19:36.142" v="2493" actId="478"/>
          <ac:spMkLst>
            <pc:docMk/>
            <pc:sldMk cId="2284918408" sldId="258"/>
            <ac:spMk id="10" creationId="{35790254-9598-A07F-7390-EFD69D89C1B1}"/>
          </ac:spMkLst>
        </pc:spChg>
        <pc:spChg chg="del">
          <ac:chgData name="Hiroko Komiyama" userId="1500f9a4-1ddc-43e3-a7ec-4e16b43a78a7" providerId="ADAL" clId="{3C705930-BC62-47AF-9E96-3775170CE29C}" dt="2024-07-17T10:19:40.588" v="2494" actId="478"/>
          <ac:spMkLst>
            <pc:docMk/>
            <pc:sldMk cId="2284918408" sldId="258"/>
            <ac:spMk id="11" creationId="{C11EDD3B-1B3E-0EE7-792E-46030D69CDE7}"/>
          </ac:spMkLst>
        </pc:spChg>
        <pc:spChg chg="del">
          <ac:chgData name="Hiroko Komiyama" userId="1500f9a4-1ddc-43e3-a7ec-4e16b43a78a7" providerId="ADAL" clId="{3C705930-BC62-47AF-9E96-3775170CE29C}" dt="2024-07-17T10:19:40.588" v="2494" actId="478"/>
          <ac:spMkLst>
            <pc:docMk/>
            <pc:sldMk cId="2284918408" sldId="258"/>
            <ac:spMk id="12" creationId="{00DAB257-2BAC-AA08-5F67-3F7045A2840F}"/>
          </ac:spMkLst>
        </pc:spChg>
        <pc:spChg chg="mod">
          <ac:chgData name="Hiroko Komiyama" userId="1500f9a4-1ddc-43e3-a7ec-4e16b43a78a7" providerId="ADAL" clId="{3C705930-BC62-47AF-9E96-3775170CE29C}" dt="2024-07-24T13:32:46.810" v="7840" actId="14100"/>
          <ac:spMkLst>
            <pc:docMk/>
            <pc:sldMk cId="2284918408" sldId="258"/>
            <ac:spMk id="13" creationId="{83969E91-961B-EFE2-FA00-CA30A1B9441F}"/>
          </ac:spMkLst>
        </pc:spChg>
        <pc:spChg chg="del">
          <ac:chgData name="Hiroko Komiyama" userId="1500f9a4-1ddc-43e3-a7ec-4e16b43a78a7" providerId="ADAL" clId="{3C705930-BC62-47AF-9E96-3775170CE29C}" dt="2024-07-17T10:18:47.686" v="2453" actId="478"/>
          <ac:spMkLst>
            <pc:docMk/>
            <pc:sldMk cId="2284918408" sldId="258"/>
            <ac:spMk id="14" creationId="{B82FFAAA-BA2C-D83A-6659-A296EF80A961}"/>
          </ac:spMkLst>
        </pc:spChg>
        <pc:spChg chg="add mod">
          <ac:chgData name="Hiroko Komiyama" userId="1500f9a4-1ddc-43e3-a7ec-4e16b43a78a7" providerId="ADAL" clId="{3C705930-BC62-47AF-9E96-3775170CE29C}" dt="2024-07-24T12:48:46.677" v="6679" actId="1037"/>
          <ac:spMkLst>
            <pc:docMk/>
            <pc:sldMk cId="2284918408" sldId="258"/>
            <ac:spMk id="15" creationId="{4972759A-E235-73EE-5861-C2AE8B7F5C2F}"/>
          </ac:spMkLst>
        </pc:spChg>
        <pc:spChg chg="add mod">
          <ac:chgData name="Hiroko Komiyama" userId="1500f9a4-1ddc-43e3-a7ec-4e16b43a78a7" providerId="ADAL" clId="{3C705930-BC62-47AF-9E96-3775170CE29C}" dt="2024-07-24T13:33:08.859" v="7859" actId="1038"/>
          <ac:spMkLst>
            <pc:docMk/>
            <pc:sldMk cId="2284918408" sldId="258"/>
            <ac:spMk id="16" creationId="{275CBA0F-511D-A248-6A72-5C8291E15DD7}"/>
          </ac:spMkLst>
        </pc:spChg>
        <pc:spChg chg="add mod">
          <ac:chgData name="Hiroko Komiyama" userId="1500f9a4-1ddc-43e3-a7ec-4e16b43a78a7" providerId="ADAL" clId="{3C705930-BC62-47AF-9E96-3775170CE29C}" dt="2024-07-17T10:17:29.101" v="2450" actId="1076"/>
          <ac:spMkLst>
            <pc:docMk/>
            <pc:sldMk cId="2284918408" sldId="258"/>
            <ac:spMk id="17" creationId="{F9FEC2CC-28D2-44BF-4FF6-99DC6A29F6A7}"/>
          </ac:spMkLst>
        </pc:spChg>
        <pc:spChg chg="add mod">
          <ac:chgData name="Hiroko Komiyama" userId="1500f9a4-1ddc-43e3-a7ec-4e16b43a78a7" providerId="ADAL" clId="{3C705930-BC62-47AF-9E96-3775170CE29C}" dt="2024-07-24T13:33:08.859" v="7859" actId="1038"/>
          <ac:spMkLst>
            <pc:docMk/>
            <pc:sldMk cId="2284918408" sldId="258"/>
            <ac:spMk id="18" creationId="{6E4ABC40-D262-6458-87EE-C653B466C6AF}"/>
          </ac:spMkLst>
        </pc:spChg>
        <pc:spChg chg="add mod">
          <ac:chgData name="Hiroko Komiyama" userId="1500f9a4-1ddc-43e3-a7ec-4e16b43a78a7" providerId="ADAL" clId="{3C705930-BC62-47AF-9E96-3775170CE29C}" dt="2024-07-24T13:30:40.407" v="7816" actId="14100"/>
          <ac:spMkLst>
            <pc:docMk/>
            <pc:sldMk cId="2284918408" sldId="258"/>
            <ac:spMk id="19" creationId="{C0C22987-C180-6F15-70F3-516D7A7D196B}"/>
          </ac:spMkLst>
        </pc:spChg>
        <pc:picChg chg="del">
          <ac:chgData name="Hiroko Komiyama" userId="1500f9a4-1ddc-43e3-a7ec-4e16b43a78a7" providerId="ADAL" clId="{3C705930-BC62-47AF-9E96-3775170CE29C}" dt="2024-07-17T10:19:29.044" v="2492" actId="478"/>
          <ac:picMkLst>
            <pc:docMk/>
            <pc:sldMk cId="2284918408" sldId="258"/>
            <ac:picMk id="8" creationId="{59F792B4-140F-297D-151E-9D8429025D5A}"/>
          </ac:picMkLst>
        </pc:picChg>
      </pc:sldChg>
      <pc:sldChg chg="add del">
        <pc:chgData name="Hiroko Komiyama" userId="1500f9a4-1ddc-43e3-a7ec-4e16b43a78a7" providerId="ADAL" clId="{3C705930-BC62-47AF-9E96-3775170CE29C}" dt="2024-07-18T23:44:57.944" v="3507" actId="2890"/>
        <pc:sldMkLst>
          <pc:docMk/>
          <pc:sldMk cId="2866346972" sldId="259"/>
        </pc:sldMkLst>
      </pc:sldChg>
      <pc:sldChg chg="modSp add mod modShow">
        <pc:chgData name="Hiroko Komiyama" userId="1500f9a4-1ddc-43e3-a7ec-4e16b43a78a7" providerId="ADAL" clId="{3C705930-BC62-47AF-9E96-3775170CE29C}" dt="2024-07-24T12:47:59.374" v="6634" actId="729"/>
        <pc:sldMkLst>
          <pc:docMk/>
          <pc:sldMk cId="2900599413" sldId="259"/>
        </pc:sldMkLst>
        <pc:spChg chg="mod">
          <ac:chgData name="Hiroko Komiyama" userId="1500f9a4-1ddc-43e3-a7ec-4e16b43a78a7" providerId="ADAL" clId="{3C705930-BC62-47AF-9E96-3775170CE29C}" dt="2024-07-18T23:46:43.473" v="3676"/>
          <ac:spMkLst>
            <pc:docMk/>
            <pc:sldMk cId="2900599413" sldId="259"/>
            <ac:spMk id="2" creationId="{1AE34565-1B4F-6779-0E7E-60CE5706BC1D}"/>
          </ac:spMkLst>
        </pc:spChg>
        <pc:spChg chg="mod">
          <ac:chgData name="Hiroko Komiyama" userId="1500f9a4-1ddc-43e3-a7ec-4e16b43a78a7" providerId="ADAL" clId="{3C705930-BC62-47AF-9E96-3775170CE29C}" dt="2024-07-24T12:24:41.071" v="5877" actId="20577"/>
          <ac:spMkLst>
            <pc:docMk/>
            <pc:sldMk cId="2900599413" sldId="259"/>
            <ac:spMk id="3" creationId="{A33CE0B6-FAE7-2121-6005-2036B4BB2D42}"/>
          </ac:spMkLst>
        </pc:spChg>
        <pc:spChg chg="mod">
          <ac:chgData name="Hiroko Komiyama" userId="1500f9a4-1ddc-43e3-a7ec-4e16b43a78a7" providerId="ADAL" clId="{3C705930-BC62-47AF-9E96-3775170CE29C}" dt="2024-07-24T12:24:50.338" v="5885" actId="1036"/>
          <ac:spMkLst>
            <pc:docMk/>
            <pc:sldMk cId="2900599413" sldId="259"/>
            <ac:spMk id="6" creationId="{60A53A7C-4A71-09BA-EE36-E45482BEE7E0}"/>
          </ac:spMkLst>
        </pc:spChg>
      </pc:sldChg>
      <pc:sldChg chg="addSp delSp modSp add mod">
        <pc:chgData name="Hiroko Komiyama" userId="1500f9a4-1ddc-43e3-a7ec-4e16b43a78a7" providerId="ADAL" clId="{3C705930-BC62-47AF-9E96-3775170CE29C}" dt="2024-07-24T13:32:34.766" v="7839" actId="14100"/>
        <pc:sldMkLst>
          <pc:docMk/>
          <pc:sldMk cId="929929413" sldId="260"/>
        </pc:sldMkLst>
        <pc:spChg chg="del mod">
          <ac:chgData name="Hiroko Komiyama" userId="1500f9a4-1ddc-43e3-a7ec-4e16b43a78a7" providerId="ADAL" clId="{3C705930-BC62-47AF-9E96-3775170CE29C}" dt="2024-07-24T12:25:57.456" v="5942" actId="478"/>
          <ac:spMkLst>
            <pc:docMk/>
            <pc:sldMk cId="929929413" sldId="260"/>
            <ac:spMk id="2" creationId="{1F4F6776-E0B2-079B-0894-DFCE2CEC5D21}"/>
          </ac:spMkLst>
        </pc:spChg>
        <pc:spChg chg="del">
          <ac:chgData name="Hiroko Komiyama" userId="1500f9a4-1ddc-43e3-a7ec-4e16b43a78a7" providerId="ADAL" clId="{3C705930-BC62-47AF-9E96-3775170CE29C}" dt="2024-07-24T12:27:22.838" v="6038" actId="478"/>
          <ac:spMkLst>
            <pc:docMk/>
            <pc:sldMk cId="929929413" sldId="260"/>
            <ac:spMk id="3" creationId="{F9334ECC-6754-202A-8414-51F5BF2A6013}"/>
          </ac:spMkLst>
        </pc:spChg>
        <pc:spChg chg="del">
          <ac:chgData name="Hiroko Komiyama" userId="1500f9a4-1ddc-43e3-a7ec-4e16b43a78a7" providerId="ADAL" clId="{3C705930-BC62-47AF-9E96-3775170CE29C}" dt="2024-07-24T12:27:24.682" v="6039" actId="478"/>
          <ac:spMkLst>
            <pc:docMk/>
            <pc:sldMk cId="929929413" sldId="260"/>
            <ac:spMk id="4" creationId="{52739554-5B3B-AFCB-598F-A1D5C4D9ED1E}"/>
          </ac:spMkLst>
        </pc:spChg>
        <pc:spChg chg="del">
          <ac:chgData name="Hiroko Komiyama" userId="1500f9a4-1ddc-43e3-a7ec-4e16b43a78a7" providerId="ADAL" clId="{3C705930-BC62-47AF-9E96-3775170CE29C}" dt="2024-07-24T12:27:49.145" v="6047" actId="478"/>
          <ac:spMkLst>
            <pc:docMk/>
            <pc:sldMk cId="929929413" sldId="260"/>
            <ac:spMk id="6" creationId="{25D373EF-B9A1-DADD-3AF8-C317AEFF7B9A}"/>
          </ac:spMkLst>
        </pc:spChg>
        <pc:spChg chg="del">
          <ac:chgData name="Hiroko Komiyama" userId="1500f9a4-1ddc-43e3-a7ec-4e16b43a78a7" providerId="ADAL" clId="{3C705930-BC62-47AF-9E96-3775170CE29C}" dt="2024-07-24T12:27:25.547" v="6040" actId="478"/>
          <ac:spMkLst>
            <pc:docMk/>
            <pc:sldMk cId="929929413" sldId="260"/>
            <ac:spMk id="7" creationId="{CFBDBD03-3D14-425D-45DB-F0E2A6E8B51F}"/>
          </ac:spMkLst>
        </pc:spChg>
        <pc:spChg chg="mod">
          <ac:chgData name="Hiroko Komiyama" userId="1500f9a4-1ddc-43e3-a7ec-4e16b43a78a7" providerId="ADAL" clId="{3C705930-BC62-47AF-9E96-3775170CE29C}" dt="2024-07-24T13:32:34.766" v="7839" actId="14100"/>
          <ac:spMkLst>
            <pc:docMk/>
            <pc:sldMk cId="929929413" sldId="260"/>
            <ac:spMk id="8" creationId="{02037068-D184-FD13-FDFB-1F0B8E09F72B}"/>
          </ac:spMkLst>
        </pc:spChg>
        <pc:spChg chg="add del mod">
          <ac:chgData name="Hiroko Komiyama" userId="1500f9a4-1ddc-43e3-a7ec-4e16b43a78a7" providerId="ADAL" clId="{3C705930-BC62-47AF-9E96-3775170CE29C}" dt="2024-07-24T12:26:06.483" v="5959" actId="478"/>
          <ac:spMkLst>
            <pc:docMk/>
            <pc:sldMk cId="929929413" sldId="260"/>
            <ac:spMk id="9" creationId="{7FD84953-2D95-8FBA-1E3A-063F19B089EE}"/>
          </ac:spMkLst>
        </pc:spChg>
        <pc:spChg chg="add del mod">
          <ac:chgData name="Hiroko Komiyama" userId="1500f9a4-1ddc-43e3-a7ec-4e16b43a78a7" providerId="ADAL" clId="{3C705930-BC62-47AF-9E96-3775170CE29C}" dt="2024-07-24T12:27:56.224" v="6049" actId="478"/>
          <ac:spMkLst>
            <pc:docMk/>
            <pc:sldMk cId="929929413" sldId="260"/>
            <ac:spMk id="11" creationId="{30106A8D-C9C9-6C83-5B9A-B0376E2AF957}"/>
          </ac:spMkLst>
        </pc:spChg>
        <pc:spChg chg="mod">
          <ac:chgData name="Hiroko Komiyama" userId="1500f9a4-1ddc-43e3-a7ec-4e16b43a78a7" providerId="ADAL" clId="{3C705930-BC62-47AF-9E96-3775170CE29C}" dt="2024-07-24T13:32:28.830" v="7838" actId="14100"/>
          <ac:spMkLst>
            <pc:docMk/>
            <pc:sldMk cId="929929413" sldId="260"/>
            <ac:spMk id="13" creationId="{83969E91-961B-EFE2-FA00-CA30A1B9441F}"/>
          </ac:spMkLst>
        </pc:spChg>
        <pc:spChg chg="del mod">
          <ac:chgData name="Hiroko Komiyama" userId="1500f9a4-1ddc-43e3-a7ec-4e16b43a78a7" providerId="ADAL" clId="{3C705930-BC62-47AF-9E96-3775170CE29C}" dt="2024-07-24T12:27:30.339" v="6043" actId="478"/>
          <ac:spMkLst>
            <pc:docMk/>
            <pc:sldMk cId="929929413" sldId="260"/>
            <ac:spMk id="15" creationId="{4972759A-E235-73EE-5861-C2AE8B7F5C2F}"/>
          </ac:spMkLst>
        </pc:spChg>
        <pc:spChg chg="del mod">
          <ac:chgData name="Hiroko Komiyama" userId="1500f9a4-1ddc-43e3-a7ec-4e16b43a78a7" providerId="ADAL" clId="{3C705930-BC62-47AF-9E96-3775170CE29C}" dt="2024-07-24T12:27:31.627" v="6044" actId="478"/>
          <ac:spMkLst>
            <pc:docMk/>
            <pc:sldMk cId="929929413" sldId="260"/>
            <ac:spMk id="16" creationId="{275CBA0F-511D-A248-6A72-5C8291E15DD7}"/>
          </ac:spMkLst>
        </pc:spChg>
        <pc:spChg chg="del">
          <ac:chgData name="Hiroko Komiyama" userId="1500f9a4-1ddc-43e3-a7ec-4e16b43a78a7" providerId="ADAL" clId="{3C705930-BC62-47AF-9E96-3775170CE29C}" dt="2024-07-24T12:27:36.386" v="6045" actId="478"/>
          <ac:spMkLst>
            <pc:docMk/>
            <pc:sldMk cId="929929413" sldId="260"/>
            <ac:spMk id="17" creationId="{F9FEC2CC-28D2-44BF-4FF6-99DC6A29F6A7}"/>
          </ac:spMkLst>
        </pc:spChg>
        <pc:spChg chg="del">
          <ac:chgData name="Hiroko Komiyama" userId="1500f9a4-1ddc-43e3-a7ec-4e16b43a78a7" providerId="ADAL" clId="{3C705930-BC62-47AF-9E96-3775170CE29C}" dt="2024-07-24T12:27:36.386" v="6045" actId="478"/>
          <ac:spMkLst>
            <pc:docMk/>
            <pc:sldMk cId="929929413" sldId="260"/>
            <ac:spMk id="18" creationId="{6E4ABC40-D262-6458-87EE-C653B466C6AF}"/>
          </ac:spMkLst>
        </pc:spChg>
        <pc:spChg chg="mod">
          <ac:chgData name="Hiroko Komiyama" userId="1500f9a4-1ddc-43e3-a7ec-4e16b43a78a7" providerId="ADAL" clId="{3C705930-BC62-47AF-9E96-3775170CE29C}" dt="2024-07-24T12:40:10.159" v="6626" actId="1076"/>
          <ac:spMkLst>
            <pc:docMk/>
            <pc:sldMk cId="929929413" sldId="260"/>
            <ac:spMk id="19" creationId="{C0C22987-C180-6F15-70F3-516D7A7D196B}"/>
          </ac:spMkLst>
        </pc:spChg>
        <pc:spChg chg="add mod">
          <ac:chgData name="Hiroko Komiyama" userId="1500f9a4-1ddc-43e3-a7ec-4e16b43a78a7" providerId="ADAL" clId="{3C705930-BC62-47AF-9E96-3775170CE29C}" dt="2024-07-24T13:28:00.048" v="7611" actId="14100"/>
          <ac:spMkLst>
            <pc:docMk/>
            <pc:sldMk cId="929929413" sldId="260"/>
            <ac:spMk id="22" creationId="{64CA57CD-AF18-CD33-E903-0C483B518C42}"/>
          </ac:spMkLst>
        </pc:spChg>
        <pc:spChg chg="add del">
          <ac:chgData name="Hiroko Komiyama" userId="1500f9a4-1ddc-43e3-a7ec-4e16b43a78a7" providerId="ADAL" clId="{3C705930-BC62-47AF-9E96-3775170CE29C}" dt="2024-07-24T13:26:29.351" v="7513" actId="478"/>
          <ac:spMkLst>
            <pc:docMk/>
            <pc:sldMk cId="929929413" sldId="260"/>
            <ac:spMk id="23" creationId="{0D74D9F8-3B35-DBDC-4050-B7D32F105E43}"/>
          </ac:spMkLst>
        </pc:spChg>
        <pc:spChg chg="add mod">
          <ac:chgData name="Hiroko Komiyama" userId="1500f9a4-1ddc-43e3-a7ec-4e16b43a78a7" providerId="ADAL" clId="{3C705930-BC62-47AF-9E96-3775170CE29C}" dt="2024-07-24T13:27:18.463" v="7579" actId="2711"/>
          <ac:spMkLst>
            <pc:docMk/>
            <pc:sldMk cId="929929413" sldId="260"/>
            <ac:spMk id="24" creationId="{0BE80AD7-978E-890B-E9FE-ECD6FE458323}"/>
          </ac:spMkLst>
        </pc:spChg>
        <pc:spChg chg="add mod">
          <ac:chgData name="Hiroko Komiyama" userId="1500f9a4-1ddc-43e3-a7ec-4e16b43a78a7" providerId="ADAL" clId="{3C705930-BC62-47AF-9E96-3775170CE29C}" dt="2024-07-24T13:28:32.712" v="7642" actId="14100"/>
          <ac:spMkLst>
            <pc:docMk/>
            <pc:sldMk cId="929929413" sldId="260"/>
            <ac:spMk id="25" creationId="{46C82E94-4953-A296-F9C1-1131FC945281}"/>
          </ac:spMkLst>
        </pc:spChg>
        <pc:spChg chg="add mod">
          <ac:chgData name="Hiroko Komiyama" userId="1500f9a4-1ddc-43e3-a7ec-4e16b43a78a7" providerId="ADAL" clId="{3C705930-BC62-47AF-9E96-3775170CE29C}" dt="2024-07-24T13:28:25.783" v="7641" actId="14100"/>
          <ac:spMkLst>
            <pc:docMk/>
            <pc:sldMk cId="929929413" sldId="260"/>
            <ac:spMk id="26" creationId="{6AFE2063-F912-B0BC-7ECE-BCB0C855558C}"/>
          </ac:spMkLst>
        </pc:spChg>
        <pc:spChg chg="add mod">
          <ac:chgData name="Hiroko Komiyama" userId="1500f9a4-1ddc-43e3-a7ec-4e16b43a78a7" providerId="ADAL" clId="{3C705930-BC62-47AF-9E96-3775170CE29C}" dt="2024-07-24T13:29:04.396" v="7685" actId="14100"/>
          <ac:spMkLst>
            <pc:docMk/>
            <pc:sldMk cId="929929413" sldId="260"/>
            <ac:spMk id="27" creationId="{97BE2E0F-6A71-660E-AF5D-57A31C813C97}"/>
          </ac:spMkLst>
        </pc:spChg>
        <pc:spChg chg="add mod">
          <ac:chgData name="Hiroko Komiyama" userId="1500f9a4-1ddc-43e3-a7ec-4e16b43a78a7" providerId="ADAL" clId="{3C705930-BC62-47AF-9E96-3775170CE29C}" dt="2024-07-24T13:32:12.630" v="7832"/>
          <ac:spMkLst>
            <pc:docMk/>
            <pc:sldMk cId="929929413" sldId="260"/>
            <ac:spMk id="28" creationId="{DCE7EF7A-0F04-11DF-1792-4A1BA68DC8F7}"/>
          </ac:spMkLst>
        </pc:spChg>
        <pc:picChg chg="add mod">
          <ac:chgData name="Hiroko Komiyama" userId="1500f9a4-1ddc-43e3-a7ec-4e16b43a78a7" providerId="ADAL" clId="{3C705930-BC62-47AF-9E96-3775170CE29C}" dt="2024-07-24T13:27:07.328" v="7577" actId="1076"/>
          <ac:picMkLst>
            <pc:docMk/>
            <pc:sldMk cId="929929413" sldId="260"/>
            <ac:picMk id="14" creationId="{8E95A891-0C91-F7A9-E727-0F0C6BB3D7C0}"/>
          </ac:picMkLst>
        </pc:picChg>
        <pc:picChg chg="add mod">
          <ac:chgData name="Hiroko Komiyama" userId="1500f9a4-1ddc-43e3-a7ec-4e16b43a78a7" providerId="ADAL" clId="{3C705930-BC62-47AF-9E96-3775170CE29C}" dt="2024-07-24T13:27:02.750" v="7575" actId="1038"/>
          <ac:picMkLst>
            <pc:docMk/>
            <pc:sldMk cId="929929413" sldId="260"/>
            <ac:picMk id="21" creationId="{52845837-C476-3673-0004-C61299DD621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277156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81740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19095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47366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220383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287697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336751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374947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59004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429486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E89FC7-2A60-43B4-BA69-0C697A6C544E}"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155517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DE89FC7-2A60-43B4-BA69-0C697A6C544E}"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5D53A34-C547-4DAA-9DAE-F45A956E009D}" type="slidenum">
              <a:rPr kumimoji="1" lang="ja-JP" altLang="en-US" smtClean="0"/>
              <a:t>‹#›</a:t>
            </a:fld>
            <a:endParaRPr kumimoji="1" lang="ja-JP" altLang="en-US"/>
          </a:p>
        </p:txBody>
      </p:sp>
    </p:spTree>
    <p:extLst>
      <p:ext uri="{BB962C8B-B14F-4D97-AF65-F5344CB8AC3E}">
        <p14:creationId xmlns:p14="http://schemas.microsoft.com/office/powerpoint/2010/main" val="3046015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9433D0B5-8754-9A57-9150-B1750BE85070}"/>
              </a:ext>
            </a:extLst>
          </p:cNvPr>
          <p:cNvSpPr/>
          <p:nvPr/>
        </p:nvSpPr>
        <p:spPr>
          <a:xfrm>
            <a:off x="331300" y="6427305"/>
            <a:ext cx="4990362" cy="3257842"/>
          </a:xfrm>
          <a:custGeom>
            <a:avLst/>
            <a:gdLst>
              <a:gd name="connsiteX0" fmla="*/ 0 w 4990362"/>
              <a:gd name="connsiteY0" fmla="*/ 542985 h 3257842"/>
              <a:gd name="connsiteX1" fmla="*/ 542985 w 4990362"/>
              <a:gd name="connsiteY1" fmla="*/ 0 h 3257842"/>
              <a:gd name="connsiteX2" fmla="*/ 1154673 w 4990362"/>
              <a:gd name="connsiteY2" fmla="*/ 0 h 3257842"/>
              <a:gd name="connsiteX3" fmla="*/ 1805405 w 4990362"/>
              <a:gd name="connsiteY3" fmla="*/ 0 h 3257842"/>
              <a:gd name="connsiteX4" fmla="*/ 2417093 w 4990362"/>
              <a:gd name="connsiteY4" fmla="*/ 0 h 3257842"/>
              <a:gd name="connsiteX5" fmla="*/ 3067825 w 4990362"/>
              <a:gd name="connsiteY5" fmla="*/ 0 h 3257842"/>
              <a:gd name="connsiteX6" fmla="*/ 3796645 w 4990362"/>
              <a:gd name="connsiteY6" fmla="*/ 0 h 3257842"/>
              <a:gd name="connsiteX7" fmla="*/ 4447377 w 4990362"/>
              <a:gd name="connsiteY7" fmla="*/ 0 h 3257842"/>
              <a:gd name="connsiteX8" fmla="*/ 4990362 w 4990362"/>
              <a:gd name="connsiteY8" fmla="*/ 542985 h 3257842"/>
              <a:gd name="connsiteX9" fmla="*/ 4990362 w 4990362"/>
              <a:gd name="connsiteY9" fmla="*/ 1020797 h 3257842"/>
              <a:gd name="connsiteX10" fmla="*/ 4990362 w 4990362"/>
              <a:gd name="connsiteY10" fmla="*/ 1585484 h 3257842"/>
              <a:gd name="connsiteX11" fmla="*/ 4990362 w 4990362"/>
              <a:gd name="connsiteY11" fmla="*/ 2171889 h 3257842"/>
              <a:gd name="connsiteX12" fmla="*/ 4990362 w 4990362"/>
              <a:gd name="connsiteY12" fmla="*/ 2714857 h 3257842"/>
              <a:gd name="connsiteX13" fmla="*/ 4447377 w 4990362"/>
              <a:gd name="connsiteY13" fmla="*/ 3257842 h 3257842"/>
              <a:gd name="connsiteX14" fmla="*/ 3835689 w 4990362"/>
              <a:gd name="connsiteY14" fmla="*/ 3257842 h 3257842"/>
              <a:gd name="connsiteX15" fmla="*/ 3263045 w 4990362"/>
              <a:gd name="connsiteY15" fmla="*/ 3257842 h 3257842"/>
              <a:gd name="connsiteX16" fmla="*/ 2612313 w 4990362"/>
              <a:gd name="connsiteY16" fmla="*/ 3257842 h 3257842"/>
              <a:gd name="connsiteX17" fmla="*/ 1883493 w 4990362"/>
              <a:gd name="connsiteY17" fmla="*/ 3257842 h 3257842"/>
              <a:gd name="connsiteX18" fmla="*/ 1349893 w 4990362"/>
              <a:gd name="connsiteY18" fmla="*/ 3257842 h 3257842"/>
              <a:gd name="connsiteX19" fmla="*/ 542985 w 4990362"/>
              <a:gd name="connsiteY19" fmla="*/ 3257842 h 3257842"/>
              <a:gd name="connsiteX20" fmla="*/ 0 w 4990362"/>
              <a:gd name="connsiteY20" fmla="*/ 2714857 h 3257842"/>
              <a:gd name="connsiteX21" fmla="*/ 0 w 4990362"/>
              <a:gd name="connsiteY21" fmla="*/ 2150170 h 3257842"/>
              <a:gd name="connsiteX22" fmla="*/ 0 w 4990362"/>
              <a:gd name="connsiteY22" fmla="*/ 1650640 h 3257842"/>
              <a:gd name="connsiteX23" fmla="*/ 0 w 4990362"/>
              <a:gd name="connsiteY23" fmla="*/ 1107672 h 3257842"/>
              <a:gd name="connsiteX24" fmla="*/ 0 w 4990362"/>
              <a:gd name="connsiteY24" fmla="*/ 542985 h 325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90362" h="3257842" extrusionOk="0">
                <a:moveTo>
                  <a:pt x="0" y="542985"/>
                </a:moveTo>
                <a:cubicBezTo>
                  <a:pt x="24613" y="226605"/>
                  <a:pt x="257515" y="23146"/>
                  <a:pt x="542985" y="0"/>
                </a:cubicBezTo>
                <a:cubicBezTo>
                  <a:pt x="792316" y="24189"/>
                  <a:pt x="939245" y="-26608"/>
                  <a:pt x="1154673" y="0"/>
                </a:cubicBezTo>
                <a:cubicBezTo>
                  <a:pt x="1370101" y="26608"/>
                  <a:pt x="1609922" y="12772"/>
                  <a:pt x="1805405" y="0"/>
                </a:cubicBezTo>
                <a:cubicBezTo>
                  <a:pt x="2000888" y="-12772"/>
                  <a:pt x="2221239" y="26958"/>
                  <a:pt x="2417093" y="0"/>
                </a:cubicBezTo>
                <a:cubicBezTo>
                  <a:pt x="2612947" y="-26958"/>
                  <a:pt x="2824486" y="-10973"/>
                  <a:pt x="3067825" y="0"/>
                </a:cubicBezTo>
                <a:cubicBezTo>
                  <a:pt x="3311164" y="10973"/>
                  <a:pt x="3583716" y="-17050"/>
                  <a:pt x="3796645" y="0"/>
                </a:cubicBezTo>
                <a:cubicBezTo>
                  <a:pt x="4009574" y="17050"/>
                  <a:pt x="4263318" y="29895"/>
                  <a:pt x="4447377" y="0"/>
                </a:cubicBezTo>
                <a:cubicBezTo>
                  <a:pt x="4762070" y="25512"/>
                  <a:pt x="5017386" y="249964"/>
                  <a:pt x="4990362" y="542985"/>
                </a:cubicBezTo>
                <a:cubicBezTo>
                  <a:pt x="5004299" y="730214"/>
                  <a:pt x="4977252" y="893127"/>
                  <a:pt x="4990362" y="1020797"/>
                </a:cubicBezTo>
                <a:cubicBezTo>
                  <a:pt x="5003472" y="1148467"/>
                  <a:pt x="4967013" y="1346020"/>
                  <a:pt x="4990362" y="1585484"/>
                </a:cubicBezTo>
                <a:cubicBezTo>
                  <a:pt x="5013711" y="1824948"/>
                  <a:pt x="4994949" y="1913949"/>
                  <a:pt x="4990362" y="2171889"/>
                </a:cubicBezTo>
                <a:cubicBezTo>
                  <a:pt x="4985775" y="2429829"/>
                  <a:pt x="5009064" y="2541889"/>
                  <a:pt x="4990362" y="2714857"/>
                </a:cubicBezTo>
                <a:cubicBezTo>
                  <a:pt x="4985261" y="3036660"/>
                  <a:pt x="4765907" y="3276411"/>
                  <a:pt x="4447377" y="3257842"/>
                </a:cubicBezTo>
                <a:cubicBezTo>
                  <a:pt x="4295241" y="3251891"/>
                  <a:pt x="4025951" y="3261241"/>
                  <a:pt x="3835689" y="3257842"/>
                </a:cubicBezTo>
                <a:cubicBezTo>
                  <a:pt x="3645427" y="3254443"/>
                  <a:pt x="3377651" y="3249881"/>
                  <a:pt x="3263045" y="3257842"/>
                </a:cubicBezTo>
                <a:cubicBezTo>
                  <a:pt x="3148439" y="3265803"/>
                  <a:pt x="2761255" y="3266833"/>
                  <a:pt x="2612313" y="3257842"/>
                </a:cubicBezTo>
                <a:cubicBezTo>
                  <a:pt x="2463371" y="3248851"/>
                  <a:pt x="2185115" y="3265499"/>
                  <a:pt x="1883493" y="3257842"/>
                </a:cubicBezTo>
                <a:cubicBezTo>
                  <a:pt x="1581871" y="3250185"/>
                  <a:pt x="1548780" y="3239084"/>
                  <a:pt x="1349893" y="3257842"/>
                </a:cubicBezTo>
                <a:cubicBezTo>
                  <a:pt x="1151006" y="3276600"/>
                  <a:pt x="833866" y="3265940"/>
                  <a:pt x="542985" y="3257842"/>
                </a:cubicBezTo>
                <a:cubicBezTo>
                  <a:pt x="247347" y="3236516"/>
                  <a:pt x="-24106" y="3025228"/>
                  <a:pt x="0" y="2714857"/>
                </a:cubicBezTo>
                <a:cubicBezTo>
                  <a:pt x="-9075" y="2500489"/>
                  <a:pt x="-1785" y="2356787"/>
                  <a:pt x="0" y="2150170"/>
                </a:cubicBezTo>
                <a:cubicBezTo>
                  <a:pt x="1785" y="1943553"/>
                  <a:pt x="24822" y="1880683"/>
                  <a:pt x="0" y="1650640"/>
                </a:cubicBezTo>
                <a:cubicBezTo>
                  <a:pt x="-24822" y="1420597"/>
                  <a:pt x="10536" y="1319436"/>
                  <a:pt x="0" y="1107672"/>
                </a:cubicBezTo>
                <a:cubicBezTo>
                  <a:pt x="-10536" y="895908"/>
                  <a:pt x="-5611" y="792226"/>
                  <a:pt x="0" y="542985"/>
                </a:cubicBezTo>
                <a:close/>
              </a:path>
            </a:pathLst>
          </a:custGeom>
          <a:noFill/>
          <a:ln w="38100">
            <a:solidFill>
              <a:schemeClr val="accent6">
                <a:lumMod val="75000"/>
              </a:schemeClr>
            </a:solidFill>
            <a:extLst>
              <a:ext uri="{C807C97D-BFC1-408E-A445-0C87EB9F89A2}">
                <ask:lineSketchStyleProps xmlns:ask="http://schemas.microsoft.com/office/drawing/2018/sketchyshapes" sd="966772871">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kumimoji="1" lang="ja-JP" altLang="en-US"/>
          </a:p>
        </p:txBody>
      </p:sp>
      <p:sp>
        <p:nvSpPr>
          <p:cNvPr id="4" name="タイトル 3">
            <a:extLst>
              <a:ext uri="{FF2B5EF4-FFF2-40B4-BE49-F238E27FC236}">
                <a16:creationId xmlns:a16="http://schemas.microsoft.com/office/drawing/2014/main" id="{B6A1F607-829B-2B85-ECCC-EAE73638B361}"/>
              </a:ext>
            </a:extLst>
          </p:cNvPr>
          <p:cNvSpPr>
            <a:spLocks noGrp="1"/>
          </p:cNvSpPr>
          <p:nvPr>
            <p:ph type="title"/>
          </p:nvPr>
        </p:nvSpPr>
        <p:spPr>
          <a:xfrm>
            <a:off x="510677" y="232862"/>
            <a:ext cx="5733369" cy="741813"/>
          </a:xfrm>
          <a:prstGeom prst="roundRect">
            <a:avLst>
              <a:gd name="adj" fmla="val 34276"/>
            </a:avLst>
          </a:prstGeom>
        </p:spPr>
        <p:style>
          <a:lnRef idx="3">
            <a:schemeClr val="lt1"/>
          </a:lnRef>
          <a:fillRef idx="1">
            <a:schemeClr val="accent1"/>
          </a:fillRef>
          <a:effectRef idx="1">
            <a:schemeClr val="accent1"/>
          </a:effectRef>
          <a:fontRef idx="minor">
            <a:schemeClr val="lt1"/>
          </a:fontRef>
        </p:style>
        <p:txBody>
          <a:bodyPr>
            <a:normAutofit/>
          </a:bodyPr>
          <a:lstStyle/>
          <a:p>
            <a:pPr algn="ctr"/>
            <a:r>
              <a:rPr lang="ja-JP" altLang="en-US" b="1" dirty="0">
                <a:latin typeface="HG丸ｺﾞｼｯｸM-PRO" panose="020F0600000000000000" pitchFamily="50" charset="-128"/>
                <a:ea typeface="HG丸ｺﾞｼｯｸM-PRO" panose="020F0600000000000000" pitchFamily="50" charset="-128"/>
              </a:rPr>
              <a:t>星座・星をもっと知ろう</a:t>
            </a:r>
          </a:p>
        </p:txBody>
      </p:sp>
      <p:sp>
        <p:nvSpPr>
          <p:cNvPr id="5" name="コンテンツ プレースホルダー 4">
            <a:extLst>
              <a:ext uri="{FF2B5EF4-FFF2-40B4-BE49-F238E27FC236}">
                <a16:creationId xmlns:a16="http://schemas.microsoft.com/office/drawing/2014/main" id="{E528629D-3879-F6E6-AC02-CE25BD7CEE7F}"/>
              </a:ext>
            </a:extLst>
          </p:cNvPr>
          <p:cNvSpPr>
            <a:spLocks noGrp="1"/>
          </p:cNvSpPr>
          <p:nvPr>
            <p:ph idx="1"/>
          </p:nvPr>
        </p:nvSpPr>
        <p:spPr>
          <a:xfrm>
            <a:off x="393110" y="1850669"/>
            <a:ext cx="6097455" cy="5239244"/>
          </a:xfrm>
        </p:spPr>
        <p:txBody>
          <a:bodyPr>
            <a:normAutofit/>
          </a:bodyPr>
          <a:lstStyle/>
          <a:p>
            <a:pPr marL="0" indent="0">
              <a:lnSpc>
                <a:spcPct val="100000"/>
              </a:lnSpc>
              <a:buNone/>
            </a:pPr>
            <a:r>
              <a:rPr lang="ja-JP" altLang="en-US" sz="2000" dirty="0">
                <a:latin typeface="BIZ UDPゴシック" panose="020B0400000000000000" pitchFamily="50" charset="-128"/>
                <a:ea typeface="BIZ UDPゴシック" panose="020B0400000000000000" pitchFamily="50" charset="-128"/>
              </a:rPr>
              <a:t>いて座やふたご座など、たん生日やうらないに使われる</a:t>
            </a:r>
            <a:r>
              <a:rPr lang="en-US" altLang="ja-JP" sz="2000" dirty="0">
                <a:latin typeface="BIZ UDPゴシック" panose="020B0400000000000000" pitchFamily="50" charset="-128"/>
                <a:ea typeface="BIZ UDPゴシック" panose="020B0400000000000000" pitchFamily="50" charset="-128"/>
              </a:rPr>
              <a:t>12</a:t>
            </a:r>
            <a:r>
              <a:rPr lang="ja-JP" altLang="en-US" sz="2000" dirty="0">
                <a:latin typeface="BIZ UDPゴシック" panose="020B0400000000000000" pitchFamily="50" charset="-128"/>
                <a:ea typeface="BIZ UDPゴシック" panose="020B0400000000000000" pitchFamily="50" charset="-128"/>
              </a:rPr>
              <a:t>星座やオリオン座。今、地球から見える星々をつなげて形作る星座は国際天文学連合（</a:t>
            </a:r>
            <a:r>
              <a:rPr lang="en-US" altLang="ja-JP" sz="2000" dirty="0">
                <a:latin typeface="BIZ UDPゴシック" panose="020B0400000000000000" pitchFamily="50" charset="-128"/>
                <a:ea typeface="BIZ UDPゴシック" panose="020B0400000000000000" pitchFamily="50" charset="-128"/>
              </a:rPr>
              <a:t>IAU</a:t>
            </a:r>
            <a:r>
              <a:rPr lang="ja-JP" altLang="en-US" sz="2000" dirty="0">
                <a:latin typeface="BIZ UDPゴシック" panose="020B0400000000000000" pitchFamily="50" charset="-128"/>
                <a:ea typeface="BIZ UDPゴシック" panose="020B0400000000000000" pitchFamily="50" charset="-128"/>
              </a:rPr>
              <a:t>）により</a:t>
            </a:r>
            <a:r>
              <a:rPr lang="en-US" altLang="ja-JP" sz="2000" dirty="0">
                <a:latin typeface="BIZ UDPゴシック" panose="020B0400000000000000" pitchFamily="50" charset="-128"/>
                <a:ea typeface="BIZ UDPゴシック" panose="020B0400000000000000" pitchFamily="50" charset="-128"/>
              </a:rPr>
              <a:t>1922</a:t>
            </a:r>
            <a:r>
              <a:rPr lang="ja-JP" altLang="en-US" sz="2000" dirty="0">
                <a:latin typeface="BIZ UDPゴシック" panose="020B0400000000000000" pitchFamily="50" charset="-128"/>
                <a:ea typeface="BIZ UDPゴシック" panose="020B0400000000000000" pitchFamily="50" charset="-128"/>
              </a:rPr>
              <a:t>年に全天で</a:t>
            </a:r>
            <a:r>
              <a:rPr lang="en-US" altLang="ja-JP" sz="2000" dirty="0">
                <a:latin typeface="BIZ UDPゴシック" panose="020B0400000000000000" pitchFamily="50" charset="-128"/>
                <a:ea typeface="BIZ UDPゴシック" panose="020B0400000000000000" pitchFamily="50" charset="-128"/>
              </a:rPr>
              <a:t>88</a:t>
            </a:r>
            <a:r>
              <a:rPr lang="ja-JP" altLang="en-US" sz="2000" dirty="0">
                <a:latin typeface="BIZ UDPゴシック" panose="020B0400000000000000" pitchFamily="50" charset="-128"/>
                <a:ea typeface="BIZ UDPゴシック" panose="020B0400000000000000" pitchFamily="50" charset="-128"/>
              </a:rPr>
              <a:t>星座にせい定されました。</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2000" dirty="0">
                <a:latin typeface="BIZ UDPゴシック" panose="020B0400000000000000" pitchFamily="50" charset="-128"/>
                <a:ea typeface="BIZ UDPゴシック" panose="020B0400000000000000" pitchFamily="50" charset="-128"/>
              </a:rPr>
              <a:t>それまでは国や地いきによって同じ星をつなげて作られる星座でも名前がちがったり、ちがう星をつなげてべつの形・名前で伝わっているものがありました。</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2000" dirty="0">
                <a:latin typeface="BIZ UDPゴシック" panose="020B0400000000000000" pitchFamily="50" charset="-128"/>
                <a:ea typeface="BIZ UDPゴシック" panose="020B0400000000000000" pitchFamily="50" charset="-128"/>
              </a:rPr>
              <a:t>またそれらは昔からつたわる神話や物語から作られた星座も多くありました。</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2000" dirty="0">
                <a:latin typeface="BIZ UDPゴシック" panose="020B0400000000000000" pitchFamily="50" charset="-128"/>
                <a:ea typeface="BIZ UDPゴシック" panose="020B0400000000000000" pitchFamily="50" charset="-128"/>
              </a:rPr>
              <a:t>昔にはどんな星座があったのか、その形や名前を調べてみましょう。</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2000" dirty="0">
                <a:latin typeface="BIZ UDPゴシック" panose="020B0400000000000000" pitchFamily="50" charset="-128"/>
                <a:ea typeface="BIZ UDPゴシック" panose="020B0400000000000000" pitchFamily="50" charset="-128"/>
              </a:rPr>
              <a:t>そしてその星座がどんな話、由来から作られたかも調べてみましょう。</a:t>
            </a:r>
            <a:endParaRPr lang="en-US" altLang="ja-JP" sz="2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FF1B5936-9B6F-19E0-52D9-843392E3210F}"/>
              </a:ext>
            </a:extLst>
          </p:cNvPr>
          <p:cNvSpPr txBox="1"/>
          <p:nvPr/>
        </p:nvSpPr>
        <p:spPr>
          <a:xfrm>
            <a:off x="2120660" y="6677773"/>
            <a:ext cx="3201002" cy="2862322"/>
          </a:xfrm>
          <a:prstGeom prst="rect">
            <a:avLst/>
          </a:prstGeom>
          <a:noFill/>
        </p:spPr>
        <p:txBody>
          <a:bodyPr wrap="square" rtlCol="0" anchor="ctr">
            <a:spAutoFit/>
          </a:bodyPr>
          <a:lstStyle/>
          <a:p>
            <a:r>
              <a:rPr kumimoji="1" lang="ja-JP" altLang="en-US" sz="1500" dirty="0">
                <a:latin typeface="BIZ UDPゴシック" panose="020B0400000000000000" pitchFamily="50" charset="-128"/>
                <a:ea typeface="BIZ UDPゴシック" panose="020B0400000000000000" pitchFamily="50" charset="-128"/>
              </a:rPr>
              <a:t>北きょく星を見つけるのに目じるしとして知られているおおぐま座の一部、「北斗</a:t>
            </a: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と</a:t>
            </a: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七星」。この「北斗七星」という名前は中国由来の名前として知られています。それとは別に人々のくらしからつけられたぎょ業に使う船の「舵</a:t>
            </a: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かじ</a:t>
            </a: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星」や生活用具の「つるかけ」など日本由来の名前もあります。</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このように同じ星座でも地いきやしょく業によって、よばれ方がちがうのものもあります。</a:t>
            </a:r>
          </a:p>
        </p:txBody>
      </p:sp>
      <p:sp>
        <p:nvSpPr>
          <p:cNvPr id="19" name="タイトル 1">
            <a:extLst>
              <a:ext uri="{FF2B5EF4-FFF2-40B4-BE49-F238E27FC236}">
                <a16:creationId xmlns:a16="http://schemas.microsoft.com/office/drawing/2014/main" id="{2B39AA93-7B5E-AC89-44E4-1DDA6156AAF5}"/>
              </a:ext>
            </a:extLst>
          </p:cNvPr>
          <p:cNvSpPr txBox="1">
            <a:spLocks/>
          </p:cNvSpPr>
          <p:nvPr/>
        </p:nvSpPr>
        <p:spPr>
          <a:xfrm>
            <a:off x="497162" y="1203197"/>
            <a:ext cx="5993403"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kumimoji="1" lang="ja-JP" altLang="en-US" sz="2400" b="1" dirty="0">
                <a:latin typeface="HG丸ｺﾞｼｯｸM-PRO" panose="020F0600000000000000" pitchFamily="50" charset="-128"/>
                <a:ea typeface="HG丸ｺﾞｼｯｸM-PRO" panose="020F0600000000000000" pitchFamily="50" charset="-128"/>
              </a:rPr>
              <a:t>〇 昔の星座</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ざ</a:t>
            </a:r>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を調べてみよう</a:t>
            </a:r>
          </a:p>
        </p:txBody>
      </p:sp>
      <p:pic>
        <p:nvPicPr>
          <p:cNvPr id="17" name="図 16">
            <a:extLst>
              <a:ext uri="{FF2B5EF4-FFF2-40B4-BE49-F238E27FC236}">
                <a16:creationId xmlns:a16="http://schemas.microsoft.com/office/drawing/2014/main" id="{56EA36B2-2270-3E66-4F4F-4F4D10768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738" y="7830488"/>
            <a:ext cx="1470994" cy="1842649"/>
          </a:xfrm>
          <a:prstGeom prst="rect">
            <a:avLst/>
          </a:prstGeom>
        </p:spPr>
      </p:pic>
      <p:pic>
        <p:nvPicPr>
          <p:cNvPr id="3" name="図 2" descr="ダイアグラム&#10;&#10;中程度の精度で自動的に生成された説明">
            <a:extLst>
              <a:ext uri="{FF2B5EF4-FFF2-40B4-BE49-F238E27FC236}">
                <a16:creationId xmlns:a16="http://schemas.microsoft.com/office/drawing/2014/main" id="{EA7F38D3-1960-2F55-3D53-87C271131CEC}"/>
              </a:ext>
            </a:extLst>
          </p:cNvPr>
          <p:cNvPicPr>
            <a:picLocks noChangeAspect="1"/>
          </p:cNvPicPr>
          <p:nvPr/>
        </p:nvPicPr>
        <p:blipFill rotWithShape="1">
          <a:blip r:embed="rId3">
            <a:extLst>
              <a:ext uri="{28A0092B-C50C-407E-A947-70E740481C1C}">
                <a14:useLocalDpi xmlns:a14="http://schemas.microsoft.com/office/drawing/2010/main" val="0"/>
              </a:ext>
            </a:extLst>
          </a:blip>
          <a:srcRect l="57133" t="19380" r="17907" b="58250"/>
          <a:stretch/>
        </p:blipFill>
        <p:spPr>
          <a:xfrm>
            <a:off x="410563" y="7254354"/>
            <a:ext cx="1711803" cy="1534179"/>
          </a:xfrm>
          <a:prstGeom prst="rect">
            <a:avLst/>
          </a:prstGeom>
          <a:ln>
            <a:noFill/>
          </a:ln>
          <a:effectLst>
            <a:softEdge rad="112500"/>
          </a:effectLst>
        </p:spPr>
      </p:pic>
      <p:sp>
        <p:nvSpPr>
          <p:cNvPr id="7" name="思考の吹き出し: 雲形 6">
            <a:extLst>
              <a:ext uri="{FF2B5EF4-FFF2-40B4-BE49-F238E27FC236}">
                <a16:creationId xmlns:a16="http://schemas.microsoft.com/office/drawing/2014/main" id="{1366EAED-E24E-BEAD-E474-F35F770378D5}"/>
              </a:ext>
            </a:extLst>
          </p:cNvPr>
          <p:cNvSpPr/>
          <p:nvPr/>
        </p:nvSpPr>
        <p:spPr>
          <a:xfrm>
            <a:off x="815474" y="6629400"/>
            <a:ext cx="989606" cy="460513"/>
          </a:xfrm>
          <a:prstGeom prst="cloudCallout">
            <a:avLst>
              <a:gd name="adj1" fmla="val -23913"/>
              <a:gd name="adj2" fmla="val 82356"/>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b="1" dirty="0">
                <a:solidFill>
                  <a:schemeClr val="bg1"/>
                </a:solidFill>
                <a:latin typeface="Blackadder ITC" panose="04020505051007020D02" pitchFamily="82" charset="0"/>
              </a:rPr>
              <a:t>舵星</a:t>
            </a:r>
          </a:p>
          <a:p>
            <a:pPr algn="ctr"/>
            <a:endParaRPr kumimoji="1" lang="ja-JP" altLang="en-US" b="1" dirty="0">
              <a:solidFill>
                <a:schemeClr val="bg1"/>
              </a:solidFill>
              <a:latin typeface="Blackadder ITC" panose="04020505051007020D02" pitchFamily="82" charset="0"/>
            </a:endParaRPr>
          </a:p>
        </p:txBody>
      </p:sp>
      <p:sp>
        <p:nvSpPr>
          <p:cNvPr id="9" name="思考の吹き出し: 雲形 8">
            <a:extLst>
              <a:ext uri="{FF2B5EF4-FFF2-40B4-BE49-F238E27FC236}">
                <a16:creationId xmlns:a16="http://schemas.microsoft.com/office/drawing/2014/main" id="{F80C101D-C3F8-1AEC-A370-80BE2DAEE748}"/>
              </a:ext>
            </a:extLst>
          </p:cNvPr>
          <p:cNvSpPr/>
          <p:nvPr/>
        </p:nvSpPr>
        <p:spPr>
          <a:xfrm>
            <a:off x="543335" y="8916471"/>
            <a:ext cx="1498603" cy="460513"/>
          </a:xfrm>
          <a:prstGeom prst="cloudCallout">
            <a:avLst>
              <a:gd name="adj1" fmla="val -10444"/>
              <a:gd name="adj2" fmla="val -84105"/>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1500" b="1" dirty="0">
                <a:solidFill>
                  <a:schemeClr val="bg1"/>
                </a:solidFill>
                <a:latin typeface="BIZ UDゴシック" panose="020B0400000000000000" pitchFamily="49" charset="-128"/>
                <a:ea typeface="BIZ UDゴシック" panose="020B0400000000000000" pitchFamily="49" charset="-128"/>
              </a:rPr>
              <a:t>つるかけ</a:t>
            </a:r>
          </a:p>
          <a:p>
            <a:pPr algn="ctr"/>
            <a:endParaRPr kumimoji="1" lang="ja-JP" altLang="en-US" sz="1500" b="1" dirty="0">
              <a:solidFill>
                <a:schemeClr val="bg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C4C34339-8570-DA34-FCAC-C03B7FDB2249}"/>
              </a:ext>
            </a:extLst>
          </p:cNvPr>
          <p:cNvSpPr txBox="1"/>
          <p:nvPr/>
        </p:nvSpPr>
        <p:spPr>
          <a:xfrm>
            <a:off x="5168349" y="9515061"/>
            <a:ext cx="1584088" cy="369332"/>
          </a:xfrm>
          <a:prstGeom prst="rect">
            <a:avLst/>
          </a:prstGeom>
          <a:noFill/>
        </p:spPr>
        <p:txBody>
          <a:bodyPr wrap="none" rtlCol="0">
            <a:spAutoFit/>
          </a:bodyPr>
          <a:lstStyle/>
          <a:p>
            <a:r>
              <a:rPr kumimoji="1" lang="en-US" altLang="ja-JP" dirty="0"/>
              <a:t>© </a:t>
            </a:r>
            <a:r>
              <a:rPr kumimoji="1" lang="ja-JP" altLang="en-US" dirty="0"/>
              <a:t>国立天文台</a:t>
            </a:r>
          </a:p>
        </p:txBody>
      </p:sp>
    </p:spTree>
    <p:extLst>
      <p:ext uri="{BB962C8B-B14F-4D97-AF65-F5344CB8AC3E}">
        <p14:creationId xmlns:p14="http://schemas.microsoft.com/office/powerpoint/2010/main" val="10092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34565-1B4F-6779-0E7E-60CE5706BC1D}"/>
              </a:ext>
            </a:extLst>
          </p:cNvPr>
          <p:cNvSpPr>
            <a:spLocks noGrp="1"/>
          </p:cNvSpPr>
          <p:nvPr>
            <p:ph type="title"/>
          </p:nvPr>
        </p:nvSpPr>
        <p:spPr>
          <a:xfrm>
            <a:off x="261258" y="91451"/>
            <a:ext cx="6387736"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2400" b="1" dirty="0">
                <a:latin typeface="HG丸ｺﾞｼｯｸM-PRO" panose="020F0600000000000000" pitchFamily="50" charset="-128"/>
                <a:ea typeface="HG丸ｺﾞｼｯｸM-PRO" panose="020F0600000000000000" pitchFamily="50" charset="-128"/>
              </a:rPr>
              <a:t>〇 調べた星座について書いてみよう</a:t>
            </a:r>
          </a:p>
        </p:txBody>
      </p:sp>
      <p:sp>
        <p:nvSpPr>
          <p:cNvPr id="3" name="コンテンツ プレースホルダー 2">
            <a:extLst>
              <a:ext uri="{FF2B5EF4-FFF2-40B4-BE49-F238E27FC236}">
                <a16:creationId xmlns:a16="http://schemas.microsoft.com/office/drawing/2014/main" id="{A33CE0B6-FAE7-2121-6005-2036B4BB2D42}"/>
              </a:ext>
            </a:extLst>
          </p:cNvPr>
          <p:cNvSpPr>
            <a:spLocks noGrp="1"/>
          </p:cNvSpPr>
          <p:nvPr>
            <p:ph idx="1"/>
          </p:nvPr>
        </p:nvSpPr>
        <p:spPr>
          <a:xfrm>
            <a:off x="471488" y="779189"/>
            <a:ext cx="5915025" cy="846417"/>
          </a:xfrm>
        </p:spPr>
        <p:txBody>
          <a:bodyPr>
            <a:normAutofit/>
          </a:bodyPr>
          <a:lstStyle/>
          <a:p>
            <a:pPr marL="0" indent="0">
              <a:buNone/>
            </a:pPr>
            <a:r>
              <a:rPr kumimoji="1" lang="ja-JP" altLang="en-US" sz="2000" dirty="0">
                <a:latin typeface="BIZ UDPゴシック" panose="020B0400000000000000" pitchFamily="50" charset="-128"/>
                <a:ea typeface="BIZ UDPゴシック" panose="020B0400000000000000" pitchFamily="50" charset="-128"/>
              </a:rPr>
              <a:t>調べた星座が星をどのようにつなげて、どんな形をしているか、実さいに書いてみよう</a:t>
            </a:r>
          </a:p>
        </p:txBody>
      </p:sp>
      <p:sp>
        <p:nvSpPr>
          <p:cNvPr id="4" name="四角形: 角を丸くする 3">
            <a:extLst>
              <a:ext uri="{FF2B5EF4-FFF2-40B4-BE49-F238E27FC236}">
                <a16:creationId xmlns:a16="http://schemas.microsoft.com/office/drawing/2014/main" id="{3DCF15DD-4703-263A-4CC9-CD5B999B80C5}"/>
              </a:ext>
            </a:extLst>
          </p:cNvPr>
          <p:cNvSpPr/>
          <p:nvPr/>
        </p:nvSpPr>
        <p:spPr>
          <a:xfrm>
            <a:off x="471488" y="1471001"/>
            <a:ext cx="6074454" cy="3474042"/>
          </a:xfrm>
          <a:custGeom>
            <a:avLst/>
            <a:gdLst>
              <a:gd name="connsiteX0" fmla="*/ 0 w 6074454"/>
              <a:gd name="connsiteY0" fmla="*/ 579019 h 3474042"/>
              <a:gd name="connsiteX1" fmla="*/ 579019 w 6074454"/>
              <a:gd name="connsiteY1" fmla="*/ 0 h 3474042"/>
              <a:gd name="connsiteX2" fmla="*/ 1193571 w 6074454"/>
              <a:gd name="connsiteY2" fmla="*/ 0 h 3474042"/>
              <a:gd name="connsiteX3" fmla="*/ 1808123 w 6074454"/>
              <a:gd name="connsiteY3" fmla="*/ 0 h 3474042"/>
              <a:gd name="connsiteX4" fmla="*/ 2422675 w 6074454"/>
              <a:gd name="connsiteY4" fmla="*/ 0 h 3474042"/>
              <a:gd name="connsiteX5" fmla="*/ 2889735 w 6074454"/>
              <a:gd name="connsiteY5" fmla="*/ 0 h 3474042"/>
              <a:gd name="connsiteX6" fmla="*/ 3455122 w 6074454"/>
              <a:gd name="connsiteY6" fmla="*/ 0 h 3474042"/>
              <a:gd name="connsiteX7" fmla="*/ 4069674 w 6074454"/>
              <a:gd name="connsiteY7" fmla="*/ 0 h 3474042"/>
              <a:gd name="connsiteX8" fmla="*/ 4585898 w 6074454"/>
              <a:gd name="connsiteY8" fmla="*/ 0 h 3474042"/>
              <a:gd name="connsiteX9" fmla="*/ 5495435 w 6074454"/>
              <a:gd name="connsiteY9" fmla="*/ 0 h 3474042"/>
              <a:gd name="connsiteX10" fmla="*/ 6074454 w 6074454"/>
              <a:gd name="connsiteY10" fmla="*/ 579019 h 3474042"/>
              <a:gd name="connsiteX11" fmla="*/ 6074454 w 6074454"/>
              <a:gd name="connsiteY11" fmla="*/ 1204340 h 3474042"/>
              <a:gd name="connsiteX12" fmla="*/ 6074454 w 6074454"/>
              <a:gd name="connsiteY12" fmla="*/ 1806501 h 3474042"/>
              <a:gd name="connsiteX13" fmla="*/ 6074454 w 6074454"/>
              <a:gd name="connsiteY13" fmla="*/ 2385502 h 3474042"/>
              <a:gd name="connsiteX14" fmla="*/ 6074454 w 6074454"/>
              <a:gd name="connsiteY14" fmla="*/ 2895023 h 3474042"/>
              <a:gd name="connsiteX15" fmla="*/ 5495435 w 6074454"/>
              <a:gd name="connsiteY15" fmla="*/ 3474042 h 3474042"/>
              <a:gd name="connsiteX16" fmla="*/ 4930047 w 6074454"/>
              <a:gd name="connsiteY16" fmla="*/ 3474042 h 3474042"/>
              <a:gd name="connsiteX17" fmla="*/ 4266331 w 6074454"/>
              <a:gd name="connsiteY17" fmla="*/ 3474042 h 3474042"/>
              <a:gd name="connsiteX18" fmla="*/ 3750107 w 6074454"/>
              <a:gd name="connsiteY18" fmla="*/ 3474042 h 3474042"/>
              <a:gd name="connsiteX19" fmla="*/ 3283048 w 6074454"/>
              <a:gd name="connsiteY19" fmla="*/ 3474042 h 3474042"/>
              <a:gd name="connsiteX20" fmla="*/ 2570167 w 6074454"/>
              <a:gd name="connsiteY20" fmla="*/ 3474042 h 3474042"/>
              <a:gd name="connsiteX21" fmla="*/ 1955615 w 6074454"/>
              <a:gd name="connsiteY21" fmla="*/ 3474042 h 3474042"/>
              <a:gd name="connsiteX22" fmla="*/ 1439392 w 6074454"/>
              <a:gd name="connsiteY22" fmla="*/ 3474042 h 3474042"/>
              <a:gd name="connsiteX23" fmla="*/ 579019 w 6074454"/>
              <a:gd name="connsiteY23" fmla="*/ 3474042 h 3474042"/>
              <a:gd name="connsiteX24" fmla="*/ 0 w 6074454"/>
              <a:gd name="connsiteY24" fmla="*/ 2895023 h 3474042"/>
              <a:gd name="connsiteX25" fmla="*/ 0 w 6074454"/>
              <a:gd name="connsiteY25" fmla="*/ 2385502 h 3474042"/>
              <a:gd name="connsiteX26" fmla="*/ 0 w 6074454"/>
              <a:gd name="connsiteY26" fmla="*/ 1760181 h 3474042"/>
              <a:gd name="connsiteX27" fmla="*/ 0 w 6074454"/>
              <a:gd name="connsiteY27" fmla="*/ 1134860 h 3474042"/>
              <a:gd name="connsiteX28" fmla="*/ 0 w 6074454"/>
              <a:gd name="connsiteY28" fmla="*/ 579019 h 34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74454" h="3474042" extrusionOk="0">
                <a:moveTo>
                  <a:pt x="0" y="579019"/>
                </a:moveTo>
                <a:cubicBezTo>
                  <a:pt x="-24396" y="266522"/>
                  <a:pt x="186771" y="-20727"/>
                  <a:pt x="579019" y="0"/>
                </a:cubicBezTo>
                <a:cubicBezTo>
                  <a:pt x="806056" y="12973"/>
                  <a:pt x="1016182" y="9278"/>
                  <a:pt x="1193571" y="0"/>
                </a:cubicBezTo>
                <a:cubicBezTo>
                  <a:pt x="1370960" y="-9278"/>
                  <a:pt x="1588662" y="23214"/>
                  <a:pt x="1808123" y="0"/>
                </a:cubicBezTo>
                <a:cubicBezTo>
                  <a:pt x="2027584" y="-23214"/>
                  <a:pt x="2214162" y="26019"/>
                  <a:pt x="2422675" y="0"/>
                </a:cubicBezTo>
                <a:cubicBezTo>
                  <a:pt x="2631188" y="-26019"/>
                  <a:pt x="2693022" y="7278"/>
                  <a:pt x="2889735" y="0"/>
                </a:cubicBezTo>
                <a:cubicBezTo>
                  <a:pt x="3086448" y="-7278"/>
                  <a:pt x="3176292" y="-6525"/>
                  <a:pt x="3455122" y="0"/>
                </a:cubicBezTo>
                <a:cubicBezTo>
                  <a:pt x="3733952" y="6525"/>
                  <a:pt x="3834105" y="20385"/>
                  <a:pt x="4069674" y="0"/>
                </a:cubicBezTo>
                <a:cubicBezTo>
                  <a:pt x="4305243" y="-20385"/>
                  <a:pt x="4343681" y="-9240"/>
                  <a:pt x="4585898" y="0"/>
                </a:cubicBezTo>
                <a:cubicBezTo>
                  <a:pt x="4828115" y="9240"/>
                  <a:pt x="5112639" y="16844"/>
                  <a:pt x="5495435" y="0"/>
                </a:cubicBezTo>
                <a:cubicBezTo>
                  <a:pt x="5872813" y="7062"/>
                  <a:pt x="6028746" y="270456"/>
                  <a:pt x="6074454" y="579019"/>
                </a:cubicBezTo>
                <a:cubicBezTo>
                  <a:pt x="6104571" y="799443"/>
                  <a:pt x="6059863" y="972296"/>
                  <a:pt x="6074454" y="1204340"/>
                </a:cubicBezTo>
                <a:cubicBezTo>
                  <a:pt x="6089045" y="1436384"/>
                  <a:pt x="6083370" y="1627522"/>
                  <a:pt x="6074454" y="1806501"/>
                </a:cubicBezTo>
                <a:cubicBezTo>
                  <a:pt x="6065538" y="1985480"/>
                  <a:pt x="6072217" y="2097154"/>
                  <a:pt x="6074454" y="2385502"/>
                </a:cubicBezTo>
                <a:cubicBezTo>
                  <a:pt x="6076691" y="2673850"/>
                  <a:pt x="6089677" y="2676568"/>
                  <a:pt x="6074454" y="2895023"/>
                </a:cubicBezTo>
                <a:cubicBezTo>
                  <a:pt x="6134403" y="3252056"/>
                  <a:pt x="5741232" y="3469693"/>
                  <a:pt x="5495435" y="3474042"/>
                </a:cubicBezTo>
                <a:cubicBezTo>
                  <a:pt x="5329534" y="3499191"/>
                  <a:pt x="5173786" y="3472899"/>
                  <a:pt x="4930047" y="3474042"/>
                </a:cubicBezTo>
                <a:cubicBezTo>
                  <a:pt x="4686308" y="3475185"/>
                  <a:pt x="4471051" y="3492547"/>
                  <a:pt x="4266331" y="3474042"/>
                </a:cubicBezTo>
                <a:cubicBezTo>
                  <a:pt x="4061611" y="3455537"/>
                  <a:pt x="3932961" y="3454865"/>
                  <a:pt x="3750107" y="3474042"/>
                </a:cubicBezTo>
                <a:cubicBezTo>
                  <a:pt x="3567253" y="3493219"/>
                  <a:pt x="3416616" y="3457133"/>
                  <a:pt x="3283048" y="3474042"/>
                </a:cubicBezTo>
                <a:cubicBezTo>
                  <a:pt x="3149480" y="3490951"/>
                  <a:pt x="2916004" y="3487263"/>
                  <a:pt x="2570167" y="3474042"/>
                </a:cubicBezTo>
                <a:cubicBezTo>
                  <a:pt x="2224330" y="3460821"/>
                  <a:pt x="2261831" y="3461528"/>
                  <a:pt x="1955615" y="3474042"/>
                </a:cubicBezTo>
                <a:cubicBezTo>
                  <a:pt x="1649399" y="3486556"/>
                  <a:pt x="1573425" y="3476496"/>
                  <a:pt x="1439392" y="3474042"/>
                </a:cubicBezTo>
                <a:cubicBezTo>
                  <a:pt x="1305359" y="3471588"/>
                  <a:pt x="753336" y="3447441"/>
                  <a:pt x="579019" y="3474042"/>
                </a:cubicBezTo>
                <a:cubicBezTo>
                  <a:pt x="214355" y="3479473"/>
                  <a:pt x="-31013" y="3225569"/>
                  <a:pt x="0" y="2895023"/>
                </a:cubicBezTo>
                <a:cubicBezTo>
                  <a:pt x="-19349" y="2755571"/>
                  <a:pt x="-15156" y="2526234"/>
                  <a:pt x="0" y="2385502"/>
                </a:cubicBezTo>
                <a:cubicBezTo>
                  <a:pt x="15156" y="2244770"/>
                  <a:pt x="7381" y="2002142"/>
                  <a:pt x="0" y="1760181"/>
                </a:cubicBezTo>
                <a:cubicBezTo>
                  <a:pt x="-7381" y="1518220"/>
                  <a:pt x="18330" y="1348829"/>
                  <a:pt x="0" y="1134860"/>
                </a:cubicBezTo>
                <a:cubicBezTo>
                  <a:pt x="-18330" y="920891"/>
                  <a:pt x="18725" y="756018"/>
                  <a:pt x="0" y="579019"/>
                </a:cubicBezTo>
                <a:close/>
              </a:path>
            </a:pathLst>
          </a:custGeom>
          <a:noFill/>
          <a:ln w="38100">
            <a:solidFill>
              <a:srgbClr val="0070C0"/>
            </a:solidFill>
            <a:extLst>
              <a:ext uri="{C807C97D-BFC1-408E-A445-0C87EB9F89A2}">
                <ask:lineSketchStyleProps xmlns:ask="http://schemas.microsoft.com/office/drawing/2018/sketchyshapes" sd="36981795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21DF877F-7612-B0DC-58CD-3312BC2C3AF0}"/>
              </a:ext>
            </a:extLst>
          </p:cNvPr>
          <p:cNvSpPr/>
          <p:nvPr/>
        </p:nvSpPr>
        <p:spPr>
          <a:xfrm>
            <a:off x="464234" y="6095686"/>
            <a:ext cx="6081708" cy="3303985"/>
          </a:xfrm>
          <a:custGeom>
            <a:avLst/>
            <a:gdLst>
              <a:gd name="connsiteX0" fmla="*/ 0 w 6081708"/>
              <a:gd name="connsiteY0" fmla="*/ 550675 h 3303985"/>
              <a:gd name="connsiteX1" fmla="*/ 550675 w 6081708"/>
              <a:gd name="connsiteY1" fmla="*/ 0 h 3303985"/>
              <a:gd name="connsiteX2" fmla="*/ 1272827 w 6081708"/>
              <a:gd name="connsiteY2" fmla="*/ 0 h 3303985"/>
              <a:gd name="connsiteX3" fmla="*/ 1745961 w 6081708"/>
              <a:gd name="connsiteY3" fmla="*/ 0 h 3303985"/>
              <a:gd name="connsiteX4" fmla="*/ 2318702 w 6081708"/>
              <a:gd name="connsiteY4" fmla="*/ 0 h 3303985"/>
              <a:gd name="connsiteX5" fmla="*/ 2991050 w 6081708"/>
              <a:gd name="connsiteY5" fmla="*/ 0 h 3303985"/>
              <a:gd name="connsiteX6" fmla="*/ 3464184 w 6081708"/>
              <a:gd name="connsiteY6" fmla="*/ 0 h 3303985"/>
              <a:gd name="connsiteX7" fmla="*/ 4186336 w 6081708"/>
              <a:gd name="connsiteY7" fmla="*/ 0 h 3303985"/>
              <a:gd name="connsiteX8" fmla="*/ 4808881 w 6081708"/>
              <a:gd name="connsiteY8" fmla="*/ 0 h 3303985"/>
              <a:gd name="connsiteX9" fmla="*/ 5531033 w 6081708"/>
              <a:gd name="connsiteY9" fmla="*/ 0 h 3303985"/>
              <a:gd name="connsiteX10" fmla="*/ 6081708 w 6081708"/>
              <a:gd name="connsiteY10" fmla="*/ 550675 h 3303985"/>
              <a:gd name="connsiteX11" fmla="*/ 6081708 w 6081708"/>
              <a:gd name="connsiteY11" fmla="*/ 1035255 h 3303985"/>
              <a:gd name="connsiteX12" fmla="*/ 6081708 w 6081708"/>
              <a:gd name="connsiteY12" fmla="*/ 1629966 h 3303985"/>
              <a:gd name="connsiteX13" fmla="*/ 6081708 w 6081708"/>
              <a:gd name="connsiteY13" fmla="*/ 2202651 h 3303985"/>
              <a:gd name="connsiteX14" fmla="*/ 6081708 w 6081708"/>
              <a:gd name="connsiteY14" fmla="*/ 2753310 h 3303985"/>
              <a:gd name="connsiteX15" fmla="*/ 5531033 w 6081708"/>
              <a:gd name="connsiteY15" fmla="*/ 3303985 h 3303985"/>
              <a:gd name="connsiteX16" fmla="*/ 5008095 w 6081708"/>
              <a:gd name="connsiteY16" fmla="*/ 3303985 h 3303985"/>
              <a:gd name="connsiteX17" fmla="*/ 4435354 w 6081708"/>
              <a:gd name="connsiteY17" fmla="*/ 3303985 h 3303985"/>
              <a:gd name="connsiteX18" fmla="*/ 3812809 w 6081708"/>
              <a:gd name="connsiteY18" fmla="*/ 3303985 h 3303985"/>
              <a:gd name="connsiteX19" fmla="*/ 3090658 w 6081708"/>
              <a:gd name="connsiteY19" fmla="*/ 3303985 h 3303985"/>
              <a:gd name="connsiteX20" fmla="*/ 2567720 w 6081708"/>
              <a:gd name="connsiteY20" fmla="*/ 3303985 h 3303985"/>
              <a:gd name="connsiteX21" fmla="*/ 1895372 w 6081708"/>
              <a:gd name="connsiteY21" fmla="*/ 3303985 h 3303985"/>
              <a:gd name="connsiteX22" fmla="*/ 1223023 w 6081708"/>
              <a:gd name="connsiteY22" fmla="*/ 3303985 h 3303985"/>
              <a:gd name="connsiteX23" fmla="*/ 550675 w 6081708"/>
              <a:gd name="connsiteY23" fmla="*/ 3303985 h 3303985"/>
              <a:gd name="connsiteX24" fmla="*/ 0 w 6081708"/>
              <a:gd name="connsiteY24" fmla="*/ 2753310 h 3303985"/>
              <a:gd name="connsiteX25" fmla="*/ 0 w 6081708"/>
              <a:gd name="connsiteY25" fmla="*/ 2268730 h 3303985"/>
              <a:gd name="connsiteX26" fmla="*/ 0 w 6081708"/>
              <a:gd name="connsiteY26" fmla="*/ 1718072 h 3303985"/>
              <a:gd name="connsiteX27" fmla="*/ 0 w 6081708"/>
              <a:gd name="connsiteY27" fmla="*/ 1189439 h 3303985"/>
              <a:gd name="connsiteX28" fmla="*/ 0 w 6081708"/>
              <a:gd name="connsiteY28" fmla="*/ 550675 h 33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81708" h="3303985" extrusionOk="0">
                <a:moveTo>
                  <a:pt x="0" y="550675"/>
                </a:moveTo>
                <a:cubicBezTo>
                  <a:pt x="-57682" y="204326"/>
                  <a:pt x="249800" y="70883"/>
                  <a:pt x="550675" y="0"/>
                </a:cubicBezTo>
                <a:cubicBezTo>
                  <a:pt x="903949" y="-12490"/>
                  <a:pt x="925670" y="-2133"/>
                  <a:pt x="1272827" y="0"/>
                </a:cubicBezTo>
                <a:cubicBezTo>
                  <a:pt x="1619984" y="2133"/>
                  <a:pt x="1636694" y="11257"/>
                  <a:pt x="1745961" y="0"/>
                </a:cubicBezTo>
                <a:cubicBezTo>
                  <a:pt x="1855228" y="-11257"/>
                  <a:pt x="2192309" y="7114"/>
                  <a:pt x="2318702" y="0"/>
                </a:cubicBezTo>
                <a:cubicBezTo>
                  <a:pt x="2445095" y="-7114"/>
                  <a:pt x="2766973" y="2803"/>
                  <a:pt x="2991050" y="0"/>
                </a:cubicBezTo>
                <a:cubicBezTo>
                  <a:pt x="3215127" y="-2803"/>
                  <a:pt x="3355089" y="6944"/>
                  <a:pt x="3464184" y="0"/>
                </a:cubicBezTo>
                <a:cubicBezTo>
                  <a:pt x="3573279" y="-6944"/>
                  <a:pt x="3946091" y="3406"/>
                  <a:pt x="4186336" y="0"/>
                </a:cubicBezTo>
                <a:cubicBezTo>
                  <a:pt x="4426581" y="-3406"/>
                  <a:pt x="4527690" y="27483"/>
                  <a:pt x="4808881" y="0"/>
                </a:cubicBezTo>
                <a:cubicBezTo>
                  <a:pt x="5090073" y="-27483"/>
                  <a:pt x="5188597" y="34473"/>
                  <a:pt x="5531033" y="0"/>
                </a:cubicBezTo>
                <a:cubicBezTo>
                  <a:pt x="5878564" y="5444"/>
                  <a:pt x="6096112" y="278277"/>
                  <a:pt x="6081708" y="550675"/>
                </a:cubicBezTo>
                <a:cubicBezTo>
                  <a:pt x="6059119" y="668529"/>
                  <a:pt x="6058110" y="797400"/>
                  <a:pt x="6081708" y="1035255"/>
                </a:cubicBezTo>
                <a:cubicBezTo>
                  <a:pt x="6105306" y="1273110"/>
                  <a:pt x="6069944" y="1381906"/>
                  <a:pt x="6081708" y="1629966"/>
                </a:cubicBezTo>
                <a:cubicBezTo>
                  <a:pt x="6093472" y="1878026"/>
                  <a:pt x="6083161" y="2026561"/>
                  <a:pt x="6081708" y="2202651"/>
                </a:cubicBezTo>
                <a:cubicBezTo>
                  <a:pt x="6080255" y="2378741"/>
                  <a:pt x="6094300" y="2490973"/>
                  <a:pt x="6081708" y="2753310"/>
                </a:cubicBezTo>
                <a:cubicBezTo>
                  <a:pt x="6130414" y="3015799"/>
                  <a:pt x="5819376" y="3320969"/>
                  <a:pt x="5531033" y="3303985"/>
                </a:cubicBezTo>
                <a:cubicBezTo>
                  <a:pt x="5384332" y="3296378"/>
                  <a:pt x="5166748" y="3297658"/>
                  <a:pt x="5008095" y="3303985"/>
                </a:cubicBezTo>
                <a:cubicBezTo>
                  <a:pt x="4849442" y="3310312"/>
                  <a:pt x="4553722" y="3322748"/>
                  <a:pt x="4435354" y="3303985"/>
                </a:cubicBezTo>
                <a:cubicBezTo>
                  <a:pt x="4316986" y="3285222"/>
                  <a:pt x="4079194" y="3305413"/>
                  <a:pt x="3812809" y="3303985"/>
                </a:cubicBezTo>
                <a:cubicBezTo>
                  <a:pt x="3546424" y="3302557"/>
                  <a:pt x="3361670" y="3320896"/>
                  <a:pt x="3090658" y="3303985"/>
                </a:cubicBezTo>
                <a:cubicBezTo>
                  <a:pt x="2819646" y="3287074"/>
                  <a:pt x="2672959" y="3301805"/>
                  <a:pt x="2567720" y="3303985"/>
                </a:cubicBezTo>
                <a:cubicBezTo>
                  <a:pt x="2462481" y="3306165"/>
                  <a:pt x="2204690" y="3328151"/>
                  <a:pt x="1895372" y="3303985"/>
                </a:cubicBezTo>
                <a:cubicBezTo>
                  <a:pt x="1586054" y="3279819"/>
                  <a:pt x="1446844" y="3323498"/>
                  <a:pt x="1223023" y="3303985"/>
                </a:cubicBezTo>
                <a:cubicBezTo>
                  <a:pt x="999202" y="3284472"/>
                  <a:pt x="710226" y="3317306"/>
                  <a:pt x="550675" y="3303985"/>
                </a:cubicBezTo>
                <a:cubicBezTo>
                  <a:pt x="290689" y="3338408"/>
                  <a:pt x="-7508" y="3090096"/>
                  <a:pt x="0" y="2753310"/>
                </a:cubicBezTo>
                <a:cubicBezTo>
                  <a:pt x="12561" y="2534066"/>
                  <a:pt x="-2101" y="2448710"/>
                  <a:pt x="0" y="2268730"/>
                </a:cubicBezTo>
                <a:cubicBezTo>
                  <a:pt x="2101" y="2088750"/>
                  <a:pt x="25301" y="1843175"/>
                  <a:pt x="0" y="1718072"/>
                </a:cubicBezTo>
                <a:cubicBezTo>
                  <a:pt x="-25301" y="1592969"/>
                  <a:pt x="-2966" y="1333336"/>
                  <a:pt x="0" y="1189439"/>
                </a:cubicBezTo>
                <a:cubicBezTo>
                  <a:pt x="2966" y="1045542"/>
                  <a:pt x="-19798" y="714029"/>
                  <a:pt x="0" y="550675"/>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0A53A7C-4A71-09BA-EE36-E45482BEE7E0}"/>
              </a:ext>
            </a:extLst>
          </p:cNvPr>
          <p:cNvSpPr txBox="1"/>
          <p:nvPr/>
        </p:nvSpPr>
        <p:spPr>
          <a:xfrm>
            <a:off x="464234" y="5107144"/>
            <a:ext cx="6081709" cy="923330"/>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この星座はどんな物語から作られたか、もしくは何のために形作られたか、調べたことを書いてみよう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（わくの中に入らない時は、べつの紙にまとめてみよう）</a:t>
            </a:r>
          </a:p>
        </p:txBody>
      </p:sp>
      <p:sp>
        <p:nvSpPr>
          <p:cNvPr id="7" name="テキスト ボックス 6">
            <a:extLst>
              <a:ext uri="{FF2B5EF4-FFF2-40B4-BE49-F238E27FC236}">
                <a16:creationId xmlns:a16="http://schemas.microsoft.com/office/drawing/2014/main" id="{641A031E-E1DD-6810-A076-C506BD6F6F8E}"/>
              </a:ext>
            </a:extLst>
          </p:cNvPr>
          <p:cNvSpPr txBox="1"/>
          <p:nvPr/>
        </p:nvSpPr>
        <p:spPr>
          <a:xfrm>
            <a:off x="1142337" y="4491925"/>
            <a:ext cx="3997233"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星座の名前：</a:t>
            </a:r>
          </a:p>
        </p:txBody>
      </p:sp>
      <p:sp>
        <p:nvSpPr>
          <p:cNvPr id="8" name="テキスト ボックス 7">
            <a:extLst>
              <a:ext uri="{FF2B5EF4-FFF2-40B4-BE49-F238E27FC236}">
                <a16:creationId xmlns:a16="http://schemas.microsoft.com/office/drawing/2014/main" id="{5382E6D3-FE6F-4BFB-C400-E37C526F6D02}"/>
              </a:ext>
            </a:extLst>
          </p:cNvPr>
          <p:cNvSpPr txBox="1"/>
          <p:nvPr/>
        </p:nvSpPr>
        <p:spPr>
          <a:xfrm>
            <a:off x="5168349" y="9515061"/>
            <a:ext cx="1584088" cy="369332"/>
          </a:xfrm>
          <a:prstGeom prst="rect">
            <a:avLst/>
          </a:prstGeom>
          <a:noFill/>
        </p:spPr>
        <p:txBody>
          <a:bodyPr wrap="none" rtlCol="0">
            <a:spAutoFit/>
          </a:bodyPr>
          <a:lstStyle/>
          <a:p>
            <a:r>
              <a:rPr kumimoji="1" lang="en-US" altLang="ja-JP" dirty="0"/>
              <a:t>© </a:t>
            </a:r>
            <a:r>
              <a:rPr kumimoji="1" lang="ja-JP" altLang="en-US" dirty="0"/>
              <a:t>国立天文台</a:t>
            </a:r>
          </a:p>
        </p:txBody>
      </p:sp>
    </p:spTree>
    <p:extLst>
      <p:ext uri="{BB962C8B-B14F-4D97-AF65-F5344CB8AC3E}">
        <p14:creationId xmlns:p14="http://schemas.microsoft.com/office/powerpoint/2010/main" val="1621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34565-1B4F-6779-0E7E-60CE5706BC1D}"/>
              </a:ext>
            </a:extLst>
          </p:cNvPr>
          <p:cNvSpPr>
            <a:spLocks noGrp="1"/>
          </p:cNvSpPr>
          <p:nvPr>
            <p:ph type="title"/>
          </p:nvPr>
        </p:nvSpPr>
        <p:spPr>
          <a:xfrm>
            <a:off x="261258" y="91451"/>
            <a:ext cx="6387736"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a:normAutofit/>
          </a:bodyPr>
          <a:lstStyle/>
          <a:p>
            <a:r>
              <a:rPr kumimoji="1" lang="ja-JP" altLang="en-US" sz="2400" b="1" dirty="0">
                <a:latin typeface="HG丸ｺﾞｼｯｸM-PRO" panose="020F0600000000000000" pitchFamily="50" charset="-128"/>
                <a:ea typeface="HG丸ｺﾞｼｯｸM-PRO" panose="020F0600000000000000" pitchFamily="50" charset="-128"/>
              </a:rPr>
              <a:t>〇今の星座と見比べてみよう</a:t>
            </a:r>
          </a:p>
        </p:txBody>
      </p:sp>
      <p:sp>
        <p:nvSpPr>
          <p:cNvPr id="3" name="コンテンツ プレースホルダー 2">
            <a:extLst>
              <a:ext uri="{FF2B5EF4-FFF2-40B4-BE49-F238E27FC236}">
                <a16:creationId xmlns:a16="http://schemas.microsoft.com/office/drawing/2014/main" id="{A33CE0B6-FAE7-2121-6005-2036B4BB2D42}"/>
              </a:ext>
            </a:extLst>
          </p:cNvPr>
          <p:cNvSpPr>
            <a:spLocks noGrp="1"/>
          </p:cNvSpPr>
          <p:nvPr>
            <p:ph idx="1"/>
          </p:nvPr>
        </p:nvSpPr>
        <p:spPr>
          <a:xfrm>
            <a:off x="471488" y="779189"/>
            <a:ext cx="5915025" cy="846417"/>
          </a:xfrm>
        </p:spPr>
        <p:txBody>
          <a:bodyPr>
            <a:normAutofit/>
          </a:bodyPr>
          <a:lstStyle/>
          <a:p>
            <a:pPr marL="0" indent="0">
              <a:buNone/>
            </a:pPr>
            <a:r>
              <a:rPr kumimoji="1" lang="ja-JP" altLang="en-US" sz="2000" dirty="0">
                <a:latin typeface="BIZ UDPゴシック" panose="020B0400000000000000" pitchFamily="50" charset="-128"/>
                <a:ea typeface="BIZ UDPゴシック" panose="020B0400000000000000" pitchFamily="50" charset="-128"/>
              </a:rPr>
              <a:t>調べた星座に使われている星やつなげ方が今はどんな星座なのか書いてみよう</a:t>
            </a:r>
          </a:p>
        </p:txBody>
      </p:sp>
      <p:sp>
        <p:nvSpPr>
          <p:cNvPr id="4" name="四角形: 角を丸くする 3">
            <a:extLst>
              <a:ext uri="{FF2B5EF4-FFF2-40B4-BE49-F238E27FC236}">
                <a16:creationId xmlns:a16="http://schemas.microsoft.com/office/drawing/2014/main" id="{3DCF15DD-4703-263A-4CC9-CD5B999B80C5}"/>
              </a:ext>
            </a:extLst>
          </p:cNvPr>
          <p:cNvSpPr/>
          <p:nvPr/>
        </p:nvSpPr>
        <p:spPr>
          <a:xfrm>
            <a:off x="471488" y="1471001"/>
            <a:ext cx="5915024" cy="3556000"/>
          </a:xfrm>
          <a:custGeom>
            <a:avLst/>
            <a:gdLst>
              <a:gd name="connsiteX0" fmla="*/ 0 w 5915024"/>
              <a:gd name="connsiteY0" fmla="*/ 592679 h 3556000"/>
              <a:gd name="connsiteX1" fmla="*/ 592679 w 5915024"/>
              <a:gd name="connsiteY1" fmla="*/ 0 h 3556000"/>
              <a:gd name="connsiteX2" fmla="*/ 1268346 w 5915024"/>
              <a:gd name="connsiteY2" fmla="*/ 0 h 3556000"/>
              <a:gd name="connsiteX3" fmla="*/ 1944012 w 5915024"/>
              <a:gd name="connsiteY3" fmla="*/ 0 h 3556000"/>
              <a:gd name="connsiteX4" fmla="*/ 2619679 w 5915024"/>
              <a:gd name="connsiteY4" fmla="*/ 0 h 3556000"/>
              <a:gd name="connsiteX5" fmla="*/ 3153455 w 5915024"/>
              <a:gd name="connsiteY5" fmla="*/ 0 h 3556000"/>
              <a:gd name="connsiteX6" fmla="*/ 3781825 w 5915024"/>
              <a:gd name="connsiteY6" fmla="*/ 0 h 3556000"/>
              <a:gd name="connsiteX7" fmla="*/ 4457492 w 5915024"/>
              <a:gd name="connsiteY7" fmla="*/ 0 h 3556000"/>
              <a:gd name="connsiteX8" fmla="*/ 5322345 w 5915024"/>
              <a:gd name="connsiteY8" fmla="*/ 0 h 3556000"/>
              <a:gd name="connsiteX9" fmla="*/ 5915024 w 5915024"/>
              <a:gd name="connsiteY9" fmla="*/ 592679 h 3556000"/>
              <a:gd name="connsiteX10" fmla="*/ 5915024 w 5915024"/>
              <a:gd name="connsiteY10" fmla="*/ 1185340 h 3556000"/>
              <a:gd name="connsiteX11" fmla="*/ 5915024 w 5915024"/>
              <a:gd name="connsiteY11" fmla="*/ 1730587 h 3556000"/>
              <a:gd name="connsiteX12" fmla="*/ 5915024 w 5915024"/>
              <a:gd name="connsiteY12" fmla="*/ 2346954 h 3556000"/>
              <a:gd name="connsiteX13" fmla="*/ 5915024 w 5915024"/>
              <a:gd name="connsiteY13" fmla="*/ 2963321 h 3556000"/>
              <a:gd name="connsiteX14" fmla="*/ 5322345 w 5915024"/>
              <a:gd name="connsiteY14" fmla="*/ 3556000 h 3556000"/>
              <a:gd name="connsiteX15" fmla="*/ 4788568 w 5915024"/>
              <a:gd name="connsiteY15" fmla="*/ 3556000 h 3556000"/>
              <a:gd name="connsiteX16" fmla="*/ 4160198 w 5915024"/>
              <a:gd name="connsiteY16" fmla="*/ 3556000 h 3556000"/>
              <a:gd name="connsiteX17" fmla="*/ 3437235 w 5915024"/>
              <a:gd name="connsiteY17" fmla="*/ 3556000 h 3556000"/>
              <a:gd name="connsiteX18" fmla="*/ 2856162 w 5915024"/>
              <a:gd name="connsiteY18" fmla="*/ 3556000 h 3556000"/>
              <a:gd name="connsiteX19" fmla="*/ 2322385 w 5915024"/>
              <a:gd name="connsiteY19" fmla="*/ 3556000 h 3556000"/>
              <a:gd name="connsiteX20" fmla="*/ 1552126 w 5915024"/>
              <a:gd name="connsiteY20" fmla="*/ 3556000 h 3556000"/>
              <a:gd name="connsiteX21" fmla="*/ 592679 w 5915024"/>
              <a:gd name="connsiteY21" fmla="*/ 3556000 h 3556000"/>
              <a:gd name="connsiteX22" fmla="*/ 0 w 5915024"/>
              <a:gd name="connsiteY22" fmla="*/ 2963321 h 3556000"/>
              <a:gd name="connsiteX23" fmla="*/ 0 w 5915024"/>
              <a:gd name="connsiteY23" fmla="*/ 2346954 h 3556000"/>
              <a:gd name="connsiteX24" fmla="*/ 0 w 5915024"/>
              <a:gd name="connsiteY24" fmla="*/ 1730587 h 3556000"/>
              <a:gd name="connsiteX25" fmla="*/ 0 w 5915024"/>
              <a:gd name="connsiteY25" fmla="*/ 1161633 h 3556000"/>
              <a:gd name="connsiteX26" fmla="*/ 0 w 5915024"/>
              <a:gd name="connsiteY26" fmla="*/ 592679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15024" h="3556000" extrusionOk="0">
                <a:moveTo>
                  <a:pt x="0" y="592679"/>
                </a:moveTo>
                <a:cubicBezTo>
                  <a:pt x="-45280" y="278874"/>
                  <a:pt x="236990" y="-8112"/>
                  <a:pt x="592679" y="0"/>
                </a:cubicBezTo>
                <a:cubicBezTo>
                  <a:pt x="805877" y="589"/>
                  <a:pt x="1063145" y="11835"/>
                  <a:pt x="1268346" y="0"/>
                </a:cubicBezTo>
                <a:cubicBezTo>
                  <a:pt x="1473547" y="-11835"/>
                  <a:pt x="1687176" y="-33011"/>
                  <a:pt x="1944012" y="0"/>
                </a:cubicBezTo>
                <a:cubicBezTo>
                  <a:pt x="2200848" y="33011"/>
                  <a:pt x="2282012" y="9797"/>
                  <a:pt x="2619679" y="0"/>
                </a:cubicBezTo>
                <a:cubicBezTo>
                  <a:pt x="2957346" y="-9797"/>
                  <a:pt x="2971673" y="22362"/>
                  <a:pt x="3153455" y="0"/>
                </a:cubicBezTo>
                <a:cubicBezTo>
                  <a:pt x="3335237" y="-22362"/>
                  <a:pt x="3473285" y="4114"/>
                  <a:pt x="3781825" y="0"/>
                </a:cubicBezTo>
                <a:cubicBezTo>
                  <a:pt x="4090365" y="-4114"/>
                  <a:pt x="4135731" y="12553"/>
                  <a:pt x="4457492" y="0"/>
                </a:cubicBezTo>
                <a:cubicBezTo>
                  <a:pt x="4779253" y="-12553"/>
                  <a:pt x="5136490" y="-40304"/>
                  <a:pt x="5322345" y="0"/>
                </a:cubicBezTo>
                <a:cubicBezTo>
                  <a:pt x="5682954" y="50484"/>
                  <a:pt x="5874746" y="227016"/>
                  <a:pt x="5915024" y="592679"/>
                </a:cubicBezTo>
                <a:cubicBezTo>
                  <a:pt x="5925397" y="759520"/>
                  <a:pt x="5908659" y="889095"/>
                  <a:pt x="5915024" y="1185340"/>
                </a:cubicBezTo>
                <a:cubicBezTo>
                  <a:pt x="5921389" y="1481585"/>
                  <a:pt x="5898943" y="1591791"/>
                  <a:pt x="5915024" y="1730587"/>
                </a:cubicBezTo>
                <a:cubicBezTo>
                  <a:pt x="5931105" y="1869383"/>
                  <a:pt x="5916469" y="2063466"/>
                  <a:pt x="5915024" y="2346954"/>
                </a:cubicBezTo>
                <a:cubicBezTo>
                  <a:pt x="5913579" y="2630442"/>
                  <a:pt x="5937251" y="2690819"/>
                  <a:pt x="5915024" y="2963321"/>
                </a:cubicBezTo>
                <a:cubicBezTo>
                  <a:pt x="5900426" y="3345991"/>
                  <a:pt x="5658388" y="3567505"/>
                  <a:pt x="5322345" y="3556000"/>
                </a:cubicBezTo>
                <a:cubicBezTo>
                  <a:pt x="5069392" y="3550166"/>
                  <a:pt x="5012386" y="3573771"/>
                  <a:pt x="4788568" y="3556000"/>
                </a:cubicBezTo>
                <a:cubicBezTo>
                  <a:pt x="4564750" y="3538229"/>
                  <a:pt x="4461701" y="3571998"/>
                  <a:pt x="4160198" y="3556000"/>
                </a:cubicBezTo>
                <a:cubicBezTo>
                  <a:pt x="3858695" y="3540003"/>
                  <a:pt x="3599327" y="3561581"/>
                  <a:pt x="3437235" y="3556000"/>
                </a:cubicBezTo>
                <a:cubicBezTo>
                  <a:pt x="3275143" y="3550419"/>
                  <a:pt x="3136194" y="3575473"/>
                  <a:pt x="2856162" y="3556000"/>
                </a:cubicBezTo>
                <a:cubicBezTo>
                  <a:pt x="2576130" y="3536527"/>
                  <a:pt x="2433229" y="3570576"/>
                  <a:pt x="2322385" y="3556000"/>
                </a:cubicBezTo>
                <a:cubicBezTo>
                  <a:pt x="2211541" y="3541424"/>
                  <a:pt x="1912330" y="3548552"/>
                  <a:pt x="1552126" y="3556000"/>
                </a:cubicBezTo>
                <a:cubicBezTo>
                  <a:pt x="1191922" y="3563448"/>
                  <a:pt x="860083" y="3580584"/>
                  <a:pt x="592679" y="3556000"/>
                </a:cubicBezTo>
                <a:cubicBezTo>
                  <a:pt x="260517" y="3535667"/>
                  <a:pt x="5386" y="3296567"/>
                  <a:pt x="0" y="2963321"/>
                </a:cubicBezTo>
                <a:cubicBezTo>
                  <a:pt x="-17991" y="2747583"/>
                  <a:pt x="29923" y="2550395"/>
                  <a:pt x="0" y="2346954"/>
                </a:cubicBezTo>
                <a:cubicBezTo>
                  <a:pt x="-29923" y="2143513"/>
                  <a:pt x="13360" y="1925784"/>
                  <a:pt x="0" y="1730587"/>
                </a:cubicBezTo>
                <a:cubicBezTo>
                  <a:pt x="-13360" y="1535390"/>
                  <a:pt x="-19133" y="1353388"/>
                  <a:pt x="0" y="1161633"/>
                </a:cubicBezTo>
                <a:cubicBezTo>
                  <a:pt x="19133" y="969878"/>
                  <a:pt x="-13952" y="782720"/>
                  <a:pt x="0" y="592679"/>
                </a:cubicBezTo>
                <a:close/>
              </a:path>
            </a:pathLst>
          </a:custGeom>
          <a:noFill/>
          <a:ln w="38100">
            <a:solidFill>
              <a:srgbClr val="0070C0"/>
            </a:solidFill>
            <a:extLst>
              <a:ext uri="{C807C97D-BFC1-408E-A445-0C87EB9F89A2}">
                <ask:lineSketchStyleProps xmlns:ask="http://schemas.microsoft.com/office/drawing/2018/sketchyshapes" sd="36981795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21DF877F-7612-B0DC-58CD-3312BC2C3AF0}"/>
              </a:ext>
            </a:extLst>
          </p:cNvPr>
          <p:cNvSpPr/>
          <p:nvPr/>
        </p:nvSpPr>
        <p:spPr>
          <a:xfrm>
            <a:off x="464234" y="6095685"/>
            <a:ext cx="5915024" cy="3556000"/>
          </a:xfrm>
          <a:custGeom>
            <a:avLst/>
            <a:gdLst>
              <a:gd name="connsiteX0" fmla="*/ 0 w 5915024"/>
              <a:gd name="connsiteY0" fmla="*/ 592679 h 3556000"/>
              <a:gd name="connsiteX1" fmla="*/ 592679 w 5915024"/>
              <a:gd name="connsiteY1" fmla="*/ 0 h 3556000"/>
              <a:gd name="connsiteX2" fmla="*/ 1362939 w 5915024"/>
              <a:gd name="connsiteY2" fmla="*/ 0 h 3556000"/>
              <a:gd name="connsiteX3" fmla="*/ 1896715 w 5915024"/>
              <a:gd name="connsiteY3" fmla="*/ 0 h 3556000"/>
              <a:gd name="connsiteX4" fmla="*/ 2525085 w 5915024"/>
              <a:gd name="connsiteY4" fmla="*/ 0 h 3556000"/>
              <a:gd name="connsiteX5" fmla="*/ 3248049 w 5915024"/>
              <a:gd name="connsiteY5" fmla="*/ 0 h 3556000"/>
              <a:gd name="connsiteX6" fmla="*/ 3781825 w 5915024"/>
              <a:gd name="connsiteY6" fmla="*/ 0 h 3556000"/>
              <a:gd name="connsiteX7" fmla="*/ 4552085 w 5915024"/>
              <a:gd name="connsiteY7" fmla="*/ 0 h 3556000"/>
              <a:gd name="connsiteX8" fmla="*/ 5322345 w 5915024"/>
              <a:gd name="connsiteY8" fmla="*/ 0 h 3556000"/>
              <a:gd name="connsiteX9" fmla="*/ 5915024 w 5915024"/>
              <a:gd name="connsiteY9" fmla="*/ 592679 h 3556000"/>
              <a:gd name="connsiteX10" fmla="*/ 5915024 w 5915024"/>
              <a:gd name="connsiteY10" fmla="*/ 1161633 h 3556000"/>
              <a:gd name="connsiteX11" fmla="*/ 5915024 w 5915024"/>
              <a:gd name="connsiteY11" fmla="*/ 1683174 h 3556000"/>
              <a:gd name="connsiteX12" fmla="*/ 5915024 w 5915024"/>
              <a:gd name="connsiteY12" fmla="*/ 2323248 h 3556000"/>
              <a:gd name="connsiteX13" fmla="*/ 5915024 w 5915024"/>
              <a:gd name="connsiteY13" fmla="*/ 2963321 h 3556000"/>
              <a:gd name="connsiteX14" fmla="*/ 5322345 w 5915024"/>
              <a:gd name="connsiteY14" fmla="*/ 3556000 h 3556000"/>
              <a:gd name="connsiteX15" fmla="*/ 4693975 w 5915024"/>
              <a:gd name="connsiteY15" fmla="*/ 3556000 h 3556000"/>
              <a:gd name="connsiteX16" fmla="*/ 3923715 w 5915024"/>
              <a:gd name="connsiteY16" fmla="*/ 3556000 h 3556000"/>
              <a:gd name="connsiteX17" fmla="*/ 3295345 w 5915024"/>
              <a:gd name="connsiteY17" fmla="*/ 3556000 h 3556000"/>
              <a:gd name="connsiteX18" fmla="*/ 2619679 w 5915024"/>
              <a:gd name="connsiteY18" fmla="*/ 3556000 h 3556000"/>
              <a:gd name="connsiteX19" fmla="*/ 1849419 w 5915024"/>
              <a:gd name="connsiteY19" fmla="*/ 3556000 h 3556000"/>
              <a:gd name="connsiteX20" fmla="*/ 1268346 w 5915024"/>
              <a:gd name="connsiteY20" fmla="*/ 3556000 h 3556000"/>
              <a:gd name="connsiteX21" fmla="*/ 592679 w 5915024"/>
              <a:gd name="connsiteY21" fmla="*/ 3556000 h 3556000"/>
              <a:gd name="connsiteX22" fmla="*/ 0 w 5915024"/>
              <a:gd name="connsiteY22" fmla="*/ 2963321 h 3556000"/>
              <a:gd name="connsiteX23" fmla="*/ 0 w 5915024"/>
              <a:gd name="connsiteY23" fmla="*/ 2323248 h 3556000"/>
              <a:gd name="connsiteX24" fmla="*/ 0 w 5915024"/>
              <a:gd name="connsiteY24" fmla="*/ 1801706 h 3556000"/>
              <a:gd name="connsiteX25" fmla="*/ 0 w 5915024"/>
              <a:gd name="connsiteY25" fmla="*/ 1185340 h 3556000"/>
              <a:gd name="connsiteX26" fmla="*/ 0 w 5915024"/>
              <a:gd name="connsiteY26" fmla="*/ 592679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15024" h="3556000" extrusionOk="0">
                <a:moveTo>
                  <a:pt x="0" y="592679"/>
                </a:moveTo>
                <a:cubicBezTo>
                  <a:pt x="-6090" y="260893"/>
                  <a:pt x="267383" y="44266"/>
                  <a:pt x="592679" y="0"/>
                </a:cubicBezTo>
                <a:cubicBezTo>
                  <a:pt x="862216" y="6461"/>
                  <a:pt x="1115690" y="-5747"/>
                  <a:pt x="1362939" y="0"/>
                </a:cubicBezTo>
                <a:cubicBezTo>
                  <a:pt x="1610188" y="5747"/>
                  <a:pt x="1635925" y="23868"/>
                  <a:pt x="1896715" y="0"/>
                </a:cubicBezTo>
                <a:cubicBezTo>
                  <a:pt x="2157505" y="-23868"/>
                  <a:pt x="2272254" y="29316"/>
                  <a:pt x="2525085" y="0"/>
                </a:cubicBezTo>
                <a:cubicBezTo>
                  <a:pt x="2777916" y="-29316"/>
                  <a:pt x="2934674" y="-22968"/>
                  <a:pt x="3248049" y="0"/>
                </a:cubicBezTo>
                <a:cubicBezTo>
                  <a:pt x="3561424" y="22968"/>
                  <a:pt x="3557784" y="15855"/>
                  <a:pt x="3781825" y="0"/>
                </a:cubicBezTo>
                <a:cubicBezTo>
                  <a:pt x="4005866" y="-15855"/>
                  <a:pt x="4309124" y="18131"/>
                  <a:pt x="4552085" y="0"/>
                </a:cubicBezTo>
                <a:cubicBezTo>
                  <a:pt x="4795046" y="-18131"/>
                  <a:pt x="4959117" y="-6002"/>
                  <a:pt x="5322345" y="0"/>
                </a:cubicBezTo>
                <a:cubicBezTo>
                  <a:pt x="5678851" y="-23605"/>
                  <a:pt x="5889600" y="238505"/>
                  <a:pt x="5915024" y="592679"/>
                </a:cubicBezTo>
                <a:cubicBezTo>
                  <a:pt x="5890563" y="792174"/>
                  <a:pt x="5896706" y="951314"/>
                  <a:pt x="5915024" y="1161633"/>
                </a:cubicBezTo>
                <a:cubicBezTo>
                  <a:pt x="5933342" y="1371952"/>
                  <a:pt x="5923754" y="1540450"/>
                  <a:pt x="5915024" y="1683174"/>
                </a:cubicBezTo>
                <a:cubicBezTo>
                  <a:pt x="5906294" y="1825898"/>
                  <a:pt x="5912165" y="2181063"/>
                  <a:pt x="5915024" y="2323248"/>
                </a:cubicBezTo>
                <a:cubicBezTo>
                  <a:pt x="5917883" y="2465433"/>
                  <a:pt x="5935313" y="2680031"/>
                  <a:pt x="5915024" y="2963321"/>
                </a:cubicBezTo>
                <a:cubicBezTo>
                  <a:pt x="5945455" y="3361487"/>
                  <a:pt x="5586643" y="3544031"/>
                  <a:pt x="5322345" y="3556000"/>
                </a:cubicBezTo>
                <a:cubicBezTo>
                  <a:pt x="5167290" y="3575317"/>
                  <a:pt x="4885109" y="3580897"/>
                  <a:pt x="4693975" y="3556000"/>
                </a:cubicBezTo>
                <a:cubicBezTo>
                  <a:pt x="4502841" y="3531104"/>
                  <a:pt x="4230154" y="3593039"/>
                  <a:pt x="3923715" y="3556000"/>
                </a:cubicBezTo>
                <a:cubicBezTo>
                  <a:pt x="3617276" y="3518961"/>
                  <a:pt x="3517087" y="3544210"/>
                  <a:pt x="3295345" y="3556000"/>
                </a:cubicBezTo>
                <a:cubicBezTo>
                  <a:pt x="3073603" y="3567791"/>
                  <a:pt x="2807227" y="3585982"/>
                  <a:pt x="2619679" y="3556000"/>
                </a:cubicBezTo>
                <a:cubicBezTo>
                  <a:pt x="2432131" y="3526018"/>
                  <a:pt x="2039717" y="3549865"/>
                  <a:pt x="1849419" y="3556000"/>
                </a:cubicBezTo>
                <a:cubicBezTo>
                  <a:pt x="1659121" y="3562135"/>
                  <a:pt x="1469880" y="3563053"/>
                  <a:pt x="1268346" y="3556000"/>
                </a:cubicBezTo>
                <a:cubicBezTo>
                  <a:pt x="1066812" y="3548947"/>
                  <a:pt x="858955" y="3528017"/>
                  <a:pt x="592679" y="3556000"/>
                </a:cubicBezTo>
                <a:cubicBezTo>
                  <a:pt x="240811" y="3611959"/>
                  <a:pt x="-31505" y="3332893"/>
                  <a:pt x="0" y="2963321"/>
                </a:cubicBezTo>
                <a:cubicBezTo>
                  <a:pt x="6450" y="2690173"/>
                  <a:pt x="25452" y="2453525"/>
                  <a:pt x="0" y="2323248"/>
                </a:cubicBezTo>
                <a:cubicBezTo>
                  <a:pt x="-25452" y="2192971"/>
                  <a:pt x="-9176" y="2031461"/>
                  <a:pt x="0" y="1801706"/>
                </a:cubicBezTo>
                <a:cubicBezTo>
                  <a:pt x="9176" y="1571951"/>
                  <a:pt x="-30498" y="1439457"/>
                  <a:pt x="0" y="1185340"/>
                </a:cubicBezTo>
                <a:cubicBezTo>
                  <a:pt x="30498" y="931223"/>
                  <a:pt x="232" y="720759"/>
                  <a:pt x="0" y="592679"/>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0A53A7C-4A71-09BA-EE36-E45482BEE7E0}"/>
              </a:ext>
            </a:extLst>
          </p:cNvPr>
          <p:cNvSpPr txBox="1"/>
          <p:nvPr/>
        </p:nvSpPr>
        <p:spPr>
          <a:xfrm>
            <a:off x="464234" y="5239664"/>
            <a:ext cx="6081709" cy="646331"/>
          </a:xfrm>
          <a:prstGeom prst="rect">
            <a:avLst/>
          </a:prstGeom>
          <a:noFill/>
        </p:spPr>
        <p:txBody>
          <a:bodyPr wrap="square" rtlCol="0">
            <a:spAutoFit/>
          </a:bodyPr>
          <a:lstStyle/>
          <a:p>
            <a:pPr marL="0" indent="0">
              <a:lnSpc>
                <a:spcPct val="100000"/>
              </a:lnSpc>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昔と今で、星座を形作る星やつなげ方で何が違うのか、書いた絵を見比べて、違うところ、同じ所を見つけてみよう</a:t>
            </a:r>
          </a:p>
        </p:txBody>
      </p:sp>
      <p:sp>
        <p:nvSpPr>
          <p:cNvPr id="7" name="テキスト ボックス 6">
            <a:extLst>
              <a:ext uri="{FF2B5EF4-FFF2-40B4-BE49-F238E27FC236}">
                <a16:creationId xmlns:a16="http://schemas.microsoft.com/office/drawing/2014/main" id="{641A031E-E1DD-6810-A076-C506BD6F6F8E}"/>
              </a:ext>
            </a:extLst>
          </p:cNvPr>
          <p:cNvSpPr txBox="1"/>
          <p:nvPr/>
        </p:nvSpPr>
        <p:spPr>
          <a:xfrm>
            <a:off x="1142337" y="4544933"/>
            <a:ext cx="3997233" cy="400110"/>
          </a:xfrm>
          <a:prstGeom prst="rect">
            <a:avLst/>
          </a:prstGeom>
          <a:noFill/>
        </p:spPr>
        <p:txBody>
          <a:bodyPr wrap="square" rtlCol="0">
            <a:spAutoFit/>
          </a:bodyPr>
          <a:lstStyle/>
          <a:p>
            <a:r>
              <a:rPr kumimoji="1" lang="ja-JP" altLang="en-US" sz="2000" b="1" dirty="0">
                <a:latin typeface="HG丸ｺﾞｼｯｸM-PRO" panose="020F0600000000000000" pitchFamily="50" charset="-128"/>
                <a:ea typeface="HG丸ｺﾞｼｯｸM-PRO" panose="020F0600000000000000" pitchFamily="50" charset="-128"/>
              </a:rPr>
              <a:t>星座の名前：</a:t>
            </a:r>
          </a:p>
        </p:txBody>
      </p:sp>
    </p:spTree>
    <p:extLst>
      <p:ext uri="{BB962C8B-B14F-4D97-AF65-F5344CB8AC3E}">
        <p14:creationId xmlns:p14="http://schemas.microsoft.com/office/powerpoint/2010/main" val="290059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4F6776-E0B2-079B-0894-DFCE2CEC5D21}"/>
              </a:ext>
            </a:extLst>
          </p:cNvPr>
          <p:cNvSpPr>
            <a:spLocks noGrp="1"/>
          </p:cNvSpPr>
          <p:nvPr>
            <p:ph type="title"/>
          </p:nvPr>
        </p:nvSpPr>
        <p:spPr>
          <a:xfrm>
            <a:off x="471488" y="309690"/>
            <a:ext cx="5915025" cy="720824"/>
          </a:xfrm>
        </p:spPr>
        <p:txBody>
          <a:bodyPr>
            <a:normAutofit/>
          </a:bodyPr>
          <a:lstStyle/>
          <a:p>
            <a:r>
              <a:rPr kumimoji="1" lang="ja-JP" altLang="en-US" sz="2400" b="1" dirty="0">
                <a:latin typeface="HG丸ｺﾞｼｯｸM-PRO" panose="020F0600000000000000" pitchFamily="50" charset="-128"/>
                <a:ea typeface="HG丸ｺﾞｼｯｸM-PRO" panose="020F0600000000000000" pitchFamily="50" charset="-128"/>
              </a:rPr>
              <a:t>〇 今の星座と見くらべてみよう</a:t>
            </a:r>
          </a:p>
        </p:txBody>
      </p:sp>
      <p:sp>
        <p:nvSpPr>
          <p:cNvPr id="3" name="コンテンツ プレースホルダー 2">
            <a:extLst>
              <a:ext uri="{FF2B5EF4-FFF2-40B4-BE49-F238E27FC236}">
                <a16:creationId xmlns:a16="http://schemas.microsoft.com/office/drawing/2014/main" id="{F9334ECC-6754-202A-8414-51F5BF2A6013}"/>
              </a:ext>
            </a:extLst>
          </p:cNvPr>
          <p:cNvSpPr>
            <a:spLocks noGrp="1"/>
          </p:cNvSpPr>
          <p:nvPr>
            <p:ph idx="1"/>
          </p:nvPr>
        </p:nvSpPr>
        <p:spPr>
          <a:xfrm>
            <a:off x="471489" y="1065690"/>
            <a:ext cx="5702902" cy="792139"/>
          </a:xfrm>
        </p:spPr>
        <p:txBody>
          <a:bodyPr>
            <a:normAutofit/>
          </a:bodyPr>
          <a:lstStyle/>
          <a:p>
            <a:pPr marL="0" indent="0">
              <a:lnSpc>
                <a:spcPct val="100000"/>
              </a:lnSpc>
              <a:buNone/>
            </a:pPr>
            <a:r>
              <a:rPr kumimoji="1" lang="ja-JP" altLang="en-US" sz="1800" dirty="0">
                <a:latin typeface="BIZ UDPゴシック" panose="020B0400000000000000" pitchFamily="50" charset="-128"/>
                <a:ea typeface="BIZ UDPゴシック" panose="020B0400000000000000" pitchFamily="50" charset="-128"/>
              </a:rPr>
              <a:t>調べた星座が今の星座と形や名前を実さいに見くらべてみましょう</a:t>
            </a:r>
          </a:p>
        </p:txBody>
      </p:sp>
      <p:sp>
        <p:nvSpPr>
          <p:cNvPr id="4" name="正方形/長方形 3">
            <a:extLst>
              <a:ext uri="{FF2B5EF4-FFF2-40B4-BE49-F238E27FC236}">
                <a16:creationId xmlns:a16="http://schemas.microsoft.com/office/drawing/2014/main" id="{52739554-5B3B-AFCB-598F-A1D5C4D9ED1E}"/>
              </a:ext>
            </a:extLst>
          </p:cNvPr>
          <p:cNvSpPr/>
          <p:nvPr/>
        </p:nvSpPr>
        <p:spPr>
          <a:xfrm>
            <a:off x="471487" y="1857829"/>
            <a:ext cx="2650071" cy="309517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25D373EF-B9A1-DADD-3AF8-C317AEFF7B9A}"/>
              </a:ext>
            </a:extLst>
          </p:cNvPr>
          <p:cNvSpPr txBox="1">
            <a:spLocks/>
          </p:cNvSpPr>
          <p:nvPr/>
        </p:nvSpPr>
        <p:spPr>
          <a:xfrm>
            <a:off x="464234" y="5234189"/>
            <a:ext cx="5915025" cy="1458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昔と今で、星座を形作る星やつなげ方で何がちがうのかを見つけてみましょう</a:t>
            </a:r>
          </a:p>
        </p:txBody>
      </p:sp>
      <p:sp>
        <p:nvSpPr>
          <p:cNvPr id="13" name="タイトル 1">
            <a:extLst>
              <a:ext uri="{FF2B5EF4-FFF2-40B4-BE49-F238E27FC236}">
                <a16:creationId xmlns:a16="http://schemas.microsoft.com/office/drawing/2014/main" id="{83969E91-961B-EFE2-FA00-CA30A1B9441F}"/>
              </a:ext>
            </a:extLst>
          </p:cNvPr>
          <p:cNvSpPr txBox="1">
            <a:spLocks/>
          </p:cNvSpPr>
          <p:nvPr/>
        </p:nvSpPr>
        <p:spPr>
          <a:xfrm>
            <a:off x="457202" y="442396"/>
            <a:ext cx="5929310"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CFBDBD03-3D14-425D-45DB-F0E2A6E8B51F}"/>
              </a:ext>
            </a:extLst>
          </p:cNvPr>
          <p:cNvSpPr/>
          <p:nvPr/>
        </p:nvSpPr>
        <p:spPr>
          <a:xfrm>
            <a:off x="3736442" y="1871645"/>
            <a:ext cx="2536756" cy="309517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972759A-E235-73EE-5861-C2AE8B7F5C2F}"/>
              </a:ext>
            </a:extLst>
          </p:cNvPr>
          <p:cNvSpPr txBox="1"/>
          <p:nvPr/>
        </p:nvSpPr>
        <p:spPr>
          <a:xfrm>
            <a:off x="1513319" y="1898512"/>
            <a:ext cx="415498"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昔</a:t>
            </a:r>
          </a:p>
        </p:txBody>
      </p:sp>
      <p:sp>
        <p:nvSpPr>
          <p:cNvPr id="16" name="テキスト ボックス 15">
            <a:extLst>
              <a:ext uri="{FF2B5EF4-FFF2-40B4-BE49-F238E27FC236}">
                <a16:creationId xmlns:a16="http://schemas.microsoft.com/office/drawing/2014/main" id="{275CBA0F-511D-A248-6A72-5C8291E15DD7}"/>
              </a:ext>
            </a:extLst>
          </p:cNvPr>
          <p:cNvSpPr txBox="1"/>
          <p:nvPr/>
        </p:nvSpPr>
        <p:spPr>
          <a:xfrm>
            <a:off x="4735452" y="1959229"/>
            <a:ext cx="415498"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今</a:t>
            </a:r>
          </a:p>
        </p:txBody>
      </p:sp>
      <p:sp>
        <p:nvSpPr>
          <p:cNvPr id="17" name="テキスト ボックス 16">
            <a:extLst>
              <a:ext uri="{FF2B5EF4-FFF2-40B4-BE49-F238E27FC236}">
                <a16:creationId xmlns:a16="http://schemas.microsoft.com/office/drawing/2014/main" id="{F9FEC2CC-28D2-44BF-4FF6-99DC6A29F6A7}"/>
              </a:ext>
            </a:extLst>
          </p:cNvPr>
          <p:cNvSpPr txBox="1"/>
          <p:nvPr/>
        </p:nvSpPr>
        <p:spPr>
          <a:xfrm>
            <a:off x="572814" y="4512495"/>
            <a:ext cx="877163"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名前：</a:t>
            </a:r>
          </a:p>
        </p:txBody>
      </p:sp>
      <p:sp>
        <p:nvSpPr>
          <p:cNvPr id="18" name="テキスト ボックス 17">
            <a:extLst>
              <a:ext uri="{FF2B5EF4-FFF2-40B4-BE49-F238E27FC236}">
                <a16:creationId xmlns:a16="http://schemas.microsoft.com/office/drawing/2014/main" id="{6E4ABC40-D262-6458-87EE-C653B466C6AF}"/>
              </a:ext>
            </a:extLst>
          </p:cNvPr>
          <p:cNvSpPr txBox="1"/>
          <p:nvPr/>
        </p:nvSpPr>
        <p:spPr>
          <a:xfrm>
            <a:off x="3868795" y="4505587"/>
            <a:ext cx="877163"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名前：</a:t>
            </a:r>
          </a:p>
        </p:txBody>
      </p:sp>
      <p:sp>
        <p:nvSpPr>
          <p:cNvPr id="19" name="四角形: 角を丸くする 18">
            <a:extLst>
              <a:ext uri="{FF2B5EF4-FFF2-40B4-BE49-F238E27FC236}">
                <a16:creationId xmlns:a16="http://schemas.microsoft.com/office/drawing/2014/main" id="{C0C22987-C180-6F15-70F3-516D7A7D196B}"/>
              </a:ext>
            </a:extLst>
          </p:cNvPr>
          <p:cNvSpPr/>
          <p:nvPr/>
        </p:nvSpPr>
        <p:spPr>
          <a:xfrm>
            <a:off x="464234" y="6016173"/>
            <a:ext cx="5915024" cy="3447431"/>
          </a:xfrm>
          <a:custGeom>
            <a:avLst/>
            <a:gdLst>
              <a:gd name="connsiteX0" fmla="*/ 0 w 5915024"/>
              <a:gd name="connsiteY0" fmla="*/ 574583 h 3447431"/>
              <a:gd name="connsiteX1" fmla="*/ 574583 w 5915024"/>
              <a:gd name="connsiteY1" fmla="*/ 0 h 3447431"/>
              <a:gd name="connsiteX2" fmla="*/ 1350737 w 5915024"/>
              <a:gd name="connsiteY2" fmla="*/ 0 h 3447431"/>
              <a:gd name="connsiteX3" fmla="*/ 1888598 w 5915024"/>
              <a:gd name="connsiteY3" fmla="*/ 0 h 3447431"/>
              <a:gd name="connsiteX4" fmla="*/ 2521776 w 5915024"/>
              <a:gd name="connsiteY4" fmla="*/ 0 h 3447431"/>
              <a:gd name="connsiteX5" fmla="*/ 3250272 w 5915024"/>
              <a:gd name="connsiteY5" fmla="*/ 0 h 3447431"/>
              <a:gd name="connsiteX6" fmla="*/ 3788133 w 5915024"/>
              <a:gd name="connsiteY6" fmla="*/ 0 h 3447431"/>
              <a:gd name="connsiteX7" fmla="*/ 4564287 w 5915024"/>
              <a:gd name="connsiteY7" fmla="*/ 0 h 3447431"/>
              <a:gd name="connsiteX8" fmla="*/ 5340441 w 5915024"/>
              <a:gd name="connsiteY8" fmla="*/ 0 h 3447431"/>
              <a:gd name="connsiteX9" fmla="*/ 5915024 w 5915024"/>
              <a:gd name="connsiteY9" fmla="*/ 574583 h 3447431"/>
              <a:gd name="connsiteX10" fmla="*/ 5915024 w 5915024"/>
              <a:gd name="connsiteY10" fmla="*/ 1126167 h 3447431"/>
              <a:gd name="connsiteX11" fmla="*/ 5915024 w 5915024"/>
              <a:gd name="connsiteY11" fmla="*/ 1631785 h 3447431"/>
              <a:gd name="connsiteX12" fmla="*/ 5915024 w 5915024"/>
              <a:gd name="connsiteY12" fmla="*/ 2252316 h 3447431"/>
              <a:gd name="connsiteX13" fmla="*/ 5915024 w 5915024"/>
              <a:gd name="connsiteY13" fmla="*/ 2872848 h 3447431"/>
              <a:gd name="connsiteX14" fmla="*/ 5340441 w 5915024"/>
              <a:gd name="connsiteY14" fmla="*/ 3447431 h 3447431"/>
              <a:gd name="connsiteX15" fmla="*/ 4707263 w 5915024"/>
              <a:gd name="connsiteY15" fmla="*/ 3447431 h 3447431"/>
              <a:gd name="connsiteX16" fmla="*/ 3931109 w 5915024"/>
              <a:gd name="connsiteY16" fmla="*/ 3447431 h 3447431"/>
              <a:gd name="connsiteX17" fmla="*/ 3297930 w 5915024"/>
              <a:gd name="connsiteY17" fmla="*/ 3447431 h 3447431"/>
              <a:gd name="connsiteX18" fmla="*/ 2617094 w 5915024"/>
              <a:gd name="connsiteY18" fmla="*/ 3447431 h 3447431"/>
              <a:gd name="connsiteX19" fmla="*/ 1840940 w 5915024"/>
              <a:gd name="connsiteY19" fmla="*/ 3447431 h 3447431"/>
              <a:gd name="connsiteX20" fmla="*/ 1255420 w 5915024"/>
              <a:gd name="connsiteY20" fmla="*/ 3447431 h 3447431"/>
              <a:gd name="connsiteX21" fmla="*/ 574583 w 5915024"/>
              <a:gd name="connsiteY21" fmla="*/ 3447431 h 3447431"/>
              <a:gd name="connsiteX22" fmla="*/ 0 w 5915024"/>
              <a:gd name="connsiteY22" fmla="*/ 2872848 h 3447431"/>
              <a:gd name="connsiteX23" fmla="*/ 0 w 5915024"/>
              <a:gd name="connsiteY23" fmla="*/ 2252316 h 3447431"/>
              <a:gd name="connsiteX24" fmla="*/ 0 w 5915024"/>
              <a:gd name="connsiteY24" fmla="*/ 1746698 h 3447431"/>
              <a:gd name="connsiteX25" fmla="*/ 0 w 5915024"/>
              <a:gd name="connsiteY25" fmla="*/ 1149149 h 3447431"/>
              <a:gd name="connsiteX26" fmla="*/ 0 w 5915024"/>
              <a:gd name="connsiteY26" fmla="*/ 574583 h 344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15024" h="3447431" extrusionOk="0">
                <a:moveTo>
                  <a:pt x="0" y="574583"/>
                </a:moveTo>
                <a:cubicBezTo>
                  <a:pt x="-26078" y="238163"/>
                  <a:pt x="259553" y="50170"/>
                  <a:pt x="574583" y="0"/>
                </a:cubicBezTo>
                <a:cubicBezTo>
                  <a:pt x="923728" y="27019"/>
                  <a:pt x="1175705" y="38268"/>
                  <a:pt x="1350737" y="0"/>
                </a:cubicBezTo>
                <a:cubicBezTo>
                  <a:pt x="1525769" y="-38268"/>
                  <a:pt x="1751931" y="21861"/>
                  <a:pt x="1888598" y="0"/>
                </a:cubicBezTo>
                <a:cubicBezTo>
                  <a:pt x="2025265" y="-21861"/>
                  <a:pt x="2392527" y="-24844"/>
                  <a:pt x="2521776" y="0"/>
                </a:cubicBezTo>
                <a:cubicBezTo>
                  <a:pt x="2651025" y="24844"/>
                  <a:pt x="3102327" y="14570"/>
                  <a:pt x="3250272" y="0"/>
                </a:cubicBezTo>
                <a:cubicBezTo>
                  <a:pt x="3398217" y="-14570"/>
                  <a:pt x="3520669" y="-16881"/>
                  <a:pt x="3788133" y="0"/>
                </a:cubicBezTo>
                <a:cubicBezTo>
                  <a:pt x="4055597" y="16881"/>
                  <a:pt x="4343894" y="30634"/>
                  <a:pt x="4564287" y="0"/>
                </a:cubicBezTo>
                <a:cubicBezTo>
                  <a:pt x="4784680" y="-30634"/>
                  <a:pt x="4973813" y="-29809"/>
                  <a:pt x="5340441" y="0"/>
                </a:cubicBezTo>
                <a:cubicBezTo>
                  <a:pt x="5705113" y="-38297"/>
                  <a:pt x="5869370" y="209043"/>
                  <a:pt x="5915024" y="574583"/>
                </a:cubicBezTo>
                <a:cubicBezTo>
                  <a:pt x="5931735" y="694849"/>
                  <a:pt x="5890875" y="970411"/>
                  <a:pt x="5915024" y="1126167"/>
                </a:cubicBezTo>
                <a:cubicBezTo>
                  <a:pt x="5939173" y="1281923"/>
                  <a:pt x="5914502" y="1507551"/>
                  <a:pt x="5915024" y="1631785"/>
                </a:cubicBezTo>
                <a:cubicBezTo>
                  <a:pt x="5915546" y="1756019"/>
                  <a:pt x="5886439" y="2036966"/>
                  <a:pt x="5915024" y="2252316"/>
                </a:cubicBezTo>
                <a:cubicBezTo>
                  <a:pt x="5943609" y="2467666"/>
                  <a:pt x="5923595" y="2564932"/>
                  <a:pt x="5915024" y="2872848"/>
                </a:cubicBezTo>
                <a:cubicBezTo>
                  <a:pt x="5926851" y="3217712"/>
                  <a:pt x="5584554" y="3433527"/>
                  <a:pt x="5340441" y="3447431"/>
                </a:cubicBezTo>
                <a:cubicBezTo>
                  <a:pt x="5134272" y="3442016"/>
                  <a:pt x="4914534" y="3457467"/>
                  <a:pt x="4707263" y="3447431"/>
                </a:cubicBezTo>
                <a:cubicBezTo>
                  <a:pt x="4499992" y="3437395"/>
                  <a:pt x="4287579" y="3414854"/>
                  <a:pt x="3931109" y="3447431"/>
                </a:cubicBezTo>
                <a:cubicBezTo>
                  <a:pt x="3574639" y="3480008"/>
                  <a:pt x="3501989" y="3471857"/>
                  <a:pt x="3297930" y="3447431"/>
                </a:cubicBezTo>
                <a:cubicBezTo>
                  <a:pt x="3093871" y="3423005"/>
                  <a:pt x="2879583" y="3422940"/>
                  <a:pt x="2617094" y="3447431"/>
                </a:cubicBezTo>
                <a:cubicBezTo>
                  <a:pt x="2354605" y="3471922"/>
                  <a:pt x="2228777" y="3459326"/>
                  <a:pt x="1840940" y="3447431"/>
                </a:cubicBezTo>
                <a:cubicBezTo>
                  <a:pt x="1453103" y="3435536"/>
                  <a:pt x="1377733" y="3456978"/>
                  <a:pt x="1255420" y="3447431"/>
                </a:cubicBezTo>
                <a:cubicBezTo>
                  <a:pt x="1133107" y="3437884"/>
                  <a:pt x="865658" y="3467200"/>
                  <a:pt x="574583" y="3447431"/>
                </a:cubicBezTo>
                <a:cubicBezTo>
                  <a:pt x="232965" y="3502810"/>
                  <a:pt x="-47082" y="3253312"/>
                  <a:pt x="0" y="2872848"/>
                </a:cubicBezTo>
                <a:cubicBezTo>
                  <a:pt x="-13844" y="2571956"/>
                  <a:pt x="-14586" y="2451247"/>
                  <a:pt x="0" y="2252316"/>
                </a:cubicBezTo>
                <a:cubicBezTo>
                  <a:pt x="14586" y="2053385"/>
                  <a:pt x="-19604" y="1993573"/>
                  <a:pt x="0" y="1746698"/>
                </a:cubicBezTo>
                <a:cubicBezTo>
                  <a:pt x="19604" y="1499823"/>
                  <a:pt x="3807" y="1400861"/>
                  <a:pt x="0" y="1149149"/>
                </a:cubicBezTo>
                <a:cubicBezTo>
                  <a:pt x="-3807" y="897437"/>
                  <a:pt x="318" y="853958"/>
                  <a:pt x="0" y="574583"/>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08EEC25-FF57-1875-23D1-923650962C25}"/>
              </a:ext>
            </a:extLst>
          </p:cNvPr>
          <p:cNvSpPr txBox="1"/>
          <p:nvPr/>
        </p:nvSpPr>
        <p:spPr>
          <a:xfrm>
            <a:off x="5168349" y="9515061"/>
            <a:ext cx="1584088" cy="369332"/>
          </a:xfrm>
          <a:prstGeom prst="rect">
            <a:avLst/>
          </a:prstGeom>
          <a:noFill/>
        </p:spPr>
        <p:txBody>
          <a:bodyPr wrap="none" rtlCol="0">
            <a:spAutoFit/>
          </a:bodyPr>
          <a:lstStyle/>
          <a:p>
            <a:r>
              <a:rPr kumimoji="1" lang="en-US" altLang="ja-JP" dirty="0"/>
              <a:t>© </a:t>
            </a:r>
            <a:r>
              <a:rPr kumimoji="1" lang="ja-JP" altLang="en-US" dirty="0"/>
              <a:t>国立天文台</a:t>
            </a:r>
          </a:p>
        </p:txBody>
      </p:sp>
    </p:spTree>
    <p:extLst>
      <p:ext uri="{BB962C8B-B14F-4D97-AF65-F5344CB8AC3E}">
        <p14:creationId xmlns:p14="http://schemas.microsoft.com/office/powerpoint/2010/main" val="228491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83969E91-961B-EFE2-FA00-CA30A1B9441F}"/>
              </a:ext>
            </a:extLst>
          </p:cNvPr>
          <p:cNvSpPr txBox="1">
            <a:spLocks/>
          </p:cNvSpPr>
          <p:nvPr/>
        </p:nvSpPr>
        <p:spPr>
          <a:xfrm>
            <a:off x="471487" y="374345"/>
            <a:ext cx="5911710" cy="561065"/>
          </a:xfrm>
          <a:prstGeom prst="roundRect">
            <a:avLst/>
          </a:prstGeom>
          <a:gradFill flip="none" rotWithShape="1">
            <a:gsLst>
              <a:gs pos="100000">
                <a:schemeClr val="accent1">
                  <a:lumMod val="67000"/>
                </a:schemeClr>
              </a:gs>
              <a:gs pos="84000">
                <a:schemeClr val="accent1">
                  <a:lumMod val="97000"/>
                  <a:lumOff val="3000"/>
                </a:schemeClr>
              </a:gs>
              <a:gs pos="60000">
                <a:schemeClr val="accent1">
                  <a:lumMod val="60000"/>
                  <a:lumOff val="40000"/>
                  <a:alpha val="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400" b="1" dirty="0">
                <a:latin typeface="HG丸ｺﾞｼｯｸM-PRO" panose="020F0600000000000000" pitchFamily="50" charset="-128"/>
                <a:ea typeface="HG丸ｺﾞｼｯｸM-PRO" panose="020F0600000000000000" pitchFamily="50" charset="-128"/>
              </a:rPr>
              <a:t>〇 はっ展：星の今昔を知ろう</a:t>
            </a:r>
          </a:p>
        </p:txBody>
      </p:sp>
      <p:sp>
        <p:nvSpPr>
          <p:cNvPr id="19" name="四角形: 角を丸くする 18">
            <a:extLst>
              <a:ext uri="{FF2B5EF4-FFF2-40B4-BE49-F238E27FC236}">
                <a16:creationId xmlns:a16="http://schemas.microsoft.com/office/drawing/2014/main" id="{C0C22987-C180-6F15-70F3-516D7A7D196B}"/>
              </a:ext>
            </a:extLst>
          </p:cNvPr>
          <p:cNvSpPr/>
          <p:nvPr/>
        </p:nvSpPr>
        <p:spPr>
          <a:xfrm>
            <a:off x="468173" y="5748542"/>
            <a:ext cx="5915024" cy="3556000"/>
          </a:xfrm>
          <a:custGeom>
            <a:avLst/>
            <a:gdLst>
              <a:gd name="connsiteX0" fmla="*/ 0 w 5915024"/>
              <a:gd name="connsiteY0" fmla="*/ 592679 h 3556000"/>
              <a:gd name="connsiteX1" fmla="*/ 592679 w 5915024"/>
              <a:gd name="connsiteY1" fmla="*/ 0 h 3556000"/>
              <a:gd name="connsiteX2" fmla="*/ 1362939 w 5915024"/>
              <a:gd name="connsiteY2" fmla="*/ 0 h 3556000"/>
              <a:gd name="connsiteX3" fmla="*/ 1896715 w 5915024"/>
              <a:gd name="connsiteY3" fmla="*/ 0 h 3556000"/>
              <a:gd name="connsiteX4" fmla="*/ 2525085 w 5915024"/>
              <a:gd name="connsiteY4" fmla="*/ 0 h 3556000"/>
              <a:gd name="connsiteX5" fmla="*/ 3248049 w 5915024"/>
              <a:gd name="connsiteY5" fmla="*/ 0 h 3556000"/>
              <a:gd name="connsiteX6" fmla="*/ 3781825 w 5915024"/>
              <a:gd name="connsiteY6" fmla="*/ 0 h 3556000"/>
              <a:gd name="connsiteX7" fmla="*/ 4552085 w 5915024"/>
              <a:gd name="connsiteY7" fmla="*/ 0 h 3556000"/>
              <a:gd name="connsiteX8" fmla="*/ 5322345 w 5915024"/>
              <a:gd name="connsiteY8" fmla="*/ 0 h 3556000"/>
              <a:gd name="connsiteX9" fmla="*/ 5915024 w 5915024"/>
              <a:gd name="connsiteY9" fmla="*/ 592679 h 3556000"/>
              <a:gd name="connsiteX10" fmla="*/ 5915024 w 5915024"/>
              <a:gd name="connsiteY10" fmla="*/ 1161633 h 3556000"/>
              <a:gd name="connsiteX11" fmla="*/ 5915024 w 5915024"/>
              <a:gd name="connsiteY11" fmla="*/ 1683174 h 3556000"/>
              <a:gd name="connsiteX12" fmla="*/ 5915024 w 5915024"/>
              <a:gd name="connsiteY12" fmla="*/ 2323248 h 3556000"/>
              <a:gd name="connsiteX13" fmla="*/ 5915024 w 5915024"/>
              <a:gd name="connsiteY13" fmla="*/ 2963321 h 3556000"/>
              <a:gd name="connsiteX14" fmla="*/ 5322345 w 5915024"/>
              <a:gd name="connsiteY14" fmla="*/ 3556000 h 3556000"/>
              <a:gd name="connsiteX15" fmla="*/ 4693975 w 5915024"/>
              <a:gd name="connsiteY15" fmla="*/ 3556000 h 3556000"/>
              <a:gd name="connsiteX16" fmla="*/ 3923715 w 5915024"/>
              <a:gd name="connsiteY16" fmla="*/ 3556000 h 3556000"/>
              <a:gd name="connsiteX17" fmla="*/ 3295345 w 5915024"/>
              <a:gd name="connsiteY17" fmla="*/ 3556000 h 3556000"/>
              <a:gd name="connsiteX18" fmla="*/ 2619679 w 5915024"/>
              <a:gd name="connsiteY18" fmla="*/ 3556000 h 3556000"/>
              <a:gd name="connsiteX19" fmla="*/ 1849419 w 5915024"/>
              <a:gd name="connsiteY19" fmla="*/ 3556000 h 3556000"/>
              <a:gd name="connsiteX20" fmla="*/ 1268346 w 5915024"/>
              <a:gd name="connsiteY20" fmla="*/ 3556000 h 3556000"/>
              <a:gd name="connsiteX21" fmla="*/ 592679 w 5915024"/>
              <a:gd name="connsiteY21" fmla="*/ 3556000 h 3556000"/>
              <a:gd name="connsiteX22" fmla="*/ 0 w 5915024"/>
              <a:gd name="connsiteY22" fmla="*/ 2963321 h 3556000"/>
              <a:gd name="connsiteX23" fmla="*/ 0 w 5915024"/>
              <a:gd name="connsiteY23" fmla="*/ 2323248 h 3556000"/>
              <a:gd name="connsiteX24" fmla="*/ 0 w 5915024"/>
              <a:gd name="connsiteY24" fmla="*/ 1801706 h 3556000"/>
              <a:gd name="connsiteX25" fmla="*/ 0 w 5915024"/>
              <a:gd name="connsiteY25" fmla="*/ 1185340 h 3556000"/>
              <a:gd name="connsiteX26" fmla="*/ 0 w 5915024"/>
              <a:gd name="connsiteY26" fmla="*/ 592679 h 35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15024" h="3556000" extrusionOk="0">
                <a:moveTo>
                  <a:pt x="0" y="592679"/>
                </a:moveTo>
                <a:cubicBezTo>
                  <a:pt x="-6090" y="260893"/>
                  <a:pt x="267383" y="44266"/>
                  <a:pt x="592679" y="0"/>
                </a:cubicBezTo>
                <a:cubicBezTo>
                  <a:pt x="862216" y="6461"/>
                  <a:pt x="1115690" y="-5747"/>
                  <a:pt x="1362939" y="0"/>
                </a:cubicBezTo>
                <a:cubicBezTo>
                  <a:pt x="1610188" y="5747"/>
                  <a:pt x="1635925" y="23868"/>
                  <a:pt x="1896715" y="0"/>
                </a:cubicBezTo>
                <a:cubicBezTo>
                  <a:pt x="2157505" y="-23868"/>
                  <a:pt x="2272254" y="29316"/>
                  <a:pt x="2525085" y="0"/>
                </a:cubicBezTo>
                <a:cubicBezTo>
                  <a:pt x="2777916" y="-29316"/>
                  <a:pt x="2934674" y="-22968"/>
                  <a:pt x="3248049" y="0"/>
                </a:cubicBezTo>
                <a:cubicBezTo>
                  <a:pt x="3561424" y="22968"/>
                  <a:pt x="3557784" y="15855"/>
                  <a:pt x="3781825" y="0"/>
                </a:cubicBezTo>
                <a:cubicBezTo>
                  <a:pt x="4005866" y="-15855"/>
                  <a:pt x="4309124" y="18131"/>
                  <a:pt x="4552085" y="0"/>
                </a:cubicBezTo>
                <a:cubicBezTo>
                  <a:pt x="4795046" y="-18131"/>
                  <a:pt x="4959117" y="-6002"/>
                  <a:pt x="5322345" y="0"/>
                </a:cubicBezTo>
                <a:cubicBezTo>
                  <a:pt x="5678851" y="-23605"/>
                  <a:pt x="5889600" y="238505"/>
                  <a:pt x="5915024" y="592679"/>
                </a:cubicBezTo>
                <a:cubicBezTo>
                  <a:pt x="5890563" y="792174"/>
                  <a:pt x="5896706" y="951314"/>
                  <a:pt x="5915024" y="1161633"/>
                </a:cubicBezTo>
                <a:cubicBezTo>
                  <a:pt x="5933342" y="1371952"/>
                  <a:pt x="5923754" y="1540450"/>
                  <a:pt x="5915024" y="1683174"/>
                </a:cubicBezTo>
                <a:cubicBezTo>
                  <a:pt x="5906294" y="1825898"/>
                  <a:pt x="5912165" y="2181063"/>
                  <a:pt x="5915024" y="2323248"/>
                </a:cubicBezTo>
                <a:cubicBezTo>
                  <a:pt x="5917883" y="2465433"/>
                  <a:pt x="5935313" y="2680031"/>
                  <a:pt x="5915024" y="2963321"/>
                </a:cubicBezTo>
                <a:cubicBezTo>
                  <a:pt x="5945455" y="3361487"/>
                  <a:pt x="5586643" y="3544031"/>
                  <a:pt x="5322345" y="3556000"/>
                </a:cubicBezTo>
                <a:cubicBezTo>
                  <a:pt x="5167290" y="3575317"/>
                  <a:pt x="4885109" y="3580897"/>
                  <a:pt x="4693975" y="3556000"/>
                </a:cubicBezTo>
                <a:cubicBezTo>
                  <a:pt x="4502841" y="3531104"/>
                  <a:pt x="4230154" y="3593039"/>
                  <a:pt x="3923715" y="3556000"/>
                </a:cubicBezTo>
                <a:cubicBezTo>
                  <a:pt x="3617276" y="3518961"/>
                  <a:pt x="3517087" y="3544210"/>
                  <a:pt x="3295345" y="3556000"/>
                </a:cubicBezTo>
                <a:cubicBezTo>
                  <a:pt x="3073603" y="3567791"/>
                  <a:pt x="2807227" y="3585982"/>
                  <a:pt x="2619679" y="3556000"/>
                </a:cubicBezTo>
                <a:cubicBezTo>
                  <a:pt x="2432131" y="3526018"/>
                  <a:pt x="2039717" y="3549865"/>
                  <a:pt x="1849419" y="3556000"/>
                </a:cubicBezTo>
                <a:cubicBezTo>
                  <a:pt x="1659121" y="3562135"/>
                  <a:pt x="1469880" y="3563053"/>
                  <a:pt x="1268346" y="3556000"/>
                </a:cubicBezTo>
                <a:cubicBezTo>
                  <a:pt x="1066812" y="3548947"/>
                  <a:pt x="858955" y="3528017"/>
                  <a:pt x="592679" y="3556000"/>
                </a:cubicBezTo>
                <a:cubicBezTo>
                  <a:pt x="240811" y="3611959"/>
                  <a:pt x="-31505" y="3332893"/>
                  <a:pt x="0" y="2963321"/>
                </a:cubicBezTo>
                <a:cubicBezTo>
                  <a:pt x="6450" y="2690173"/>
                  <a:pt x="25452" y="2453525"/>
                  <a:pt x="0" y="2323248"/>
                </a:cubicBezTo>
                <a:cubicBezTo>
                  <a:pt x="-25452" y="2192971"/>
                  <a:pt x="-9176" y="2031461"/>
                  <a:pt x="0" y="1801706"/>
                </a:cubicBezTo>
                <a:cubicBezTo>
                  <a:pt x="9176" y="1571951"/>
                  <a:pt x="-30498" y="1439457"/>
                  <a:pt x="0" y="1185340"/>
                </a:cubicBezTo>
                <a:cubicBezTo>
                  <a:pt x="30498" y="931223"/>
                  <a:pt x="232" y="720759"/>
                  <a:pt x="0" y="592679"/>
                </a:cubicBezTo>
                <a:close/>
              </a:path>
            </a:pathLst>
          </a:custGeom>
          <a:noFill/>
          <a:ln w="38100">
            <a:solidFill>
              <a:srgbClr val="0070C0"/>
            </a:solidFill>
            <a:extLst>
              <a:ext uri="{C807C97D-BFC1-408E-A445-0C87EB9F89A2}">
                <ask:lineSketchStyleProps xmlns:ask="http://schemas.microsoft.com/office/drawing/2018/sketchyshapes" sd="89122048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2037068-D184-FD13-FDFB-1F0B8E09F72B}"/>
              </a:ext>
            </a:extLst>
          </p:cNvPr>
          <p:cNvSpPr txBox="1"/>
          <p:nvPr/>
        </p:nvSpPr>
        <p:spPr>
          <a:xfrm>
            <a:off x="468173" y="1084856"/>
            <a:ext cx="5911710" cy="4401205"/>
          </a:xfrm>
          <a:prstGeom prst="rect">
            <a:avLst/>
          </a:prstGeom>
          <a:noFill/>
        </p:spPr>
        <p:txBody>
          <a:bodyPr wrap="square" rtlCol="0" anchor="ctr">
            <a:spAutoFit/>
          </a:bodyPr>
          <a:lstStyle/>
          <a:p>
            <a:r>
              <a:rPr kumimoji="1" lang="ja-JP" altLang="en-US" sz="2000" dirty="0">
                <a:latin typeface="BIZ UDPゴシック" panose="020B0400000000000000" pitchFamily="50" charset="-128"/>
                <a:ea typeface="BIZ UDPゴシック" panose="020B0400000000000000" pitchFamily="50" charset="-128"/>
              </a:rPr>
              <a:t>げんざいの星座の一部をつなげて、べつの星座として表したもの他に、一つの星や一か所に集まっている星々に今とはちがう名前がついているものもあります。</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たとえばおうし座の中の一つ、プレアデス星だん（</a:t>
            </a:r>
            <a:r>
              <a:rPr kumimoji="1" lang="en-US" altLang="ja-JP" sz="2000" dirty="0">
                <a:latin typeface="BIZ UDPゴシック" panose="020B0400000000000000" pitchFamily="50" charset="-128"/>
                <a:ea typeface="BIZ UDPゴシック" panose="020B0400000000000000" pitchFamily="50" charset="-128"/>
              </a:rPr>
              <a:t>M45</a:t>
            </a:r>
            <a:r>
              <a:rPr kumimoji="1" lang="ja-JP" altLang="en-US" sz="2000" dirty="0">
                <a:latin typeface="BIZ UDPゴシック" panose="020B0400000000000000" pitchFamily="50" charset="-128"/>
                <a:ea typeface="BIZ UDPゴシック" panose="020B0400000000000000" pitchFamily="50" charset="-128"/>
              </a:rPr>
              <a:t>）は中でも有名な星です。</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日本では清少納言（せいしょうなごん）がかいたことで有名な</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枕草子</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まくらのそうし</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にも「すばる」という名前で出てきます。中国では「昴宿（ぼうしゅく）」という名前がついていたり、ギリシャ神話から「セブンシスターズ（</a:t>
            </a:r>
            <a:r>
              <a:rPr kumimoji="1" lang="en-US" altLang="ja-JP" sz="2000" dirty="0">
                <a:latin typeface="BIZ UDPゴシック" panose="020B0400000000000000" pitchFamily="50" charset="-128"/>
                <a:ea typeface="BIZ UDPゴシック" panose="020B0400000000000000" pitchFamily="50" charset="-128"/>
              </a:rPr>
              <a:t>7</a:t>
            </a:r>
            <a:r>
              <a:rPr kumimoji="1" lang="ja-JP" altLang="en-US" sz="2000" dirty="0">
                <a:latin typeface="BIZ UDPゴシック" panose="020B0400000000000000" pitchFamily="50" charset="-128"/>
                <a:ea typeface="BIZ UDPゴシック" panose="020B0400000000000000" pitchFamily="50" charset="-128"/>
              </a:rPr>
              <a:t>姉妹）」ともよばれています。</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また日本国内でも、沖縄地方では「群れ星（むりかぶし）」という名前でよばれていたりと、地いきどく自の名前がついていたりもします。</a:t>
            </a:r>
          </a:p>
        </p:txBody>
      </p:sp>
      <p:pic>
        <p:nvPicPr>
          <p:cNvPr id="14" name="図 13" descr="星と惑星の天体写真&#10;&#10;中程度の精度で自動的に生成された説明">
            <a:extLst>
              <a:ext uri="{FF2B5EF4-FFF2-40B4-BE49-F238E27FC236}">
                <a16:creationId xmlns:a16="http://schemas.microsoft.com/office/drawing/2014/main" id="{8E95A891-0C91-F7A9-E727-0F0C6BB3D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440" y="6172200"/>
            <a:ext cx="3078373" cy="2308780"/>
          </a:xfrm>
          <a:prstGeom prst="ellipse">
            <a:avLst/>
          </a:prstGeom>
          <a:ln>
            <a:noFill/>
          </a:ln>
          <a:effectLst>
            <a:softEdge rad="112500"/>
          </a:effectLst>
        </p:spPr>
      </p:pic>
      <p:pic>
        <p:nvPicPr>
          <p:cNvPr id="21" name="図 20" descr="シャツ が含まれている画像&#10;&#10;自動的に生成された説明">
            <a:extLst>
              <a:ext uri="{FF2B5EF4-FFF2-40B4-BE49-F238E27FC236}">
                <a16:creationId xmlns:a16="http://schemas.microsoft.com/office/drawing/2014/main" id="{52845837-C476-3673-0004-C61299DD6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227" y="6902932"/>
            <a:ext cx="1785371" cy="2267794"/>
          </a:xfrm>
          <a:prstGeom prst="rect">
            <a:avLst/>
          </a:prstGeom>
        </p:spPr>
      </p:pic>
      <p:sp>
        <p:nvSpPr>
          <p:cNvPr id="22" name="吹き出し: 角を丸めた四角形 21">
            <a:extLst>
              <a:ext uri="{FF2B5EF4-FFF2-40B4-BE49-F238E27FC236}">
                <a16:creationId xmlns:a16="http://schemas.microsoft.com/office/drawing/2014/main" id="{64CA57CD-AF18-CD33-E903-0C483B518C42}"/>
              </a:ext>
            </a:extLst>
          </p:cNvPr>
          <p:cNvSpPr/>
          <p:nvPr/>
        </p:nvSpPr>
        <p:spPr>
          <a:xfrm>
            <a:off x="5081253" y="8398702"/>
            <a:ext cx="1152007" cy="612648"/>
          </a:xfrm>
          <a:prstGeom prst="wedgeRoundRectCallout">
            <a:avLst>
              <a:gd name="adj1" fmla="val -52583"/>
              <a:gd name="adj2" fmla="val -70585"/>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すばる</a:t>
            </a:r>
          </a:p>
        </p:txBody>
      </p:sp>
      <p:sp>
        <p:nvSpPr>
          <p:cNvPr id="24" name="テキスト ボックス 23">
            <a:extLst>
              <a:ext uri="{FF2B5EF4-FFF2-40B4-BE49-F238E27FC236}">
                <a16:creationId xmlns:a16="http://schemas.microsoft.com/office/drawing/2014/main" id="{0BE80AD7-978E-890B-E9FE-ECD6FE458323}"/>
              </a:ext>
            </a:extLst>
          </p:cNvPr>
          <p:cNvSpPr txBox="1"/>
          <p:nvPr/>
        </p:nvSpPr>
        <p:spPr>
          <a:xfrm>
            <a:off x="1116765" y="5879386"/>
            <a:ext cx="2031325"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プレアデス星だん</a:t>
            </a:r>
          </a:p>
        </p:txBody>
      </p:sp>
      <p:sp>
        <p:nvSpPr>
          <p:cNvPr id="25" name="吹き出し: 角を丸めた四角形 24">
            <a:extLst>
              <a:ext uri="{FF2B5EF4-FFF2-40B4-BE49-F238E27FC236}">
                <a16:creationId xmlns:a16="http://schemas.microsoft.com/office/drawing/2014/main" id="{46C82E94-4953-A296-F9C1-1131FC945281}"/>
              </a:ext>
            </a:extLst>
          </p:cNvPr>
          <p:cNvSpPr/>
          <p:nvPr/>
        </p:nvSpPr>
        <p:spPr>
          <a:xfrm>
            <a:off x="3754415" y="6011793"/>
            <a:ext cx="1602874" cy="612648"/>
          </a:xfrm>
          <a:prstGeom prst="wedgeRoundRectCallout">
            <a:avLst>
              <a:gd name="adj1" fmla="val -20358"/>
              <a:gd name="adj2" fmla="val 94838"/>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むりかぶし</a:t>
            </a:r>
          </a:p>
        </p:txBody>
      </p:sp>
      <p:sp>
        <p:nvSpPr>
          <p:cNvPr id="26" name="吹き出し: 角を丸めた四角形 25">
            <a:extLst>
              <a:ext uri="{FF2B5EF4-FFF2-40B4-BE49-F238E27FC236}">
                <a16:creationId xmlns:a16="http://schemas.microsoft.com/office/drawing/2014/main" id="{6AFE2063-F912-B0BC-7ECE-BCB0C855558C}"/>
              </a:ext>
            </a:extLst>
          </p:cNvPr>
          <p:cNvSpPr/>
          <p:nvPr/>
        </p:nvSpPr>
        <p:spPr>
          <a:xfrm>
            <a:off x="1159396" y="8467470"/>
            <a:ext cx="2101893" cy="612648"/>
          </a:xfrm>
          <a:prstGeom prst="wedgeRoundRectCallout">
            <a:avLst>
              <a:gd name="adj1" fmla="val 65812"/>
              <a:gd name="adj2" fmla="val -56903"/>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セブンシスターズ</a:t>
            </a:r>
          </a:p>
        </p:txBody>
      </p:sp>
      <p:sp>
        <p:nvSpPr>
          <p:cNvPr id="27" name="吹き出し: 角を丸めた四角形 26">
            <a:extLst>
              <a:ext uri="{FF2B5EF4-FFF2-40B4-BE49-F238E27FC236}">
                <a16:creationId xmlns:a16="http://schemas.microsoft.com/office/drawing/2014/main" id="{97BE2E0F-6A71-660E-AF5D-57A31C813C97}"/>
              </a:ext>
            </a:extLst>
          </p:cNvPr>
          <p:cNvSpPr/>
          <p:nvPr/>
        </p:nvSpPr>
        <p:spPr>
          <a:xfrm>
            <a:off x="5293667" y="6913894"/>
            <a:ext cx="952742" cy="612648"/>
          </a:xfrm>
          <a:prstGeom prst="wedgeRoundRectCallout">
            <a:avLst>
              <a:gd name="adj1" fmla="val -72020"/>
              <a:gd name="adj2" fmla="val 33893"/>
              <a:gd name="adj3" fmla="val 16667"/>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昴宿</a:t>
            </a:r>
          </a:p>
        </p:txBody>
      </p:sp>
      <p:sp>
        <p:nvSpPr>
          <p:cNvPr id="28" name="テキスト ボックス 27">
            <a:extLst>
              <a:ext uri="{FF2B5EF4-FFF2-40B4-BE49-F238E27FC236}">
                <a16:creationId xmlns:a16="http://schemas.microsoft.com/office/drawing/2014/main" id="{DCE7EF7A-0F04-11DF-1792-4A1BA68DC8F7}"/>
              </a:ext>
            </a:extLst>
          </p:cNvPr>
          <p:cNvSpPr txBox="1"/>
          <p:nvPr/>
        </p:nvSpPr>
        <p:spPr>
          <a:xfrm>
            <a:off x="5168349" y="9515061"/>
            <a:ext cx="1584088" cy="369332"/>
          </a:xfrm>
          <a:prstGeom prst="rect">
            <a:avLst/>
          </a:prstGeom>
          <a:noFill/>
        </p:spPr>
        <p:txBody>
          <a:bodyPr wrap="none" rtlCol="0">
            <a:spAutoFit/>
          </a:bodyPr>
          <a:lstStyle/>
          <a:p>
            <a:r>
              <a:rPr kumimoji="1" lang="en-US" altLang="ja-JP" dirty="0"/>
              <a:t>© </a:t>
            </a:r>
            <a:r>
              <a:rPr kumimoji="1" lang="ja-JP" altLang="en-US" dirty="0"/>
              <a:t>国立天文台</a:t>
            </a:r>
          </a:p>
        </p:txBody>
      </p:sp>
    </p:spTree>
    <p:extLst>
      <p:ext uri="{BB962C8B-B14F-4D97-AF65-F5344CB8AC3E}">
        <p14:creationId xmlns:p14="http://schemas.microsoft.com/office/powerpoint/2010/main" val="9299294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1330</TotalTime>
  <Words>632</Words>
  <Application>Microsoft Office PowerPoint</Application>
  <PresentationFormat>A4 210 x 297 mm</PresentationFormat>
  <Paragraphs>41</Paragraphs>
  <Slides>5</Slides>
  <Notes>0</Notes>
  <HiddenSlides>1</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BIZ UDPゴシック</vt:lpstr>
      <vt:lpstr>BIZ UDゴシック</vt:lpstr>
      <vt:lpstr>HG丸ｺﾞｼｯｸM-PRO</vt:lpstr>
      <vt:lpstr>Arial</vt:lpstr>
      <vt:lpstr>Blackadder ITC</vt:lpstr>
      <vt:lpstr>Calibri</vt:lpstr>
      <vt:lpstr>Calibri Light</vt:lpstr>
      <vt:lpstr>Office テーマ</vt:lpstr>
      <vt:lpstr>星座・星をもっと知ろう</vt:lpstr>
      <vt:lpstr>〇 調べた星座について書いてみよう</vt:lpstr>
      <vt:lpstr>〇今の星座と見比べてみよう</vt:lpstr>
      <vt:lpstr>〇 今の星座と見くらべてみよう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星の動きを観察しよう</dc:title>
  <cp:revision>2</cp:revision>
  <dcterms:created xsi:type="dcterms:W3CDTF">2023-07-24T02:33:38Z</dcterms:created>
  <dcterms:modified xsi:type="dcterms:W3CDTF">2024-07-24T13:35:33Z</dcterms:modified>
</cp:coreProperties>
</file>