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ko Komiyama" userId="1500f9a4-1ddc-43e3-a7ec-4e16b43a78a7" providerId="ADAL" clId="{36514993-A593-40B1-B4F0-D3238AC24B11}"/>
    <pc:docChg chg="modSld">
      <pc:chgData name="Hiroko Komiyama" userId="1500f9a4-1ddc-43e3-a7ec-4e16b43a78a7" providerId="ADAL" clId="{36514993-A593-40B1-B4F0-D3238AC24B11}" dt="2023-07-24T23:53:08.371" v="126" actId="20577"/>
      <pc:docMkLst>
        <pc:docMk/>
      </pc:docMkLst>
      <pc:sldChg chg="modSp mod">
        <pc:chgData name="Hiroko Komiyama" userId="1500f9a4-1ddc-43e3-a7ec-4e16b43a78a7" providerId="ADAL" clId="{36514993-A593-40B1-B4F0-D3238AC24B11}" dt="2023-07-24T23:51:18.486" v="110" actId="20577"/>
        <pc:sldMkLst>
          <pc:docMk/>
          <pc:sldMk cId="100922258" sldId="256"/>
        </pc:sldMkLst>
        <pc:spChg chg="mod">
          <ac:chgData name="Hiroko Komiyama" userId="1500f9a4-1ddc-43e3-a7ec-4e16b43a78a7" providerId="ADAL" clId="{36514993-A593-40B1-B4F0-D3238AC24B11}" dt="2023-07-24T12:22:35.443" v="87" actId="14100"/>
          <ac:spMkLst>
            <pc:docMk/>
            <pc:sldMk cId="100922258" sldId="256"/>
            <ac:spMk id="4" creationId="{B6A1F607-829B-2B85-ECCC-EAE73638B361}"/>
          </ac:spMkLst>
        </pc:spChg>
        <pc:spChg chg="mod">
          <ac:chgData name="Hiroko Komiyama" userId="1500f9a4-1ddc-43e3-a7ec-4e16b43a78a7" providerId="ADAL" clId="{36514993-A593-40B1-B4F0-D3238AC24B11}" dt="2023-07-24T23:51:18.486" v="110" actId="20577"/>
          <ac:spMkLst>
            <pc:docMk/>
            <pc:sldMk cId="100922258" sldId="256"/>
            <ac:spMk id="5" creationId="{E528629D-3879-F6E6-AC02-CE25BD7CEE7F}"/>
          </ac:spMkLst>
        </pc:spChg>
        <pc:spChg chg="mod">
          <ac:chgData name="Hiroko Komiyama" userId="1500f9a4-1ddc-43e3-a7ec-4e16b43a78a7" providerId="ADAL" clId="{36514993-A593-40B1-B4F0-D3238AC24B11}" dt="2023-07-24T12:18:16.210" v="64" actId="1038"/>
          <ac:spMkLst>
            <pc:docMk/>
            <pc:sldMk cId="100922258" sldId="256"/>
            <ac:spMk id="7" creationId="{75DF8B9A-78FD-9A63-5E08-8C4DD816314A}"/>
          </ac:spMkLst>
        </pc:spChg>
        <pc:spChg chg="mod">
          <ac:chgData name="Hiroko Komiyama" userId="1500f9a4-1ddc-43e3-a7ec-4e16b43a78a7" providerId="ADAL" clId="{36514993-A593-40B1-B4F0-D3238AC24B11}" dt="2023-07-24T12:17:48.829" v="9" actId="1036"/>
          <ac:spMkLst>
            <pc:docMk/>
            <pc:sldMk cId="100922258" sldId="256"/>
            <ac:spMk id="8" creationId="{FF1B5936-9B6F-19E0-52D9-843392E3210F}"/>
          </ac:spMkLst>
        </pc:spChg>
        <pc:spChg chg="mod">
          <ac:chgData name="Hiroko Komiyama" userId="1500f9a4-1ddc-43e3-a7ec-4e16b43a78a7" providerId="ADAL" clId="{36514993-A593-40B1-B4F0-D3238AC24B11}" dt="2023-07-24T12:17:43.317" v="1" actId="14100"/>
          <ac:spMkLst>
            <pc:docMk/>
            <pc:sldMk cId="100922258" sldId="256"/>
            <ac:spMk id="18" creationId="{9433D0B5-8754-9A57-9150-B1750BE85070}"/>
          </ac:spMkLst>
        </pc:spChg>
        <pc:spChg chg="mod">
          <ac:chgData name="Hiroko Komiyama" userId="1500f9a4-1ddc-43e3-a7ec-4e16b43a78a7" providerId="ADAL" clId="{36514993-A593-40B1-B4F0-D3238AC24B11}" dt="2023-07-24T12:22:18.249" v="68" actId="14100"/>
          <ac:spMkLst>
            <pc:docMk/>
            <pc:sldMk cId="100922258" sldId="256"/>
            <ac:spMk id="19" creationId="{2B39AA93-7B5E-AC89-44E4-1DDA6156AAF5}"/>
          </ac:spMkLst>
        </pc:spChg>
      </pc:sldChg>
      <pc:sldChg chg="modSp mod">
        <pc:chgData name="Hiroko Komiyama" userId="1500f9a4-1ddc-43e3-a7ec-4e16b43a78a7" providerId="ADAL" clId="{36514993-A593-40B1-B4F0-D3238AC24B11}" dt="2023-07-24T23:52:31.591" v="123" actId="14100"/>
        <pc:sldMkLst>
          <pc:docMk/>
          <pc:sldMk cId="16212594" sldId="257"/>
        </pc:sldMkLst>
        <pc:spChg chg="mod">
          <ac:chgData name="Hiroko Komiyama" userId="1500f9a4-1ddc-43e3-a7ec-4e16b43a78a7" providerId="ADAL" clId="{36514993-A593-40B1-B4F0-D3238AC24B11}" dt="2023-07-24T23:52:31.591" v="123" actId="14100"/>
          <ac:spMkLst>
            <pc:docMk/>
            <pc:sldMk cId="16212594" sldId="257"/>
            <ac:spMk id="6" creationId="{60A53A7C-4A71-09BA-EE36-E45482BEE7E0}"/>
          </ac:spMkLst>
        </pc:spChg>
      </pc:sldChg>
      <pc:sldChg chg="modSp mod">
        <pc:chgData name="Hiroko Komiyama" userId="1500f9a4-1ddc-43e3-a7ec-4e16b43a78a7" providerId="ADAL" clId="{36514993-A593-40B1-B4F0-D3238AC24B11}" dt="2023-07-24T23:53:08.371" v="126" actId="20577"/>
        <pc:sldMkLst>
          <pc:docMk/>
          <pc:sldMk cId="2284918408" sldId="258"/>
        </pc:sldMkLst>
        <pc:spChg chg="mod">
          <ac:chgData name="Hiroko Komiyama" userId="1500f9a4-1ddc-43e3-a7ec-4e16b43a78a7" providerId="ADAL" clId="{36514993-A593-40B1-B4F0-D3238AC24B11}" dt="2023-07-24T12:19:18.336" v="67" actId="14100"/>
          <ac:spMkLst>
            <pc:docMk/>
            <pc:sldMk cId="2284918408" sldId="258"/>
            <ac:spMk id="3" creationId="{F9334ECC-6754-202A-8414-51F5BF2A6013}"/>
          </ac:spMkLst>
        </pc:spChg>
        <pc:spChg chg="mod">
          <ac:chgData name="Hiroko Komiyama" userId="1500f9a4-1ddc-43e3-a7ec-4e16b43a78a7" providerId="ADAL" clId="{36514993-A593-40B1-B4F0-D3238AC24B11}" dt="2023-07-24T23:53:08.371" v="126" actId="20577"/>
          <ac:spMkLst>
            <pc:docMk/>
            <pc:sldMk cId="2284918408" sldId="258"/>
            <ac:spMk id="6" creationId="{25D373EF-B9A1-DADD-3AF8-C317AEFF7B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0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66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83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7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5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4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0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6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7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9FC7-2A60-43B4-BA69-0C697A6C544E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01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433D0B5-8754-9A57-9150-B1750BE85070}"/>
              </a:ext>
            </a:extLst>
          </p:cNvPr>
          <p:cNvSpPr/>
          <p:nvPr/>
        </p:nvSpPr>
        <p:spPr>
          <a:xfrm>
            <a:off x="105764" y="8226935"/>
            <a:ext cx="6620345" cy="1458211"/>
          </a:xfrm>
          <a:custGeom>
            <a:avLst/>
            <a:gdLst>
              <a:gd name="connsiteX0" fmla="*/ 0 w 6620345"/>
              <a:gd name="connsiteY0" fmla="*/ 243040 h 1458211"/>
              <a:gd name="connsiteX1" fmla="*/ 243040 w 6620345"/>
              <a:gd name="connsiteY1" fmla="*/ 0 h 1458211"/>
              <a:gd name="connsiteX2" fmla="*/ 863282 w 6620345"/>
              <a:gd name="connsiteY2" fmla="*/ 0 h 1458211"/>
              <a:gd name="connsiteX3" fmla="*/ 1544867 w 6620345"/>
              <a:gd name="connsiteY3" fmla="*/ 0 h 1458211"/>
              <a:gd name="connsiteX4" fmla="*/ 2165110 w 6620345"/>
              <a:gd name="connsiteY4" fmla="*/ 0 h 1458211"/>
              <a:gd name="connsiteX5" fmla="*/ 2846695 w 6620345"/>
              <a:gd name="connsiteY5" fmla="*/ 0 h 1458211"/>
              <a:gd name="connsiteX6" fmla="*/ 3650965 w 6620345"/>
              <a:gd name="connsiteY6" fmla="*/ 0 h 1458211"/>
              <a:gd name="connsiteX7" fmla="*/ 4271207 w 6620345"/>
              <a:gd name="connsiteY7" fmla="*/ 0 h 1458211"/>
              <a:gd name="connsiteX8" fmla="*/ 4952792 w 6620345"/>
              <a:gd name="connsiteY8" fmla="*/ 0 h 1458211"/>
              <a:gd name="connsiteX9" fmla="*/ 5450349 w 6620345"/>
              <a:gd name="connsiteY9" fmla="*/ 0 h 1458211"/>
              <a:gd name="connsiteX10" fmla="*/ 6377305 w 6620345"/>
              <a:gd name="connsiteY10" fmla="*/ 0 h 1458211"/>
              <a:gd name="connsiteX11" fmla="*/ 6620345 w 6620345"/>
              <a:gd name="connsiteY11" fmla="*/ 243040 h 1458211"/>
              <a:gd name="connsiteX12" fmla="*/ 6620345 w 6620345"/>
              <a:gd name="connsiteY12" fmla="*/ 738827 h 1458211"/>
              <a:gd name="connsiteX13" fmla="*/ 6620345 w 6620345"/>
              <a:gd name="connsiteY13" fmla="*/ 1215171 h 1458211"/>
              <a:gd name="connsiteX14" fmla="*/ 6377305 w 6620345"/>
              <a:gd name="connsiteY14" fmla="*/ 1458211 h 1458211"/>
              <a:gd name="connsiteX15" fmla="*/ 5573035 w 6620345"/>
              <a:gd name="connsiteY15" fmla="*/ 1458211 h 1458211"/>
              <a:gd name="connsiteX16" fmla="*/ 4891450 w 6620345"/>
              <a:gd name="connsiteY16" fmla="*/ 1458211 h 1458211"/>
              <a:gd name="connsiteX17" fmla="*/ 4087179 w 6620345"/>
              <a:gd name="connsiteY17" fmla="*/ 1458211 h 1458211"/>
              <a:gd name="connsiteX18" fmla="*/ 3589622 w 6620345"/>
              <a:gd name="connsiteY18" fmla="*/ 1458211 h 1458211"/>
              <a:gd name="connsiteX19" fmla="*/ 2846695 w 6620345"/>
              <a:gd name="connsiteY19" fmla="*/ 1458211 h 1458211"/>
              <a:gd name="connsiteX20" fmla="*/ 2042424 w 6620345"/>
              <a:gd name="connsiteY20" fmla="*/ 1458211 h 1458211"/>
              <a:gd name="connsiteX21" fmla="*/ 1483525 w 6620345"/>
              <a:gd name="connsiteY21" fmla="*/ 1458211 h 1458211"/>
              <a:gd name="connsiteX22" fmla="*/ 863282 w 6620345"/>
              <a:gd name="connsiteY22" fmla="*/ 1458211 h 1458211"/>
              <a:gd name="connsiteX23" fmla="*/ 243040 w 6620345"/>
              <a:gd name="connsiteY23" fmla="*/ 1458211 h 1458211"/>
              <a:gd name="connsiteX24" fmla="*/ 0 w 6620345"/>
              <a:gd name="connsiteY24" fmla="*/ 1215171 h 1458211"/>
              <a:gd name="connsiteX25" fmla="*/ 0 w 6620345"/>
              <a:gd name="connsiteY25" fmla="*/ 729106 h 1458211"/>
              <a:gd name="connsiteX26" fmla="*/ 0 w 6620345"/>
              <a:gd name="connsiteY26" fmla="*/ 243040 h 145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20345" h="1458211" extrusionOk="0">
                <a:moveTo>
                  <a:pt x="0" y="243040"/>
                </a:moveTo>
                <a:cubicBezTo>
                  <a:pt x="18358" y="96508"/>
                  <a:pt x="125359" y="26572"/>
                  <a:pt x="243040" y="0"/>
                </a:cubicBezTo>
                <a:cubicBezTo>
                  <a:pt x="534546" y="16739"/>
                  <a:pt x="686649" y="16073"/>
                  <a:pt x="863282" y="0"/>
                </a:cubicBezTo>
                <a:cubicBezTo>
                  <a:pt x="1039915" y="-16073"/>
                  <a:pt x="1376027" y="26625"/>
                  <a:pt x="1544867" y="0"/>
                </a:cubicBezTo>
                <a:cubicBezTo>
                  <a:pt x="1713708" y="-26625"/>
                  <a:pt x="2004170" y="-6810"/>
                  <a:pt x="2165110" y="0"/>
                </a:cubicBezTo>
                <a:cubicBezTo>
                  <a:pt x="2326050" y="6810"/>
                  <a:pt x="2652975" y="30305"/>
                  <a:pt x="2846695" y="0"/>
                </a:cubicBezTo>
                <a:cubicBezTo>
                  <a:pt x="3040415" y="-30305"/>
                  <a:pt x="3350549" y="-14652"/>
                  <a:pt x="3650965" y="0"/>
                </a:cubicBezTo>
                <a:cubicBezTo>
                  <a:pt x="3951381" y="14652"/>
                  <a:pt x="4091375" y="18835"/>
                  <a:pt x="4271207" y="0"/>
                </a:cubicBezTo>
                <a:cubicBezTo>
                  <a:pt x="4451039" y="-18835"/>
                  <a:pt x="4717265" y="-32084"/>
                  <a:pt x="4952792" y="0"/>
                </a:cubicBezTo>
                <a:cubicBezTo>
                  <a:pt x="5188319" y="32084"/>
                  <a:pt x="5293795" y="6641"/>
                  <a:pt x="5450349" y="0"/>
                </a:cubicBezTo>
                <a:cubicBezTo>
                  <a:pt x="5606903" y="-6641"/>
                  <a:pt x="6125309" y="36465"/>
                  <a:pt x="6377305" y="0"/>
                </a:cubicBezTo>
                <a:cubicBezTo>
                  <a:pt x="6505472" y="6768"/>
                  <a:pt x="6611770" y="116156"/>
                  <a:pt x="6620345" y="243040"/>
                </a:cubicBezTo>
                <a:cubicBezTo>
                  <a:pt x="6610586" y="378793"/>
                  <a:pt x="6632372" y="544290"/>
                  <a:pt x="6620345" y="738827"/>
                </a:cubicBezTo>
                <a:cubicBezTo>
                  <a:pt x="6608318" y="933364"/>
                  <a:pt x="6604656" y="1090125"/>
                  <a:pt x="6620345" y="1215171"/>
                </a:cubicBezTo>
                <a:cubicBezTo>
                  <a:pt x="6632098" y="1352882"/>
                  <a:pt x="6501034" y="1452483"/>
                  <a:pt x="6377305" y="1458211"/>
                </a:cubicBezTo>
                <a:cubicBezTo>
                  <a:pt x="6040509" y="1427804"/>
                  <a:pt x="5860662" y="1464415"/>
                  <a:pt x="5573035" y="1458211"/>
                </a:cubicBezTo>
                <a:cubicBezTo>
                  <a:pt x="5285408" y="1452008"/>
                  <a:pt x="5083083" y="1467271"/>
                  <a:pt x="4891450" y="1458211"/>
                </a:cubicBezTo>
                <a:cubicBezTo>
                  <a:pt x="4699817" y="1449151"/>
                  <a:pt x="4386738" y="1455404"/>
                  <a:pt x="4087179" y="1458211"/>
                </a:cubicBezTo>
                <a:cubicBezTo>
                  <a:pt x="3787620" y="1461018"/>
                  <a:pt x="3755344" y="1447681"/>
                  <a:pt x="3589622" y="1458211"/>
                </a:cubicBezTo>
                <a:cubicBezTo>
                  <a:pt x="3423900" y="1468741"/>
                  <a:pt x="3033693" y="1424121"/>
                  <a:pt x="2846695" y="1458211"/>
                </a:cubicBezTo>
                <a:cubicBezTo>
                  <a:pt x="2659697" y="1492301"/>
                  <a:pt x="2320458" y="1462500"/>
                  <a:pt x="2042424" y="1458211"/>
                </a:cubicBezTo>
                <a:cubicBezTo>
                  <a:pt x="1764390" y="1453922"/>
                  <a:pt x="1664369" y="1446471"/>
                  <a:pt x="1483525" y="1458211"/>
                </a:cubicBezTo>
                <a:cubicBezTo>
                  <a:pt x="1302681" y="1469951"/>
                  <a:pt x="1161115" y="1458617"/>
                  <a:pt x="863282" y="1458211"/>
                </a:cubicBezTo>
                <a:cubicBezTo>
                  <a:pt x="565449" y="1457805"/>
                  <a:pt x="531248" y="1486947"/>
                  <a:pt x="243040" y="1458211"/>
                </a:cubicBezTo>
                <a:cubicBezTo>
                  <a:pt x="119373" y="1487603"/>
                  <a:pt x="9366" y="1341401"/>
                  <a:pt x="0" y="1215171"/>
                </a:cubicBezTo>
                <a:cubicBezTo>
                  <a:pt x="16950" y="1105623"/>
                  <a:pt x="4928" y="937620"/>
                  <a:pt x="0" y="729106"/>
                </a:cubicBezTo>
                <a:cubicBezTo>
                  <a:pt x="-4928" y="520592"/>
                  <a:pt x="-9126" y="401673"/>
                  <a:pt x="0" y="24304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667728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6A1F607-829B-2B85-ECCC-EAE73638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77" y="232862"/>
            <a:ext cx="5733369" cy="741813"/>
          </a:xfrm>
          <a:prstGeom prst="roundRect">
            <a:avLst>
              <a:gd name="adj" fmla="val 3427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星の動きを観察しよう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528629D-3879-F6E6-AC02-CE25BD7C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10" y="1850669"/>
            <a:ext cx="5993403" cy="2851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夏の夜空を見ると、いくつか明るい星が見えますね。特に目立つ星はそれぞれちがう星座にぞくする星たちですが、空全体をよく見ると大きな三角形を形作るように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つの明るい星が見えてきませんか。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天頂、ちょうど真上付近に「こと座」の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ベガ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、南の空に「わし座」の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アルタイル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、そして北に「はくちょう座」の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デネブ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。この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つをつないだ大きな三角形が「夏の大三角」です。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DF8B9A-78FD-9A63-5E08-8C4DD816314A}"/>
              </a:ext>
            </a:extLst>
          </p:cNvPr>
          <p:cNvSpPr txBox="1"/>
          <p:nvPr/>
        </p:nvSpPr>
        <p:spPr>
          <a:xfrm>
            <a:off x="209005" y="8632132"/>
            <a:ext cx="171758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七夕伝説の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おり姫と彦星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1B5936-9B6F-19E0-52D9-843392E3210F}"/>
              </a:ext>
            </a:extLst>
          </p:cNvPr>
          <p:cNvSpPr txBox="1"/>
          <p:nvPr/>
        </p:nvSpPr>
        <p:spPr>
          <a:xfrm>
            <a:off x="2018030" y="8293579"/>
            <a:ext cx="47342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七夕といえば、おり姫と彦星の話が有名ですね。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夏の大三角の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つの星のうち、天の川をはさむようにある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つ、こと座のベガとわし座のアルタイルは、それぞれおり姫、彦星とも呼ばれ、七夕伝説の二人と結びつけられ広く知られています。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8602F1-4DE7-A0C4-C5EE-C601CBC0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610" y="4636020"/>
            <a:ext cx="3306307" cy="3095042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2121B17-7549-1D15-C868-35F2C3B92908}"/>
              </a:ext>
            </a:extLst>
          </p:cNvPr>
          <p:cNvSpPr/>
          <p:nvPr/>
        </p:nvSpPr>
        <p:spPr>
          <a:xfrm>
            <a:off x="4440598" y="4508779"/>
            <a:ext cx="1959429" cy="1323439"/>
          </a:xfrm>
          <a:prstGeom prst="wedgeRoundRectCallout">
            <a:avLst>
              <a:gd name="adj1" fmla="val -7880"/>
              <a:gd name="adj2" fmla="val 6434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左の図を見ながら、夏の大三角の星の場所を</a:t>
            </a:r>
            <a:endParaRPr kumimoji="1"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見てみよう。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D707E5-9693-898F-8B07-95D5ADCBD281}"/>
              </a:ext>
            </a:extLst>
          </p:cNvPr>
          <p:cNvSpPr txBox="1"/>
          <p:nvPr/>
        </p:nvSpPr>
        <p:spPr>
          <a:xfrm>
            <a:off x="471488" y="6204856"/>
            <a:ext cx="45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7484FF-6C46-251A-F7D8-D685C0D9471A}"/>
              </a:ext>
            </a:extLst>
          </p:cNvPr>
          <p:cNvSpPr txBox="1"/>
          <p:nvPr/>
        </p:nvSpPr>
        <p:spPr>
          <a:xfrm>
            <a:off x="2165303" y="7741921"/>
            <a:ext cx="45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南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A5495D-5F4D-2BB7-4675-4A5B9BE20E13}"/>
              </a:ext>
            </a:extLst>
          </p:cNvPr>
          <p:cNvSpPr txBox="1"/>
          <p:nvPr/>
        </p:nvSpPr>
        <p:spPr>
          <a:xfrm>
            <a:off x="2200136" y="4354277"/>
            <a:ext cx="45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D2C61A-E911-8C26-B0ED-9DD87FFAE76E}"/>
              </a:ext>
            </a:extLst>
          </p:cNvPr>
          <p:cNvSpPr txBox="1"/>
          <p:nvPr/>
        </p:nvSpPr>
        <p:spPr>
          <a:xfrm>
            <a:off x="4107320" y="6196143"/>
            <a:ext cx="45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西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B39AA93-7B5E-AC89-44E4-1DDA6156AAF5}"/>
              </a:ext>
            </a:extLst>
          </p:cNvPr>
          <p:cNvSpPr txBox="1">
            <a:spLocks/>
          </p:cNvSpPr>
          <p:nvPr/>
        </p:nvSpPr>
        <p:spPr>
          <a:xfrm>
            <a:off x="497163" y="1203197"/>
            <a:ext cx="5746884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 夏の大三角を見つけよう</a:t>
            </a:r>
          </a:p>
          <a:p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6EA36B2-2270-3E66-4F4F-4F4D1076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49" y="5817838"/>
            <a:ext cx="1793598" cy="22467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8466E1-4283-A202-BB93-B0B500F55702}"/>
              </a:ext>
            </a:extLst>
          </p:cNvPr>
          <p:cNvSpPr txBox="1"/>
          <p:nvPr/>
        </p:nvSpPr>
        <p:spPr>
          <a:xfrm flipH="1">
            <a:off x="6169656" y="9650542"/>
            <a:ext cx="210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(C) NAOJ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092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E34565-1B4F-6779-0E7E-60CE5706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91451"/>
            <a:ext cx="6387736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〇夏の大三角の動きを絵にかいて観察しよう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3CE0B6-FAE7-2121-6005-2036B4BB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79189"/>
            <a:ext cx="5915025" cy="84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周りの建物や木などを目印にして、夏の大三角がどこにあったか絵をかいてみましょう。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DCF15DD-4703-263A-4CC9-CD5B999B80C5}"/>
              </a:ext>
            </a:extLst>
          </p:cNvPr>
          <p:cNvSpPr/>
          <p:nvPr/>
        </p:nvSpPr>
        <p:spPr>
          <a:xfrm>
            <a:off x="471488" y="1524009"/>
            <a:ext cx="5915024" cy="3556000"/>
          </a:xfrm>
          <a:custGeom>
            <a:avLst/>
            <a:gdLst>
              <a:gd name="connsiteX0" fmla="*/ 0 w 5915024"/>
              <a:gd name="connsiteY0" fmla="*/ 592679 h 3556000"/>
              <a:gd name="connsiteX1" fmla="*/ 592679 w 5915024"/>
              <a:gd name="connsiteY1" fmla="*/ 0 h 3556000"/>
              <a:gd name="connsiteX2" fmla="*/ 1268346 w 5915024"/>
              <a:gd name="connsiteY2" fmla="*/ 0 h 3556000"/>
              <a:gd name="connsiteX3" fmla="*/ 1944012 w 5915024"/>
              <a:gd name="connsiteY3" fmla="*/ 0 h 3556000"/>
              <a:gd name="connsiteX4" fmla="*/ 2619679 w 5915024"/>
              <a:gd name="connsiteY4" fmla="*/ 0 h 3556000"/>
              <a:gd name="connsiteX5" fmla="*/ 3153455 w 5915024"/>
              <a:gd name="connsiteY5" fmla="*/ 0 h 3556000"/>
              <a:gd name="connsiteX6" fmla="*/ 3781825 w 5915024"/>
              <a:gd name="connsiteY6" fmla="*/ 0 h 3556000"/>
              <a:gd name="connsiteX7" fmla="*/ 4457492 w 5915024"/>
              <a:gd name="connsiteY7" fmla="*/ 0 h 3556000"/>
              <a:gd name="connsiteX8" fmla="*/ 5322345 w 5915024"/>
              <a:gd name="connsiteY8" fmla="*/ 0 h 3556000"/>
              <a:gd name="connsiteX9" fmla="*/ 5915024 w 5915024"/>
              <a:gd name="connsiteY9" fmla="*/ 592679 h 3556000"/>
              <a:gd name="connsiteX10" fmla="*/ 5915024 w 5915024"/>
              <a:gd name="connsiteY10" fmla="*/ 1185340 h 3556000"/>
              <a:gd name="connsiteX11" fmla="*/ 5915024 w 5915024"/>
              <a:gd name="connsiteY11" fmla="*/ 1730587 h 3556000"/>
              <a:gd name="connsiteX12" fmla="*/ 5915024 w 5915024"/>
              <a:gd name="connsiteY12" fmla="*/ 2346954 h 3556000"/>
              <a:gd name="connsiteX13" fmla="*/ 5915024 w 5915024"/>
              <a:gd name="connsiteY13" fmla="*/ 2963321 h 3556000"/>
              <a:gd name="connsiteX14" fmla="*/ 5322345 w 5915024"/>
              <a:gd name="connsiteY14" fmla="*/ 3556000 h 3556000"/>
              <a:gd name="connsiteX15" fmla="*/ 4788568 w 5915024"/>
              <a:gd name="connsiteY15" fmla="*/ 3556000 h 3556000"/>
              <a:gd name="connsiteX16" fmla="*/ 4160198 w 5915024"/>
              <a:gd name="connsiteY16" fmla="*/ 3556000 h 3556000"/>
              <a:gd name="connsiteX17" fmla="*/ 3437235 w 5915024"/>
              <a:gd name="connsiteY17" fmla="*/ 3556000 h 3556000"/>
              <a:gd name="connsiteX18" fmla="*/ 2856162 w 5915024"/>
              <a:gd name="connsiteY18" fmla="*/ 3556000 h 3556000"/>
              <a:gd name="connsiteX19" fmla="*/ 2322385 w 5915024"/>
              <a:gd name="connsiteY19" fmla="*/ 3556000 h 3556000"/>
              <a:gd name="connsiteX20" fmla="*/ 1552126 w 5915024"/>
              <a:gd name="connsiteY20" fmla="*/ 3556000 h 3556000"/>
              <a:gd name="connsiteX21" fmla="*/ 592679 w 5915024"/>
              <a:gd name="connsiteY21" fmla="*/ 3556000 h 3556000"/>
              <a:gd name="connsiteX22" fmla="*/ 0 w 5915024"/>
              <a:gd name="connsiteY22" fmla="*/ 2963321 h 3556000"/>
              <a:gd name="connsiteX23" fmla="*/ 0 w 5915024"/>
              <a:gd name="connsiteY23" fmla="*/ 2346954 h 3556000"/>
              <a:gd name="connsiteX24" fmla="*/ 0 w 5915024"/>
              <a:gd name="connsiteY24" fmla="*/ 1730587 h 3556000"/>
              <a:gd name="connsiteX25" fmla="*/ 0 w 5915024"/>
              <a:gd name="connsiteY25" fmla="*/ 1161633 h 3556000"/>
              <a:gd name="connsiteX26" fmla="*/ 0 w 5915024"/>
              <a:gd name="connsiteY26" fmla="*/ 592679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15024" h="3556000" extrusionOk="0">
                <a:moveTo>
                  <a:pt x="0" y="592679"/>
                </a:moveTo>
                <a:cubicBezTo>
                  <a:pt x="-45280" y="278874"/>
                  <a:pt x="236990" y="-8112"/>
                  <a:pt x="592679" y="0"/>
                </a:cubicBezTo>
                <a:cubicBezTo>
                  <a:pt x="805877" y="589"/>
                  <a:pt x="1063145" y="11835"/>
                  <a:pt x="1268346" y="0"/>
                </a:cubicBezTo>
                <a:cubicBezTo>
                  <a:pt x="1473547" y="-11835"/>
                  <a:pt x="1687176" y="-33011"/>
                  <a:pt x="1944012" y="0"/>
                </a:cubicBezTo>
                <a:cubicBezTo>
                  <a:pt x="2200848" y="33011"/>
                  <a:pt x="2282012" y="9797"/>
                  <a:pt x="2619679" y="0"/>
                </a:cubicBezTo>
                <a:cubicBezTo>
                  <a:pt x="2957346" y="-9797"/>
                  <a:pt x="2971673" y="22362"/>
                  <a:pt x="3153455" y="0"/>
                </a:cubicBezTo>
                <a:cubicBezTo>
                  <a:pt x="3335237" y="-22362"/>
                  <a:pt x="3473285" y="4114"/>
                  <a:pt x="3781825" y="0"/>
                </a:cubicBezTo>
                <a:cubicBezTo>
                  <a:pt x="4090365" y="-4114"/>
                  <a:pt x="4135731" y="12553"/>
                  <a:pt x="4457492" y="0"/>
                </a:cubicBezTo>
                <a:cubicBezTo>
                  <a:pt x="4779253" y="-12553"/>
                  <a:pt x="5136490" y="-40304"/>
                  <a:pt x="5322345" y="0"/>
                </a:cubicBezTo>
                <a:cubicBezTo>
                  <a:pt x="5682954" y="50484"/>
                  <a:pt x="5874746" y="227016"/>
                  <a:pt x="5915024" y="592679"/>
                </a:cubicBezTo>
                <a:cubicBezTo>
                  <a:pt x="5925397" y="759520"/>
                  <a:pt x="5908659" y="889095"/>
                  <a:pt x="5915024" y="1185340"/>
                </a:cubicBezTo>
                <a:cubicBezTo>
                  <a:pt x="5921389" y="1481585"/>
                  <a:pt x="5898943" y="1591791"/>
                  <a:pt x="5915024" y="1730587"/>
                </a:cubicBezTo>
                <a:cubicBezTo>
                  <a:pt x="5931105" y="1869383"/>
                  <a:pt x="5916469" y="2063466"/>
                  <a:pt x="5915024" y="2346954"/>
                </a:cubicBezTo>
                <a:cubicBezTo>
                  <a:pt x="5913579" y="2630442"/>
                  <a:pt x="5937251" y="2690819"/>
                  <a:pt x="5915024" y="2963321"/>
                </a:cubicBezTo>
                <a:cubicBezTo>
                  <a:pt x="5900426" y="3345991"/>
                  <a:pt x="5658388" y="3567505"/>
                  <a:pt x="5322345" y="3556000"/>
                </a:cubicBezTo>
                <a:cubicBezTo>
                  <a:pt x="5069392" y="3550166"/>
                  <a:pt x="5012386" y="3573771"/>
                  <a:pt x="4788568" y="3556000"/>
                </a:cubicBezTo>
                <a:cubicBezTo>
                  <a:pt x="4564750" y="3538229"/>
                  <a:pt x="4461701" y="3571998"/>
                  <a:pt x="4160198" y="3556000"/>
                </a:cubicBezTo>
                <a:cubicBezTo>
                  <a:pt x="3858695" y="3540003"/>
                  <a:pt x="3599327" y="3561581"/>
                  <a:pt x="3437235" y="3556000"/>
                </a:cubicBezTo>
                <a:cubicBezTo>
                  <a:pt x="3275143" y="3550419"/>
                  <a:pt x="3136194" y="3575473"/>
                  <a:pt x="2856162" y="3556000"/>
                </a:cubicBezTo>
                <a:cubicBezTo>
                  <a:pt x="2576130" y="3536527"/>
                  <a:pt x="2433229" y="3570576"/>
                  <a:pt x="2322385" y="3556000"/>
                </a:cubicBezTo>
                <a:cubicBezTo>
                  <a:pt x="2211541" y="3541424"/>
                  <a:pt x="1912330" y="3548552"/>
                  <a:pt x="1552126" y="3556000"/>
                </a:cubicBezTo>
                <a:cubicBezTo>
                  <a:pt x="1191922" y="3563448"/>
                  <a:pt x="860083" y="3580584"/>
                  <a:pt x="592679" y="3556000"/>
                </a:cubicBezTo>
                <a:cubicBezTo>
                  <a:pt x="260517" y="3535667"/>
                  <a:pt x="5386" y="3296567"/>
                  <a:pt x="0" y="2963321"/>
                </a:cubicBezTo>
                <a:cubicBezTo>
                  <a:pt x="-17991" y="2747583"/>
                  <a:pt x="29923" y="2550395"/>
                  <a:pt x="0" y="2346954"/>
                </a:cubicBezTo>
                <a:cubicBezTo>
                  <a:pt x="-29923" y="2143513"/>
                  <a:pt x="13360" y="1925784"/>
                  <a:pt x="0" y="1730587"/>
                </a:cubicBezTo>
                <a:cubicBezTo>
                  <a:pt x="-13360" y="1535390"/>
                  <a:pt x="-19133" y="1353388"/>
                  <a:pt x="0" y="1161633"/>
                </a:cubicBezTo>
                <a:cubicBezTo>
                  <a:pt x="19133" y="969878"/>
                  <a:pt x="-13952" y="782720"/>
                  <a:pt x="0" y="592679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6981795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1DF877F-7612-B0DC-58CD-3312BC2C3AF0}"/>
              </a:ext>
            </a:extLst>
          </p:cNvPr>
          <p:cNvSpPr/>
          <p:nvPr/>
        </p:nvSpPr>
        <p:spPr>
          <a:xfrm>
            <a:off x="464234" y="6016173"/>
            <a:ext cx="5915024" cy="3556000"/>
          </a:xfrm>
          <a:custGeom>
            <a:avLst/>
            <a:gdLst>
              <a:gd name="connsiteX0" fmla="*/ 0 w 5915024"/>
              <a:gd name="connsiteY0" fmla="*/ 592679 h 3556000"/>
              <a:gd name="connsiteX1" fmla="*/ 592679 w 5915024"/>
              <a:gd name="connsiteY1" fmla="*/ 0 h 3556000"/>
              <a:gd name="connsiteX2" fmla="*/ 1362939 w 5915024"/>
              <a:gd name="connsiteY2" fmla="*/ 0 h 3556000"/>
              <a:gd name="connsiteX3" fmla="*/ 1896715 w 5915024"/>
              <a:gd name="connsiteY3" fmla="*/ 0 h 3556000"/>
              <a:gd name="connsiteX4" fmla="*/ 2525085 w 5915024"/>
              <a:gd name="connsiteY4" fmla="*/ 0 h 3556000"/>
              <a:gd name="connsiteX5" fmla="*/ 3248049 w 5915024"/>
              <a:gd name="connsiteY5" fmla="*/ 0 h 3556000"/>
              <a:gd name="connsiteX6" fmla="*/ 3781825 w 5915024"/>
              <a:gd name="connsiteY6" fmla="*/ 0 h 3556000"/>
              <a:gd name="connsiteX7" fmla="*/ 4552085 w 5915024"/>
              <a:gd name="connsiteY7" fmla="*/ 0 h 3556000"/>
              <a:gd name="connsiteX8" fmla="*/ 5322345 w 5915024"/>
              <a:gd name="connsiteY8" fmla="*/ 0 h 3556000"/>
              <a:gd name="connsiteX9" fmla="*/ 5915024 w 5915024"/>
              <a:gd name="connsiteY9" fmla="*/ 592679 h 3556000"/>
              <a:gd name="connsiteX10" fmla="*/ 5915024 w 5915024"/>
              <a:gd name="connsiteY10" fmla="*/ 1161633 h 3556000"/>
              <a:gd name="connsiteX11" fmla="*/ 5915024 w 5915024"/>
              <a:gd name="connsiteY11" fmla="*/ 1683174 h 3556000"/>
              <a:gd name="connsiteX12" fmla="*/ 5915024 w 5915024"/>
              <a:gd name="connsiteY12" fmla="*/ 2323248 h 3556000"/>
              <a:gd name="connsiteX13" fmla="*/ 5915024 w 5915024"/>
              <a:gd name="connsiteY13" fmla="*/ 2963321 h 3556000"/>
              <a:gd name="connsiteX14" fmla="*/ 5322345 w 5915024"/>
              <a:gd name="connsiteY14" fmla="*/ 3556000 h 3556000"/>
              <a:gd name="connsiteX15" fmla="*/ 4693975 w 5915024"/>
              <a:gd name="connsiteY15" fmla="*/ 3556000 h 3556000"/>
              <a:gd name="connsiteX16" fmla="*/ 3923715 w 5915024"/>
              <a:gd name="connsiteY16" fmla="*/ 3556000 h 3556000"/>
              <a:gd name="connsiteX17" fmla="*/ 3295345 w 5915024"/>
              <a:gd name="connsiteY17" fmla="*/ 3556000 h 3556000"/>
              <a:gd name="connsiteX18" fmla="*/ 2619679 w 5915024"/>
              <a:gd name="connsiteY18" fmla="*/ 3556000 h 3556000"/>
              <a:gd name="connsiteX19" fmla="*/ 1849419 w 5915024"/>
              <a:gd name="connsiteY19" fmla="*/ 3556000 h 3556000"/>
              <a:gd name="connsiteX20" fmla="*/ 1268346 w 5915024"/>
              <a:gd name="connsiteY20" fmla="*/ 3556000 h 3556000"/>
              <a:gd name="connsiteX21" fmla="*/ 592679 w 5915024"/>
              <a:gd name="connsiteY21" fmla="*/ 3556000 h 3556000"/>
              <a:gd name="connsiteX22" fmla="*/ 0 w 5915024"/>
              <a:gd name="connsiteY22" fmla="*/ 2963321 h 3556000"/>
              <a:gd name="connsiteX23" fmla="*/ 0 w 5915024"/>
              <a:gd name="connsiteY23" fmla="*/ 2323248 h 3556000"/>
              <a:gd name="connsiteX24" fmla="*/ 0 w 5915024"/>
              <a:gd name="connsiteY24" fmla="*/ 1801706 h 3556000"/>
              <a:gd name="connsiteX25" fmla="*/ 0 w 5915024"/>
              <a:gd name="connsiteY25" fmla="*/ 1185340 h 3556000"/>
              <a:gd name="connsiteX26" fmla="*/ 0 w 5915024"/>
              <a:gd name="connsiteY26" fmla="*/ 592679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15024" h="3556000" extrusionOk="0">
                <a:moveTo>
                  <a:pt x="0" y="592679"/>
                </a:moveTo>
                <a:cubicBezTo>
                  <a:pt x="-6090" y="260893"/>
                  <a:pt x="267383" y="44266"/>
                  <a:pt x="592679" y="0"/>
                </a:cubicBezTo>
                <a:cubicBezTo>
                  <a:pt x="862216" y="6461"/>
                  <a:pt x="1115690" y="-5747"/>
                  <a:pt x="1362939" y="0"/>
                </a:cubicBezTo>
                <a:cubicBezTo>
                  <a:pt x="1610188" y="5747"/>
                  <a:pt x="1635925" y="23868"/>
                  <a:pt x="1896715" y="0"/>
                </a:cubicBezTo>
                <a:cubicBezTo>
                  <a:pt x="2157505" y="-23868"/>
                  <a:pt x="2272254" y="29316"/>
                  <a:pt x="2525085" y="0"/>
                </a:cubicBezTo>
                <a:cubicBezTo>
                  <a:pt x="2777916" y="-29316"/>
                  <a:pt x="2934674" y="-22968"/>
                  <a:pt x="3248049" y="0"/>
                </a:cubicBezTo>
                <a:cubicBezTo>
                  <a:pt x="3561424" y="22968"/>
                  <a:pt x="3557784" y="15855"/>
                  <a:pt x="3781825" y="0"/>
                </a:cubicBezTo>
                <a:cubicBezTo>
                  <a:pt x="4005866" y="-15855"/>
                  <a:pt x="4309124" y="18131"/>
                  <a:pt x="4552085" y="0"/>
                </a:cubicBezTo>
                <a:cubicBezTo>
                  <a:pt x="4795046" y="-18131"/>
                  <a:pt x="4959117" y="-6002"/>
                  <a:pt x="5322345" y="0"/>
                </a:cubicBezTo>
                <a:cubicBezTo>
                  <a:pt x="5678851" y="-23605"/>
                  <a:pt x="5889600" y="238505"/>
                  <a:pt x="5915024" y="592679"/>
                </a:cubicBezTo>
                <a:cubicBezTo>
                  <a:pt x="5890563" y="792174"/>
                  <a:pt x="5896706" y="951314"/>
                  <a:pt x="5915024" y="1161633"/>
                </a:cubicBezTo>
                <a:cubicBezTo>
                  <a:pt x="5933342" y="1371952"/>
                  <a:pt x="5923754" y="1540450"/>
                  <a:pt x="5915024" y="1683174"/>
                </a:cubicBezTo>
                <a:cubicBezTo>
                  <a:pt x="5906294" y="1825898"/>
                  <a:pt x="5912165" y="2181063"/>
                  <a:pt x="5915024" y="2323248"/>
                </a:cubicBezTo>
                <a:cubicBezTo>
                  <a:pt x="5917883" y="2465433"/>
                  <a:pt x="5935313" y="2680031"/>
                  <a:pt x="5915024" y="2963321"/>
                </a:cubicBezTo>
                <a:cubicBezTo>
                  <a:pt x="5945455" y="3361487"/>
                  <a:pt x="5586643" y="3544031"/>
                  <a:pt x="5322345" y="3556000"/>
                </a:cubicBezTo>
                <a:cubicBezTo>
                  <a:pt x="5167290" y="3575317"/>
                  <a:pt x="4885109" y="3580897"/>
                  <a:pt x="4693975" y="3556000"/>
                </a:cubicBezTo>
                <a:cubicBezTo>
                  <a:pt x="4502841" y="3531104"/>
                  <a:pt x="4230154" y="3593039"/>
                  <a:pt x="3923715" y="3556000"/>
                </a:cubicBezTo>
                <a:cubicBezTo>
                  <a:pt x="3617276" y="3518961"/>
                  <a:pt x="3517087" y="3544210"/>
                  <a:pt x="3295345" y="3556000"/>
                </a:cubicBezTo>
                <a:cubicBezTo>
                  <a:pt x="3073603" y="3567791"/>
                  <a:pt x="2807227" y="3585982"/>
                  <a:pt x="2619679" y="3556000"/>
                </a:cubicBezTo>
                <a:cubicBezTo>
                  <a:pt x="2432131" y="3526018"/>
                  <a:pt x="2039717" y="3549865"/>
                  <a:pt x="1849419" y="3556000"/>
                </a:cubicBezTo>
                <a:cubicBezTo>
                  <a:pt x="1659121" y="3562135"/>
                  <a:pt x="1469880" y="3563053"/>
                  <a:pt x="1268346" y="3556000"/>
                </a:cubicBezTo>
                <a:cubicBezTo>
                  <a:pt x="1066812" y="3548947"/>
                  <a:pt x="858955" y="3528017"/>
                  <a:pt x="592679" y="3556000"/>
                </a:cubicBezTo>
                <a:cubicBezTo>
                  <a:pt x="240811" y="3611959"/>
                  <a:pt x="-31505" y="3332893"/>
                  <a:pt x="0" y="2963321"/>
                </a:cubicBezTo>
                <a:cubicBezTo>
                  <a:pt x="6450" y="2690173"/>
                  <a:pt x="25452" y="2453525"/>
                  <a:pt x="0" y="2323248"/>
                </a:cubicBezTo>
                <a:cubicBezTo>
                  <a:pt x="-25452" y="2192971"/>
                  <a:pt x="-9176" y="2031461"/>
                  <a:pt x="0" y="1801706"/>
                </a:cubicBezTo>
                <a:cubicBezTo>
                  <a:pt x="9176" y="1571951"/>
                  <a:pt x="-30498" y="1439457"/>
                  <a:pt x="0" y="1185340"/>
                </a:cubicBezTo>
                <a:cubicBezTo>
                  <a:pt x="30498" y="931223"/>
                  <a:pt x="232" y="720759"/>
                  <a:pt x="0" y="592679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912204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A53A7C-4A71-09BA-EE36-E45482BEE7E0}"/>
              </a:ext>
            </a:extLst>
          </p:cNvPr>
          <p:cNvSpPr txBox="1"/>
          <p:nvPr/>
        </p:nvSpPr>
        <p:spPr>
          <a:xfrm>
            <a:off x="464234" y="5239664"/>
            <a:ext cx="608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同じ日のちがう時こく、またはちがう日の同じ時こくで、同じ観察場所から夏の大三角を見て、絵をかいてみましょう。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1A031E-E1DD-6810-A076-C506BD6F6F8E}"/>
              </a:ext>
            </a:extLst>
          </p:cNvPr>
          <p:cNvSpPr txBox="1"/>
          <p:nvPr/>
        </p:nvSpPr>
        <p:spPr>
          <a:xfrm>
            <a:off x="1645920" y="1600595"/>
            <a:ext cx="399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月　　日　　夜　　時ころ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04D4BD-6311-D02C-DD0A-24D8FB1D5143}"/>
              </a:ext>
            </a:extLst>
          </p:cNvPr>
          <p:cNvSpPr txBox="1"/>
          <p:nvPr/>
        </p:nvSpPr>
        <p:spPr>
          <a:xfrm>
            <a:off x="1641564" y="6102937"/>
            <a:ext cx="399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月　　日　　夜　　時ころ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960195-92B9-6DCE-7F09-461AB030A2FE}"/>
              </a:ext>
            </a:extLst>
          </p:cNvPr>
          <p:cNvSpPr txBox="1"/>
          <p:nvPr/>
        </p:nvSpPr>
        <p:spPr>
          <a:xfrm flipH="1">
            <a:off x="6169656" y="9650542"/>
            <a:ext cx="210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(C) NAOJ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B78348-3242-321D-35FB-ECAC55F76FCF}"/>
              </a:ext>
            </a:extLst>
          </p:cNvPr>
          <p:cNvSpPr txBox="1"/>
          <p:nvPr/>
        </p:nvSpPr>
        <p:spPr>
          <a:xfrm>
            <a:off x="1536495" y="9650542"/>
            <a:ext cx="3785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もっと観察したい場合はこのページをコピーしてつかいましょう。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6776-E0B2-079B-0894-DFCE2CEC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9690"/>
            <a:ext cx="5915025" cy="720824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 かいた絵を見くらべてみよう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334ECC-6754-202A-8414-51F5BF2A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025934"/>
            <a:ext cx="5702902" cy="13447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同じ観察場所からちがう日時で見た夏の大三角はどう変わったか、気づいたことを書いてみましょう。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739554-5B3B-AFCB-598F-A1D5C4D9ED1E}"/>
              </a:ext>
            </a:extLst>
          </p:cNvPr>
          <p:cNvSpPr/>
          <p:nvPr/>
        </p:nvSpPr>
        <p:spPr>
          <a:xfrm>
            <a:off x="471487" y="1857829"/>
            <a:ext cx="5915025" cy="30770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B0F2B22-5C44-E883-8AC2-73C07900BB40}"/>
              </a:ext>
            </a:extLst>
          </p:cNvPr>
          <p:cNvSpPr txBox="1">
            <a:spLocks/>
          </p:cNvSpPr>
          <p:nvPr/>
        </p:nvSpPr>
        <p:spPr>
          <a:xfrm>
            <a:off x="464234" y="5166169"/>
            <a:ext cx="5915025" cy="72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 発てん：北の空と見くらべてみよう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5D373EF-B9A1-DADD-3AF8-C317AEFF7B9A}"/>
              </a:ext>
            </a:extLst>
          </p:cNvPr>
          <p:cNvSpPr txBox="1">
            <a:spLocks/>
          </p:cNvSpPr>
          <p:nvPr/>
        </p:nvSpPr>
        <p:spPr>
          <a:xfrm>
            <a:off x="464234" y="5804035"/>
            <a:ext cx="5915025" cy="20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夏の大三角は東から南の空に見えているでしょう。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では北の空にある北極星（ほっきょくせい）とその周りの星の動きを見てみましょう。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夏の大三角の動きと北極星の周りの星の動きに</a:t>
            </a:r>
            <a:r>
              <a:rPr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ちがいはあるでしょう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59F792B4-140F-297D-151E-9D8429025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40" y="7341325"/>
            <a:ext cx="1863972" cy="2367634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5AE4022-5348-4DBE-2B37-774873AD949F}"/>
              </a:ext>
            </a:extLst>
          </p:cNvPr>
          <p:cNvSpPr/>
          <p:nvPr/>
        </p:nvSpPr>
        <p:spPr>
          <a:xfrm>
            <a:off x="501849" y="7592140"/>
            <a:ext cx="1863972" cy="1591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5790254-9598-A07F-7390-EFD69D89C1B1}"/>
              </a:ext>
            </a:extLst>
          </p:cNvPr>
          <p:cNvSpPr/>
          <p:nvPr/>
        </p:nvSpPr>
        <p:spPr>
          <a:xfrm>
            <a:off x="4533926" y="7597662"/>
            <a:ext cx="1863972" cy="1591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1EDD3B-1B3E-0EE7-792E-46030D69CDE7}"/>
              </a:ext>
            </a:extLst>
          </p:cNvPr>
          <p:cNvSpPr txBox="1"/>
          <p:nvPr/>
        </p:nvSpPr>
        <p:spPr>
          <a:xfrm>
            <a:off x="757645" y="9222375"/>
            <a:ext cx="13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夏の大三角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DAB257-2BAC-AA08-5F67-3F7045A2840F}"/>
              </a:ext>
            </a:extLst>
          </p:cNvPr>
          <p:cNvSpPr txBox="1"/>
          <p:nvPr/>
        </p:nvSpPr>
        <p:spPr>
          <a:xfrm>
            <a:off x="4789726" y="9218019"/>
            <a:ext cx="13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北の空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3969E91-961B-EFE2-FA00-CA30A1B9441F}"/>
              </a:ext>
            </a:extLst>
          </p:cNvPr>
          <p:cNvSpPr txBox="1">
            <a:spLocks/>
          </p:cNvSpPr>
          <p:nvPr/>
        </p:nvSpPr>
        <p:spPr>
          <a:xfrm>
            <a:off x="457203" y="404958"/>
            <a:ext cx="5564776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82FFAAA-BA2C-D83A-6659-A296EF80A961}"/>
              </a:ext>
            </a:extLst>
          </p:cNvPr>
          <p:cNvSpPr txBox="1">
            <a:spLocks/>
          </p:cNvSpPr>
          <p:nvPr/>
        </p:nvSpPr>
        <p:spPr>
          <a:xfrm>
            <a:off x="457202" y="5238228"/>
            <a:ext cx="5603964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25617F-6DA4-9163-F545-55E0FCB44615}"/>
              </a:ext>
            </a:extLst>
          </p:cNvPr>
          <p:cNvSpPr txBox="1"/>
          <p:nvPr/>
        </p:nvSpPr>
        <p:spPr>
          <a:xfrm flipH="1">
            <a:off x="6169656" y="9650542"/>
            <a:ext cx="210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(C) NAOJ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8491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592</TotalTime>
  <Words>420</Words>
  <Application>Microsoft Office PowerPoint</Application>
  <PresentationFormat>A4 210 x 297 mm</PresentationFormat>
  <Paragraphs>33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BIZ UDPゴシック</vt:lpstr>
      <vt:lpstr>HG丸ｺﾞｼｯｸM-PRO</vt:lpstr>
      <vt:lpstr>Arial</vt:lpstr>
      <vt:lpstr>Calibri</vt:lpstr>
      <vt:lpstr>Calibri Light</vt:lpstr>
      <vt:lpstr>Office テーマ</vt:lpstr>
      <vt:lpstr>星の動きを観察しよう</vt:lpstr>
      <vt:lpstr>〇夏の大三角の動きを絵にかいて観察しよう</vt:lpstr>
      <vt:lpstr>〇 かいた絵を見くらべてみよう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星の動きを観察しよう</dc:title>
  <dc:creator>Hiroko Komiyama</dc:creator>
  <cp:lastModifiedBy>都築　寛子</cp:lastModifiedBy>
  <cp:revision>3</cp:revision>
  <dcterms:created xsi:type="dcterms:W3CDTF">2023-07-24T02:33:38Z</dcterms:created>
  <dcterms:modified xsi:type="dcterms:W3CDTF">2023-07-25T07:03:49Z</dcterms:modified>
</cp:coreProperties>
</file>